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  <p:sldMasterId id="2147483970" r:id="rId5"/>
    <p:sldMasterId id="2147484058" r:id="rId6"/>
    <p:sldMasterId id="2147484101" r:id="rId7"/>
  </p:sldMasterIdLst>
  <p:notesMasterIdLst>
    <p:notesMasterId r:id="rId25"/>
  </p:notesMasterIdLst>
  <p:handoutMasterIdLst>
    <p:handoutMasterId r:id="rId26"/>
  </p:handoutMasterIdLst>
  <p:sldIdLst>
    <p:sldId id="2147374617" r:id="rId8"/>
    <p:sldId id="2147374616" r:id="rId9"/>
    <p:sldId id="2147374614" r:id="rId10"/>
    <p:sldId id="2147374634" r:id="rId11"/>
    <p:sldId id="303" r:id="rId12"/>
    <p:sldId id="304" r:id="rId13"/>
    <p:sldId id="2147374635" r:id="rId14"/>
    <p:sldId id="2147374636" r:id="rId15"/>
    <p:sldId id="2134804042" r:id="rId16"/>
    <p:sldId id="2134804052" r:id="rId17"/>
    <p:sldId id="2147374637" r:id="rId18"/>
    <p:sldId id="260" r:id="rId19"/>
    <p:sldId id="2134804055" r:id="rId20"/>
    <p:sldId id="2134804039" r:id="rId21"/>
    <p:sldId id="2134804045" r:id="rId22"/>
    <p:sldId id="2134804044" r:id="rId23"/>
    <p:sldId id="2134804040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B08AD3-0FE0-4E81-91F4-EE6553B50112}">
          <p14:sldIdLst>
            <p14:sldId id="2147374617"/>
            <p14:sldId id="2147374616"/>
            <p14:sldId id="2147374614"/>
            <p14:sldId id="2147374634"/>
            <p14:sldId id="303"/>
            <p14:sldId id="304"/>
            <p14:sldId id="2147374635"/>
            <p14:sldId id="2147374636"/>
            <p14:sldId id="2134804042"/>
            <p14:sldId id="2134804052"/>
            <p14:sldId id="2147374637"/>
            <p14:sldId id="260"/>
            <p14:sldId id="2134804055"/>
            <p14:sldId id="2134804039"/>
            <p14:sldId id="2134804045"/>
            <p14:sldId id="2134804044"/>
            <p14:sldId id="2134804040"/>
          </p14:sldIdLst>
        </p14:section>
        <p14:section name="Appendix" id="{85599ED7-C0B8-4722-96C6-4800EAD5073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ril Weseloh" initials="AW" lastIdx="12" clrIdx="0">
    <p:extLst>
      <p:ext uri="{19B8F6BF-5375-455C-9EA6-DF929625EA0E}">
        <p15:presenceInfo xmlns:p15="http://schemas.microsoft.com/office/powerpoint/2012/main" userId="S::April.Weseloh@Trissential.com::15ea9337-ae94-470e-8972-ce794d5ccb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300"/>
    <a:srgbClr val="000000"/>
    <a:srgbClr val="E2E2E2"/>
    <a:srgbClr val="C4CED0"/>
    <a:srgbClr val="DDE3E4"/>
    <a:srgbClr val="353535"/>
    <a:srgbClr val="FFFFFF"/>
    <a:srgbClr val="6946C7"/>
    <a:srgbClr val="808080"/>
    <a:srgbClr val="A1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36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0FE896-68C5-4138-86C2-61191350D7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B5AF5-F727-4568-8377-9030A22D7A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85913-B695-495E-AC2E-ABA3621843C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0B613-71A9-4E25-9BC7-BD20205980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960CE-1C78-4F59-9BE4-6288F07BC9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0BAB1-92BB-4374-BB7C-932C7956C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22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79BF9-A882-44E1-BE1F-10DA8747D6A9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AD7A-8CA6-4137-88C8-84EF55ABC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 local relationships with world-wide capabilities – management consulting, digital enablement, engineering and quality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2AD7A-8CA6-4137-88C8-84EF55ABCB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4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BE907-C5C8-A347-A3F0-C3FB1CED50C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04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68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8651243b76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8651243b76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jpe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pngall.com/world-map-png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n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0" name="Picture 9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EEC6B546-ABF8-454F-A447-5BB52A3BC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D34B56A-5C5C-4992-AA53-AF262C81A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0A54BE-D166-4DEF-9767-A3EC422672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66321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utions with logos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44F92-FE81-BB42-788C-5D9EB9812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0" y="0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1477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0DE77-E370-483F-CEA9-D02A3CB40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36" y="5829300"/>
            <a:ext cx="1628500" cy="684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84598-9CE3-F6D3-82C6-55D85F82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0483"/>
            <a:ext cx="12192000" cy="2573867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1FAC4A-D470-9029-D19F-0040D388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2BE8FB1-B49F-FF4E-B48F-41712AC664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484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Questions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rris wheel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7EC3C359-32A1-4E49-970B-C35E543FA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00" y="0"/>
            <a:ext cx="7644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5406013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4AF96-79D8-4600-A48A-3F1272EA4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858" y="5835526"/>
            <a:ext cx="1628500" cy="6842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495195D-DFDE-4472-94E5-2D41552E2D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572" y="1670072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Closing statement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7305735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47148-BC16-462E-B587-21C9F0681F28}"/>
              </a:ext>
            </a:extLst>
          </p:cNvPr>
          <p:cNvSpPr txBox="1"/>
          <p:nvPr userDrawn="1"/>
        </p:nvSpPr>
        <p:spPr>
          <a:xfrm>
            <a:off x="5524833" y="547899"/>
            <a:ext cx="34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0"/>
              </a:rPr>
              <a:t>Closing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40B568-AFC6-4029-B11D-CE908648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5086" y="2790250"/>
            <a:ext cx="3505200" cy="4630300"/>
          </a:xfrm>
          <a:prstGeom prst="rect">
            <a:avLst/>
          </a:prstGeom>
        </p:spPr>
      </p:pic>
      <p:pic>
        <p:nvPicPr>
          <p:cNvPr id="13" name="Picture 12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481578F8-CBA0-4019-921C-5DDC7F308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0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06A53-210B-536A-450F-BB5B22576E36}"/>
              </a:ext>
            </a:extLst>
          </p:cNvPr>
          <p:cNvSpPr/>
          <p:nvPr userDrawn="1"/>
        </p:nvSpPr>
        <p:spPr bwMode="auto">
          <a:xfrm>
            <a:off x="5124091" y="1"/>
            <a:ext cx="239479" cy="17684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B2EC0-95E5-6207-2FFA-E35BB89D7D65}"/>
              </a:ext>
            </a:extLst>
          </p:cNvPr>
          <p:cNvSpPr/>
          <p:nvPr userDrawn="1"/>
        </p:nvSpPr>
        <p:spPr bwMode="auto">
          <a:xfrm>
            <a:off x="0" y="1800236"/>
            <a:ext cx="5122416" cy="2081212"/>
          </a:xfrm>
          <a:prstGeom prst="rect">
            <a:avLst/>
          </a:prstGeom>
          <a:solidFill>
            <a:srgbClr val="04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91440" rIns="45720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ontserrat SemiBold" panose="00000700000000000000" pitchFamily="2" charset="0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A4100468-97A5-D451-DEBD-8CF5FFE577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82876" y="3148536"/>
            <a:ext cx="461639" cy="461639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B57FA43A-EE68-F613-0C68-6C272C0EE4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715" y="1992061"/>
            <a:ext cx="461639" cy="46163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FFB5D1-478A-46D1-95C9-75318DCD7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834" y="1768416"/>
            <a:ext cx="6247050" cy="386463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Discuss &lt;&lt;client&gt;&gt; role and goals</a:t>
            </a:r>
          </a:p>
          <a:p>
            <a:pPr lvl="0"/>
            <a:r>
              <a:rPr lang="en-US"/>
              <a:t>Discuss&lt;&lt;client&gt;&gt; SOW and what we need to accomplish</a:t>
            </a:r>
          </a:p>
          <a:p>
            <a:pPr lvl="0"/>
            <a:r>
              <a:rPr lang="en-US"/>
              <a:t>Brief overview of Trissential</a:t>
            </a:r>
          </a:p>
          <a:p>
            <a:pPr lvl="0"/>
            <a:r>
              <a:rPr lang="en-US"/>
              <a:t>Discuss opportunities to work together</a:t>
            </a:r>
          </a:p>
          <a:p>
            <a:pPr lvl="0"/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13903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20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7"/>
          <p:cNvSpPr txBox="1"/>
          <p:nvPr userDrawn="1"/>
        </p:nvSpPr>
        <p:spPr>
          <a:xfrm>
            <a:off x="9939337" y="6362807"/>
            <a:ext cx="1965325" cy="264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trissential.com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250225B8-96F0-47E1-9257-1CC876458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909" y="5593080"/>
            <a:ext cx="4579937" cy="28659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buNone/>
              <a:defRPr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spcBef>
                <a:spcPts val="30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Name Last Name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D2FB4B49-9D82-4C33-89FC-33AB6BC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870152"/>
            <a:ext cx="4491446" cy="757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100" b="0" kern="1200" noProof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Position  City  Country</a:t>
            </a:r>
            <a:br>
              <a:rPr lang="en-GB" noProof="0"/>
            </a:br>
            <a:r>
              <a:rPr lang="en-GB" noProof="0"/>
              <a:t>T. 888.595.7970 • M. 888.555.5555</a:t>
            </a:r>
            <a:br>
              <a:rPr lang="en-GB" noProof="0"/>
            </a:br>
            <a:r>
              <a:rPr lang="en-GB" noProof="0"/>
              <a:t>name@trissential.com</a:t>
            </a:r>
          </a:p>
          <a:p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613E1-C884-4047-8D8C-44DD4C4BE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81" y="2032255"/>
            <a:ext cx="4092143" cy="16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ssential Cover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5">
            <a:extLst>
              <a:ext uri="{FF2B5EF4-FFF2-40B4-BE49-F238E27FC236}">
                <a16:creationId xmlns:a16="http://schemas.microsoft.com/office/drawing/2014/main" id="{CEB4C348-66FE-A95F-91E5-041EF00E54D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09356" y="0"/>
            <a:ext cx="7194550" cy="6857999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D487645-F44B-F6F2-1D59-F3ED1A527C31}"/>
              </a:ext>
            </a:extLst>
          </p:cNvPr>
          <p:cNvSpPr/>
          <p:nvPr userDrawn="1"/>
        </p:nvSpPr>
        <p:spPr>
          <a:xfrm>
            <a:off x="0" y="0"/>
            <a:ext cx="5594350" cy="6858000"/>
          </a:xfrm>
          <a:custGeom>
            <a:avLst/>
            <a:gdLst/>
            <a:ahLst/>
            <a:cxnLst/>
            <a:rect l="l" t="t" r="r" b="b"/>
            <a:pathLst>
              <a:path w="4628515" h="10287000">
                <a:moveTo>
                  <a:pt x="0" y="10286999"/>
                </a:moveTo>
                <a:lnTo>
                  <a:pt x="4628184" y="10286999"/>
                </a:lnTo>
                <a:lnTo>
                  <a:pt x="462818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6745C6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FB70322-B636-E986-3791-10C587B6076C}"/>
              </a:ext>
            </a:extLst>
          </p:cNvPr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75"/>
          <a:stretch/>
        </p:blipFill>
        <p:spPr>
          <a:xfrm>
            <a:off x="6108657" y="0"/>
            <a:ext cx="6083343" cy="6858000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BD68E37-C57F-4120-B271-F4CD4F6F28AF}"/>
              </a:ext>
            </a:extLst>
          </p:cNvPr>
          <p:cNvSpPr/>
          <p:nvPr userDrawn="1"/>
        </p:nvSpPr>
        <p:spPr>
          <a:xfrm>
            <a:off x="5427633" y="6172199"/>
            <a:ext cx="1392343" cy="685800"/>
          </a:xfrm>
          <a:custGeom>
            <a:avLst/>
            <a:gdLst/>
            <a:ahLst/>
            <a:cxnLst/>
            <a:rect l="l" t="t" r="r" b="b"/>
            <a:pathLst>
              <a:path w="2088515" h="1028700">
                <a:moveTo>
                  <a:pt x="1745500" y="1028699"/>
                </a:moveTo>
                <a:lnTo>
                  <a:pt x="0" y="1028699"/>
                </a:lnTo>
                <a:lnTo>
                  <a:pt x="342899" y="0"/>
                </a:lnTo>
                <a:lnTo>
                  <a:pt x="2088400" y="0"/>
                </a:lnTo>
                <a:lnTo>
                  <a:pt x="1745500" y="1028699"/>
                </a:lnTo>
                <a:close/>
              </a:path>
            </a:pathLst>
          </a:custGeom>
          <a:solidFill>
            <a:srgbClr val="B4BD3A">
              <a:alpha val="6470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CAAFEF5-9F79-ED16-6DBC-016B40E4C7CB}"/>
              </a:ext>
            </a:extLst>
          </p:cNvPr>
          <p:cNvSpPr/>
          <p:nvPr userDrawn="1"/>
        </p:nvSpPr>
        <p:spPr>
          <a:xfrm>
            <a:off x="4492566" y="0"/>
            <a:ext cx="1562523" cy="1195493"/>
          </a:xfrm>
          <a:custGeom>
            <a:avLst/>
            <a:gdLst/>
            <a:ahLst/>
            <a:cxnLst/>
            <a:rect l="l" t="t" r="r" b="b"/>
            <a:pathLst>
              <a:path w="2343784" h="1793239">
                <a:moveTo>
                  <a:pt x="1745500" y="1793107"/>
                </a:moveTo>
                <a:lnTo>
                  <a:pt x="0" y="1793107"/>
                </a:lnTo>
                <a:lnTo>
                  <a:pt x="597702" y="0"/>
                </a:lnTo>
                <a:lnTo>
                  <a:pt x="2343202" y="0"/>
                </a:lnTo>
                <a:lnTo>
                  <a:pt x="1745500" y="1793107"/>
                </a:lnTo>
                <a:close/>
              </a:path>
            </a:pathLst>
          </a:custGeom>
          <a:solidFill>
            <a:srgbClr val="66A6C2">
              <a:alpha val="6470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4E70EDC0-7A8B-9E79-DC5B-814C1C5ACF80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90B817C1-6B1C-E5F5-0F05-93266F816CDF}"/>
              </a:ext>
            </a:extLst>
          </p:cNvPr>
          <p:cNvSpPr txBox="1"/>
          <p:nvPr userDrawn="1"/>
        </p:nvSpPr>
        <p:spPr>
          <a:xfrm>
            <a:off x="750490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85D58F0-6E80-614C-AF03-8806A88B5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5C0E731-3F3C-2D2E-ACEB-443C252DD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285437A4-0589-14BD-2C64-91E6058F3609}"/>
              </a:ext>
            </a:extLst>
          </p:cNvPr>
          <p:cNvSpPr/>
          <p:nvPr userDrawn="1"/>
        </p:nvSpPr>
        <p:spPr>
          <a:xfrm>
            <a:off x="3134170" y="0"/>
            <a:ext cx="5133340" cy="6858000"/>
          </a:xfrm>
          <a:custGeom>
            <a:avLst/>
            <a:gdLst/>
            <a:ahLst/>
            <a:cxnLst/>
            <a:rect l="l" t="t" r="r" b="b"/>
            <a:pathLst>
              <a:path w="7700009" h="10287000">
                <a:moveTo>
                  <a:pt x="4270922" y="10286999"/>
                </a:moveTo>
                <a:lnTo>
                  <a:pt x="0" y="10286999"/>
                </a:lnTo>
                <a:lnTo>
                  <a:pt x="3428999" y="0"/>
                </a:lnTo>
                <a:lnTo>
                  <a:pt x="7699921" y="0"/>
                </a:lnTo>
                <a:lnTo>
                  <a:pt x="4270922" y="10286999"/>
                </a:lnTo>
                <a:close/>
              </a:path>
            </a:pathLst>
          </a:custGeom>
          <a:solidFill>
            <a:srgbClr val="6745C6">
              <a:alpha val="1372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091F2-6C46-A8D2-80EA-7D518C3A3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BC4447-8E72-E697-4CD8-38A33D3CDC35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EC41A0-5257-3350-37C2-DED407BADD50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5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ssential Cover Slid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83F52-0060-2E92-3D45-87292973F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C0AAA-6593-0B8A-BB65-D3C2FD6B5893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6308E8D5-E1BC-304E-41F5-F4A3BA9C700C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E05FF4-D926-8BC5-503A-08460A60D1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8DBF3A8-8451-089F-9B9C-486B4455F5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4BAF07DD-FDBB-7172-D9CA-B260A1DE79AA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8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wo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7A05EEFF-9B0F-42FB-96CB-E834ACC97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301D9-DCC0-B3E6-2BAC-6C1747D0E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3711E-9DFB-EDC7-1A15-BF045A98988E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F92A6448-50EB-D4D1-6FF2-84657199FE6E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09366BA-7C46-FC46-7F96-21262DDBA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661DE5A-59AD-07AC-085F-8840951183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8513923-B5FB-62A3-552A-D9EA30E5600A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8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hre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672" y="0"/>
            <a:ext cx="5947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4B7B-9071-24E3-868E-A09374E243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539D2-644D-40D3-8055-F62C4D8EB280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0CED4E9-49FA-0545-CCBA-B1D3493B24DE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F482247-AA93-32A1-A377-DCF940530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45679FC-F92E-214D-299B-AB06ECFDF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A20870F-D2FB-7778-897A-F2BFEBA012A9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9582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Four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343CF20B-A4BC-4E79-A648-04C2EDDAD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734" y="0"/>
            <a:ext cx="598881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B2F64-4E5C-C38C-13C5-559391365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913A8-1913-15B3-F2DA-CCB8575619B2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F4FB31DA-6382-E4FA-E932-7ECBF9DE1B03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1362ECA-8D2E-9438-8843-CC56657823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180D7CC-D5B3-B8EF-BEDE-A965F47ACA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3F4506A-E640-754D-D8F9-6423240EE057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88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Fiv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A picture containing scene, laser&#10;&#10;Description automatically generated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-1"/>
            <a:ext cx="5884732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10FCF-E623-A8BE-76D9-364200E6F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D97EF-B198-9D05-73D5-AD6B678173DF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03DB453C-1FEB-88F2-AFA0-2BFA402DFE04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4994D6E-A926-A93C-CBBB-DAC8958033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701F45E-A78D-C4D5-8B26-997353BCE2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FDAE965-B03F-3D4C-A773-19B0BC3CD1E0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303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Black 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37F00F-1E8B-4AB3-BED2-A483B0116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1" y="0"/>
            <a:ext cx="530225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733202-70FF-4FC3-B941-A52BA3230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1995E67-427A-4947-8AE2-54425F7BA4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F72C253-1E05-4E55-A805-C3E6B979A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ix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EEC6B546-ABF8-454F-A447-5BB52A3BC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45B92-3FCD-A481-FE4A-0795A4DE90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29474-F586-9669-9FD8-F6D75DF1E909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601C3A4B-6A9E-D762-F7CF-ABB1C7099D9D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022A364-753B-DB3A-8569-42526A5E86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45A3AB8-A4DE-8739-4F3F-18753E1F8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A66E29C-B5F2-172B-587C-A8A0A37F4DAE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191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even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863DF-7C9D-A729-3E9B-976ED9EA7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3810D-7448-9972-0EB0-624D63E8B199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B3FFA3A7-40D7-CF62-2DC7-F32217EA5479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878041-54F0-7B41-28F9-6D6F3F894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B0A3EDF-2272-6698-F34E-22583CAAE2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9B7264A-3CCD-2D8A-4C17-E7FFC8AD99ED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41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lient Quot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47148-BC16-462E-B587-21C9F0681F28}"/>
              </a:ext>
            </a:extLst>
          </p:cNvPr>
          <p:cNvSpPr txBox="1"/>
          <p:nvPr userDrawn="1"/>
        </p:nvSpPr>
        <p:spPr>
          <a:xfrm>
            <a:off x="5524833" y="547899"/>
            <a:ext cx="34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0"/>
              </a:rPr>
              <a:t>Agenda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40B568-AFC6-4029-B11D-CE908648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5086" y="2790250"/>
            <a:ext cx="3505200" cy="4630300"/>
          </a:xfrm>
          <a:prstGeom prst="rect">
            <a:avLst/>
          </a:prstGeom>
        </p:spPr>
      </p:pic>
      <p:pic>
        <p:nvPicPr>
          <p:cNvPr id="13" name="Picture 12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481578F8-CBA0-4019-921C-5DDC7F308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0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06A53-210B-536A-450F-BB5B22576E36}"/>
              </a:ext>
            </a:extLst>
          </p:cNvPr>
          <p:cNvSpPr/>
          <p:nvPr userDrawn="1"/>
        </p:nvSpPr>
        <p:spPr bwMode="auto">
          <a:xfrm>
            <a:off x="5124091" y="1"/>
            <a:ext cx="239479" cy="17684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B2EC0-95E5-6207-2FFA-E35BB89D7D65}"/>
              </a:ext>
            </a:extLst>
          </p:cNvPr>
          <p:cNvSpPr/>
          <p:nvPr userDrawn="1"/>
        </p:nvSpPr>
        <p:spPr bwMode="auto">
          <a:xfrm>
            <a:off x="0" y="1800236"/>
            <a:ext cx="5122416" cy="2081212"/>
          </a:xfrm>
          <a:prstGeom prst="rect">
            <a:avLst/>
          </a:prstGeom>
          <a:solidFill>
            <a:srgbClr val="04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91440" rIns="45720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ontserrat SemiBold" panose="00000700000000000000" pitchFamily="2" charset="0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A4100468-97A5-D451-DEBD-8CF5FFE577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82876" y="3148536"/>
            <a:ext cx="461639" cy="461639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B57FA43A-EE68-F613-0C68-6C272C0EE4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715" y="1992061"/>
            <a:ext cx="461639" cy="46163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FFB5D1-478A-46D1-95C9-75318DCD7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834" y="1768416"/>
            <a:ext cx="6247050" cy="386463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Discuss &lt;&lt;client&gt;&gt; role and goals</a:t>
            </a:r>
          </a:p>
          <a:p>
            <a:pPr lvl="0"/>
            <a:r>
              <a:rPr lang="en-US"/>
              <a:t>Discuss&lt;&lt;client&gt;&gt; SOW and what we need to accomplish</a:t>
            </a:r>
          </a:p>
          <a:p>
            <a:pPr lvl="0"/>
            <a:r>
              <a:rPr lang="en-US"/>
              <a:t>Brief overview of Trissential</a:t>
            </a:r>
          </a:p>
          <a:p>
            <a:pPr lvl="0"/>
            <a:r>
              <a:rPr lang="en-US"/>
              <a:t>Discuss opportunities to work together</a:t>
            </a:r>
          </a:p>
          <a:p>
            <a:pPr lvl="0"/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93597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Ma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EE22EB-DEF5-896D-96BA-3E3F626E9A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8">
            <a:extLst>
              <a:ext uri="{FF2B5EF4-FFF2-40B4-BE49-F238E27FC236}">
                <a16:creationId xmlns:a16="http://schemas.microsoft.com/office/drawing/2014/main" id="{3B890779-C01E-BAFD-FEDD-6E4084C89E72}"/>
              </a:ext>
            </a:extLst>
          </p:cNvPr>
          <p:cNvSpPr/>
          <p:nvPr userDrawn="1"/>
        </p:nvSpPr>
        <p:spPr>
          <a:xfrm>
            <a:off x="-69762" y="-149087"/>
            <a:ext cx="5402134" cy="7108797"/>
          </a:xfrm>
          <a:custGeom>
            <a:avLst/>
            <a:gdLst>
              <a:gd name="connsiteX0" fmla="*/ 0 w 5479654"/>
              <a:gd name="connsiteY0" fmla="*/ 0 h 6858000"/>
              <a:gd name="connsiteX1" fmla="*/ 2739827 w 5479654"/>
              <a:gd name="connsiteY1" fmla="*/ 0 h 6858000"/>
              <a:gd name="connsiteX2" fmla="*/ 5479654 w 5479654"/>
              <a:gd name="connsiteY2" fmla="*/ 3429000 h 6858000"/>
              <a:gd name="connsiteX3" fmla="*/ 2739827 w 5479654"/>
              <a:gd name="connsiteY3" fmla="*/ 6858000 h 6858000"/>
              <a:gd name="connsiteX4" fmla="*/ 0 w 5479654"/>
              <a:gd name="connsiteY4" fmla="*/ 6858000 h 6858000"/>
              <a:gd name="connsiteX5" fmla="*/ 0 w 5479654"/>
              <a:gd name="connsiteY5" fmla="*/ 0 h 6858000"/>
              <a:gd name="connsiteX0" fmla="*/ 0 w 5493318"/>
              <a:gd name="connsiteY0" fmla="*/ 0 h 6858000"/>
              <a:gd name="connsiteX1" fmla="*/ 3445505 w 5493318"/>
              <a:gd name="connsiteY1" fmla="*/ 0 h 6858000"/>
              <a:gd name="connsiteX2" fmla="*/ 5479654 w 5493318"/>
              <a:gd name="connsiteY2" fmla="*/ 3429000 h 6858000"/>
              <a:gd name="connsiteX3" fmla="*/ 2739827 w 5493318"/>
              <a:gd name="connsiteY3" fmla="*/ 6858000 h 6858000"/>
              <a:gd name="connsiteX4" fmla="*/ 0 w 5493318"/>
              <a:gd name="connsiteY4" fmla="*/ 6858000 h 6858000"/>
              <a:gd name="connsiteX5" fmla="*/ 0 w 5493318"/>
              <a:gd name="connsiteY5" fmla="*/ 0 h 6858000"/>
              <a:gd name="connsiteX0" fmla="*/ 0 w 5520434"/>
              <a:gd name="connsiteY0" fmla="*/ 0 h 6858000"/>
              <a:gd name="connsiteX1" fmla="*/ 3445505 w 5520434"/>
              <a:gd name="connsiteY1" fmla="*/ 0 h 6858000"/>
              <a:gd name="connsiteX2" fmla="*/ 5479654 w 5520434"/>
              <a:gd name="connsiteY2" fmla="*/ 3429000 h 6858000"/>
              <a:gd name="connsiteX3" fmla="*/ 4081609 w 5520434"/>
              <a:gd name="connsiteY3" fmla="*/ 6848061 h 6858000"/>
              <a:gd name="connsiteX4" fmla="*/ 0 w 5520434"/>
              <a:gd name="connsiteY4" fmla="*/ 6858000 h 6858000"/>
              <a:gd name="connsiteX5" fmla="*/ 0 w 5520434"/>
              <a:gd name="connsiteY5" fmla="*/ 0 h 6858000"/>
              <a:gd name="connsiteX0" fmla="*/ 0 w 5571829"/>
              <a:gd name="connsiteY0" fmla="*/ 0 h 6858000"/>
              <a:gd name="connsiteX1" fmla="*/ 4429479 w 5571829"/>
              <a:gd name="connsiteY1" fmla="*/ 19878 h 6858000"/>
              <a:gd name="connsiteX2" fmla="*/ 5479654 w 5571829"/>
              <a:gd name="connsiteY2" fmla="*/ 3429000 h 6858000"/>
              <a:gd name="connsiteX3" fmla="*/ 4081609 w 5571829"/>
              <a:gd name="connsiteY3" fmla="*/ 6848061 h 6858000"/>
              <a:gd name="connsiteX4" fmla="*/ 0 w 5571829"/>
              <a:gd name="connsiteY4" fmla="*/ 6858000 h 6858000"/>
              <a:gd name="connsiteX5" fmla="*/ 0 w 5571829"/>
              <a:gd name="connsiteY5" fmla="*/ 0 h 6858000"/>
              <a:gd name="connsiteX0" fmla="*/ 0 w 5510909"/>
              <a:gd name="connsiteY0" fmla="*/ 0 h 6858000"/>
              <a:gd name="connsiteX1" fmla="*/ 4429479 w 5510909"/>
              <a:gd name="connsiteY1" fmla="*/ 19878 h 6858000"/>
              <a:gd name="connsiteX2" fmla="*/ 5479654 w 5510909"/>
              <a:gd name="connsiteY2" fmla="*/ 3429000 h 6858000"/>
              <a:gd name="connsiteX3" fmla="*/ 4081609 w 5510909"/>
              <a:gd name="connsiteY3" fmla="*/ 6848061 h 6858000"/>
              <a:gd name="connsiteX4" fmla="*/ 0 w 5510909"/>
              <a:gd name="connsiteY4" fmla="*/ 6858000 h 6858000"/>
              <a:gd name="connsiteX5" fmla="*/ 0 w 5510909"/>
              <a:gd name="connsiteY5" fmla="*/ 0 h 6858000"/>
              <a:gd name="connsiteX0" fmla="*/ 0 w 5510909"/>
              <a:gd name="connsiteY0" fmla="*/ 0 h 6858000"/>
              <a:gd name="connsiteX1" fmla="*/ 4429479 w 5510909"/>
              <a:gd name="connsiteY1" fmla="*/ 19878 h 6858000"/>
              <a:gd name="connsiteX2" fmla="*/ 5479654 w 5510909"/>
              <a:gd name="connsiteY2" fmla="*/ 3429000 h 6858000"/>
              <a:gd name="connsiteX3" fmla="*/ 4081609 w 5510909"/>
              <a:gd name="connsiteY3" fmla="*/ 6848061 h 6858000"/>
              <a:gd name="connsiteX4" fmla="*/ 0 w 5510909"/>
              <a:gd name="connsiteY4" fmla="*/ 6858000 h 6858000"/>
              <a:gd name="connsiteX5" fmla="*/ 0 w 5510909"/>
              <a:gd name="connsiteY5" fmla="*/ 0 h 6858000"/>
              <a:gd name="connsiteX0" fmla="*/ 0 w 4813669"/>
              <a:gd name="connsiteY0" fmla="*/ 0 h 6858000"/>
              <a:gd name="connsiteX1" fmla="*/ 4429479 w 4813669"/>
              <a:gd name="connsiteY1" fmla="*/ 19878 h 6858000"/>
              <a:gd name="connsiteX2" fmla="*/ 4081609 w 4813669"/>
              <a:gd name="connsiteY2" fmla="*/ 6848061 h 6858000"/>
              <a:gd name="connsiteX3" fmla="*/ 0 w 4813669"/>
              <a:gd name="connsiteY3" fmla="*/ 6858000 h 6858000"/>
              <a:gd name="connsiteX4" fmla="*/ 0 w 4813669"/>
              <a:gd name="connsiteY4" fmla="*/ 0 h 6858000"/>
              <a:gd name="connsiteX0" fmla="*/ 0 w 5168991"/>
              <a:gd name="connsiteY0" fmla="*/ 0 h 6858000"/>
              <a:gd name="connsiteX1" fmla="*/ 4429479 w 5168991"/>
              <a:gd name="connsiteY1" fmla="*/ 19878 h 6858000"/>
              <a:gd name="connsiteX2" fmla="*/ 4081609 w 5168991"/>
              <a:gd name="connsiteY2" fmla="*/ 6848061 h 6858000"/>
              <a:gd name="connsiteX3" fmla="*/ 0 w 5168991"/>
              <a:gd name="connsiteY3" fmla="*/ 6858000 h 6858000"/>
              <a:gd name="connsiteX4" fmla="*/ 0 w 5168991"/>
              <a:gd name="connsiteY4" fmla="*/ 0 h 6858000"/>
              <a:gd name="connsiteX0" fmla="*/ 0 w 5331869"/>
              <a:gd name="connsiteY0" fmla="*/ 0 h 6858000"/>
              <a:gd name="connsiteX1" fmla="*/ 4429479 w 5331869"/>
              <a:gd name="connsiteY1" fmla="*/ 19878 h 6858000"/>
              <a:gd name="connsiteX2" fmla="*/ 4081609 w 5331869"/>
              <a:gd name="connsiteY2" fmla="*/ 6848061 h 6858000"/>
              <a:gd name="connsiteX3" fmla="*/ 0 w 5331869"/>
              <a:gd name="connsiteY3" fmla="*/ 6858000 h 6858000"/>
              <a:gd name="connsiteX4" fmla="*/ 0 w 53318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1869" h="6858000">
                <a:moveTo>
                  <a:pt x="0" y="0"/>
                </a:moveTo>
                <a:lnTo>
                  <a:pt x="4429479" y="19878"/>
                </a:lnTo>
                <a:cubicBezTo>
                  <a:pt x="5557008" y="1399761"/>
                  <a:pt x="5823707" y="5151783"/>
                  <a:pt x="4081609" y="684806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846C6"/>
              </a:gs>
              <a:gs pos="100000">
                <a:srgbClr val="66A6C2"/>
              </a:gs>
            </a:gsLst>
            <a:lin ang="0" scaled="1"/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77BD91E1-861E-4832-4CD4-A65BD71DEAE3}"/>
              </a:ext>
            </a:extLst>
          </p:cNvPr>
          <p:cNvGrpSpPr/>
          <p:nvPr userDrawn="1"/>
        </p:nvGrpSpPr>
        <p:grpSpPr>
          <a:xfrm>
            <a:off x="6643874" y="360249"/>
            <a:ext cx="4518051" cy="903058"/>
            <a:chOff x="9965811" y="540373"/>
            <a:chExt cx="6777077" cy="1354587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51E7111D-0288-7BFD-7587-26B459503B0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6896" y="540373"/>
              <a:ext cx="3655992" cy="1204477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B2ADA862-AFE7-44D9-B967-B42FD140688F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5811" y="612415"/>
              <a:ext cx="3052283" cy="1282545"/>
            </a:xfrm>
            <a:prstGeom prst="rect">
              <a:avLst/>
            </a:prstGeom>
          </p:spPr>
        </p:pic>
      </p:grpSp>
      <p:sp>
        <p:nvSpPr>
          <p:cNvPr id="11" name="Freihandform: Form 15">
            <a:extLst>
              <a:ext uri="{FF2B5EF4-FFF2-40B4-BE49-F238E27FC236}">
                <a16:creationId xmlns:a16="http://schemas.microsoft.com/office/drawing/2014/main" id="{99B574DA-4143-DA6E-FD23-D8A98724B07E}"/>
              </a:ext>
            </a:extLst>
          </p:cNvPr>
          <p:cNvSpPr/>
          <p:nvPr userDrawn="1"/>
        </p:nvSpPr>
        <p:spPr>
          <a:xfrm>
            <a:off x="4684563" y="2515986"/>
            <a:ext cx="48780" cy="123628"/>
          </a:xfrm>
          <a:custGeom>
            <a:avLst/>
            <a:gdLst>
              <a:gd name="connsiteX0" fmla="*/ 15141 w 34284"/>
              <a:gd name="connsiteY0" fmla="*/ 2570 h 91425"/>
              <a:gd name="connsiteX1" fmla="*/ 2570 w 34284"/>
              <a:gd name="connsiteY1" fmla="*/ 26569 h 91425"/>
              <a:gd name="connsiteX2" fmla="*/ 6570 w 34284"/>
              <a:gd name="connsiteY2" fmla="*/ 43711 h 91425"/>
              <a:gd name="connsiteX3" fmla="*/ 15141 w 34284"/>
              <a:gd name="connsiteY3" fmla="*/ 48283 h 91425"/>
              <a:gd name="connsiteX4" fmla="*/ 12855 w 34284"/>
              <a:gd name="connsiteY4" fmla="*/ 55140 h 91425"/>
              <a:gd name="connsiteX5" fmla="*/ 4284 w 34284"/>
              <a:gd name="connsiteY5" fmla="*/ 57997 h 91425"/>
              <a:gd name="connsiteX6" fmla="*/ 6570 w 34284"/>
              <a:gd name="connsiteY6" fmla="*/ 83139 h 91425"/>
              <a:gd name="connsiteX7" fmla="*/ 16284 w 34284"/>
              <a:gd name="connsiteY7" fmla="*/ 92281 h 91425"/>
              <a:gd name="connsiteX8" fmla="*/ 23712 w 34284"/>
              <a:gd name="connsiteY8" fmla="*/ 84281 h 91425"/>
              <a:gd name="connsiteX9" fmla="*/ 13998 w 34284"/>
              <a:gd name="connsiteY9" fmla="*/ 59711 h 91425"/>
              <a:gd name="connsiteX10" fmla="*/ 19712 w 34284"/>
              <a:gd name="connsiteY10" fmla="*/ 40283 h 91425"/>
              <a:gd name="connsiteX11" fmla="*/ 33426 w 34284"/>
              <a:gd name="connsiteY11" fmla="*/ 21998 h 91425"/>
              <a:gd name="connsiteX12" fmla="*/ 23712 w 34284"/>
              <a:gd name="connsiteY12" fmla="*/ 5427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84" h="91425">
                <a:moveTo>
                  <a:pt x="15141" y="2570"/>
                </a:moveTo>
                <a:lnTo>
                  <a:pt x="2570" y="26569"/>
                </a:lnTo>
                <a:lnTo>
                  <a:pt x="6570" y="43711"/>
                </a:lnTo>
                <a:lnTo>
                  <a:pt x="15141" y="48283"/>
                </a:lnTo>
                <a:lnTo>
                  <a:pt x="12855" y="55140"/>
                </a:lnTo>
                <a:lnTo>
                  <a:pt x="4284" y="57997"/>
                </a:lnTo>
                <a:lnTo>
                  <a:pt x="6570" y="83139"/>
                </a:lnTo>
                <a:lnTo>
                  <a:pt x="16284" y="92281"/>
                </a:lnTo>
                <a:lnTo>
                  <a:pt x="23712" y="84281"/>
                </a:lnTo>
                <a:lnTo>
                  <a:pt x="13998" y="59711"/>
                </a:lnTo>
                <a:lnTo>
                  <a:pt x="19712" y="40283"/>
                </a:lnTo>
                <a:lnTo>
                  <a:pt x="33426" y="21998"/>
                </a:lnTo>
                <a:lnTo>
                  <a:pt x="23712" y="5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ihandform: Form 16">
            <a:extLst>
              <a:ext uri="{FF2B5EF4-FFF2-40B4-BE49-F238E27FC236}">
                <a16:creationId xmlns:a16="http://schemas.microsoft.com/office/drawing/2014/main" id="{A2CD44B1-ED10-B22C-30BD-7DE096875C94}"/>
              </a:ext>
            </a:extLst>
          </p:cNvPr>
          <p:cNvSpPr/>
          <p:nvPr userDrawn="1"/>
        </p:nvSpPr>
        <p:spPr>
          <a:xfrm>
            <a:off x="11091879" y="4449197"/>
            <a:ext cx="292676" cy="278159"/>
          </a:xfrm>
          <a:custGeom>
            <a:avLst/>
            <a:gdLst>
              <a:gd name="connsiteX0" fmla="*/ 151136 w 205707"/>
              <a:gd name="connsiteY0" fmla="*/ 5427 h 205707"/>
              <a:gd name="connsiteX1" fmla="*/ 134566 w 205707"/>
              <a:gd name="connsiteY1" fmla="*/ 68853 h 205707"/>
              <a:gd name="connsiteX2" fmla="*/ 43140 w 205707"/>
              <a:gd name="connsiteY2" fmla="*/ 99709 h 205707"/>
              <a:gd name="connsiteX3" fmla="*/ 15712 w 205707"/>
              <a:gd name="connsiteY3" fmla="*/ 67711 h 205707"/>
              <a:gd name="connsiteX4" fmla="*/ 2570 w 205707"/>
              <a:gd name="connsiteY4" fmla="*/ 71139 h 205707"/>
              <a:gd name="connsiteX5" fmla="*/ 27140 w 205707"/>
              <a:gd name="connsiteY5" fmla="*/ 167136 h 205707"/>
              <a:gd name="connsiteX6" fmla="*/ 64282 w 205707"/>
              <a:gd name="connsiteY6" fmla="*/ 171136 h 205707"/>
              <a:gd name="connsiteX7" fmla="*/ 113995 w 205707"/>
              <a:gd name="connsiteY7" fmla="*/ 189992 h 205707"/>
              <a:gd name="connsiteX8" fmla="*/ 113995 w 205707"/>
              <a:gd name="connsiteY8" fmla="*/ 208849 h 205707"/>
              <a:gd name="connsiteX9" fmla="*/ 136851 w 205707"/>
              <a:gd name="connsiteY9" fmla="*/ 204278 h 205707"/>
              <a:gd name="connsiteX10" fmla="*/ 169422 w 205707"/>
              <a:gd name="connsiteY10" fmla="*/ 158565 h 205707"/>
              <a:gd name="connsiteX11" fmla="*/ 169422 w 205707"/>
              <a:gd name="connsiteY11" fmla="*/ 121423 h 205707"/>
              <a:gd name="connsiteX12" fmla="*/ 188278 w 205707"/>
              <a:gd name="connsiteY12" fmla="*/ 83710 h 205707"/>
              <a:gd name="connsiteX13" fmla="*/ 208849 w 205707"/>
              <a:gd name="connsiteY13" fmla="*/ 87710 h 205707"/>
              <a:gd name="connsiteX14" fmla="*/ 184278 w 205707"/>
              <a:gd name="connsiteY14" fmla="*/ 35712 h 205707"/>
              <a:gd name="connsiteX15" fmla="*/ 180279 w 205707"/>
              <a:gd name="connsiteY15" fmla="*/ 2570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707" h="205707">
                <a:moveTo>
                  <a:pt x="151136" y="5427"/>
                </a:moveTo>
                <a:lnTo>
                  <a:pt x="134566" y="68853"/>
                </a:lnTo>
                <a:lnTo>
                  <a:pt x="43140" y="99709"/>
                </a:lnTo>
                <a:lnTo>
                  <a:pt x="15712" y="67711"/>
                </a:lnTo>
                <a:lnTo>
                  <a:pt x="2570" y="71139"/>
                </a:lnTo>
                <a:lnTo>
                  <a:pt x="27140" y="167136"/>
                </a:lnTo>
                <a:lnTo>
                  <a:pt x="64282" y="171136"/>
                </a:lnTo>
                <a:lnTo>
                  <a:pt x="113995" y="189992"/>
                </a:lnTo>
                <a:lnTo>
                  <a:pt x="113995" y="208849"/>
                </a:lnTo>
                <a:lnTo>
                  <a:pt x="136851" y="204278"/>
                </a:lnTo>
                <a:lnTo>
                  <a:pt x="169422" y="158565"/>
                </a:lnTo>
                <a:lnTo>
                  <a:pt x="169422" y="121423"/>
                </a:lnTo>
                <a:lnTo>
                  <a:pt x="188278" y="83710"/>
                </a:lnTo>
                <a:lnTo>
                  <a:pt x="208849" y="87710"/>
                </a:lnTo>
                <a:lnTo>
                  <a:pt x="184278" y="35712"/>
                </a:lnTo>
                <a:lnTo>
                  <a:pt x="18027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ihandform: Form 17">
            <a:extLst>
              <a:ext uri="{FF2B5EF4-FFF2-40B4-BE49-F238E27FC236}">
                <a16:creationId xmlns:a16="http://schemas.microsoft.com/office/drawing/2014/main" id="{FF6A83D9-AA0D-CF67-9941-AAAF93104D3B}"/>
              </a:ext>
            </a:extLst>
          </p:cNvPr>
          <p:cNvSpPr/>
          <p:nvPr userDrawn="1"/>
        </p:nvSpPr>
        <p:spPr>
          <a:xfrm>
            <a:off x="12037379" y="4688725"/>
            <a:ext cx="268285" cy="324520"/>
          </a:xfrm>
          <a:custGeom>
            <a:avLst/>
            <a:gdLst>
              <a:gd name="connsiteX0" fmla="*/ 4856 w 188565"/>
              <a:gd name="connsiteY0" fmla="*/ 2570 h 239992"/>
              <a:gd name="connsiteX1" fmla="*/ 2570 w 188565"/>
              <a:gd name="connsiteY1" fmla="*/ 180850 h 239992"/>
              <a:gd name="connsiteX2" fmla="*/ 27712 w 188565"/>
              <a:gd name="connsiteY2" fmla="*/ 179707 h 239992"/>
              <a:gd name="connsiteX3" fmla="*/ 61997 w 188565"/>
              <a:gd name="connsiteY3" fmla="*/ 140280 h 239992"/>
              <a:gd name="connsiteX4" fmla="*/ 89996 w 188565"/>
              <a:gd name="connsiteY4" fmla="*/ 141423 h 239992"/>
              <a:gd name="connsiteX5" fmla="*/ 108281 w 188565"/>
              <a:gd name="connsiteY5" fmla="*/ 157993 h 239992"/>
              <a:gd name="connsiteX6" fmla="*/ 114566 w 188565"/>
              <a:gd name="connsiteY6" fmla="*/ 208277 h 239992"/>
              <a:gd name="connsiteX7" fmla="*/ 172279 w 188565"/>
              <a:gd name="connsiteY7" fmla="*/ 239133 h 239992"/>
              <a:gd name="connsiteX8" fmla="*/ 187135 w 188565"/>
              <a:gd name="connsiteY8" fmla="*/ 233419 h 239992"/>
              <a:gd name="connsiteX9" fmla="*/ 187135 w 188565"/>
              <a:gd name="connsiteY9" fmla="*/ 215134 h 239992"/>
              <a:gd name="connsiteX10" fmla="*/ 140851 w 188565"/>
              <a:gd name="connsiteY10" fmla="*/ 176278 h 239992"/>
              <a:gd name="connsiteX11" fmla="*/ 117995 w 188565"/>
              <a:gd name="connsiteY11" fmla="*/ 123137 h 239992"/>
              <a:gd name="connsiteX12" fmla="*/ 135709 w 188565"/>
              <a:gd name="connsiteY12" fmla="*/ 114566 h 239992"/>
              <a:gd name="connsiteX13" fmla="*/ 122566 w 188565"/>
              <a:gd name="connsiteY13" fmla="*/ 84853 h 239992"/>
              <a:gd name="connsiteX14" fmla="*/ 95710 w 188565"/>
              <a:gd name="connsiteY14" fmla="*/ 84282 h 239992"/>
              <a:gd name="connsiteX15" fmla="*/ 88853 w 188565"/>
              <a:gd name="connsiteY15" fmla="*/ 52854 h 239992"/>
              <a:gd name="connsiteX16" fmla="*/ 17426 w 188565"/>
              <a:gd name="connsiteY16" fmla="*/ 4855 h 2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8565" h="239992">
                <a:moveTo>
                  <a:pt x="4856" y="2570"/>
                </a:moveTo>
                <a:lnTo>
                  <a:pt x="2570" y="180850"/>
                </a:lnTo>
                <a:lnTo>
                  <a:pt x="27712" y="179707"/>
                </a:lnTo>
                <a:lnTo>
                  <a:pt x="61997" y="140280"/>
                </a:lnTo>
                <a:lnTo>
                  <a:pt x="89996" y="141423"/>
                </a:lnTo>
                <a:lnTo>
                  <a:pt x="108281" y="157993"/>
                </a:lnTo>
                <a:lnTo>
                  <a:pt x="114566" y="208277"/>
                </a:lnTo>
                <a:lnTo>
                  <a:pt x="172279" y="239133"/>
                </a:lnTo>
                <a:lnTo>
                  <a:pt x="187135" y="233419"/>
                </a:lnTo>
                <a:lnTo>
                  <a:pt x="187135" y="215134"/>
                </a:lnTo>
                <a:lnTo>
                  <a:pt x="140851" y="176278"/>
                </a:lnTo>
                <a:lnTo>
                  <a:pt x="117995" y="123137"/>
                </a:lnTo>
                <a:lnTo>
                  <a:pt x="135709" y="114566"/>
                </a:lnTo>
                <a:lnTo>
                  <a:pt x="122566" y="84853"/>
                </a:lnTo>
                <a:lnTo>
                  <a:pt x="95710" y="84282"/>
                </a:lnTo>
                <a:lnTo>
                  <a:pt x="88853" y="52854"/>
                </a:lnTo>
                <a:lnTo>
                  <a:pt x="17426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ihandform: Form 18">
            <a:extLst>
              <a:ext uri="{FF2B5EF4-FFF2-40B4-BE49-F238E27FC236}">
                <a16:creationId xmlns:a16="http://schemas.microsoft.com/office/drawing/2014/main" id="{6548C153-EA31-FDF2-4FEA-78356723B87E}"/>
              </a:ext>
            </a:extLst>
          </p:cNvPr>
          <p:cNvSpPr/>
          <p:nvPr userDrawn="1"/>
        </p:nvSpPr>
        <p:spPr>
          <a:xfrm>
            <a:off x="4747977" y="3471774"/>
            <a:ext cx="788594" cy="656766"/>
          </a:xfrm>
          <a:custGeom>
            <a:avLst/>
            <a:gdLst>
              <a:gd name="connsiteX0" fmla="*/ 2570 w 554267"/>
              <a:gd name="connsiteY0" fmla="*/ 5427 h 485698"/>
              <a:gd name="connsiteX1" fmla="*/ 37997 w 554267"/>
              <a:gd name="connsiteY1" fmla="*/ 116852 h 485698"/>
              <a:gd name="connsiteX2" fmla="*/ 21426 w 554267"/>
              <a:gd name="connsiteY2" fmla="*/ 125994 h 485698"/>
              <a:gd name="connsiteX3" fmla="*/ 23141 w 554267"/>
              <a:gd name="connsiteY3" fmla="*/ 147708 h 485698"/>
              <a:gd name="connsiteX4" fmla="*/ 54568 w 554267"/>
              <a:gd name="connsiteY4" fmla="*/ 171707 h 485698"/>
              <a:gd name="connsiteX5" fmla="*/ 54568 w 554267"/>
              <a:gd name="connsiteY5" fmla="*/ 216277 h 485698"/>
              <a:gd name="connsiteX6" fmla="*/ 92853 w 554267"/>
              <a:gd name="connsiteY6" fmla="*/ 252847 h 485698"/>
              <a:gd name="connsiteX7" fmla="*/ 76282 w 554267"/>
              <a:gd name="connsiteY7" fmla="*/ 144280 h 485698"/>
              <a:gd name="connsiteX8" fmla="*/ 54568 w 554267"/>
              <a:gd name="connsiteY8" fmla="*/ 72282 h 485698"/>
              <a:gd name="connsiteX9" fmla="*/ 59711 w 554267"/>
              <a:gd name="connsiteY9" fmla="*/ 23141 h 485698"/>
              <a:gd name="connsiteX10" fmla="*/ 77996 w 554267"/>
              <a:gd name="connsiteY10" fmla="*/ 24855 h 485698"/>
              <a:gd name="connsiteX11" fmla="*/ 85424 w 554267"/>
              <a:gd name="connsiteY11" fmla="*/ 41426 h 485698"/>
              <a:gd name="connsiteX12" fmla="*/ 77996 w 554267"/>
              <a:gd name="connsiteY12" fmla="*/ 83710 h 485698"/>
              <a:gd name="connsiteX13" fmla="*/ 172850 w 554267"/>
              <a:gd name="connsiteY13" fmla="*/ 269418 h 485698"/>
              <a:gd name="connsiteX14" fmla="*/ 172850 w 554267"/>
              <a:gd name="connsiteY14" fmla="*/ 335702 h 485698"/>
              <a:gd name="connsiteX15" fmla="*/ 249419 w 554267"/>
              <a:gd name="connsiteY15" fmla="*/ 425413 h 485698"/>
              <a:gd name="connsiteX16" fmla="*/ 333416 w 554267"/>
              <a:gd name="connsiteY16" fmla="*/ 464269 h 485698"/>
              <a:gd name="connsiteX17" fmla="*/ 367701 w 554267"/>
              <a:gd name="connsiteY17" fmla="*/ 444270 h 485698"/>
              <a:gd name="connsiteX18" fmla="*/ 416842 w 554267"/>
              <a:gd name="connsiteY18" fmla="*/ 484268 h 485698"/>
              <a:gd name="connsiteX19" fmla="*/ 445984 w 554267"/>
              <a:gd name="connsiteY19" fmla="*/ 455126 h 485698"/>
              <a:gd name="connsiteX20" fmla="*/ 433413 w 554267"/>
              <a:gd name="connsiteY20" fmla="*/ 421985 h 485698"/>
              <a:gd name="connsiteX21" fmla="*/ 475697 w 554267"/>
              <a:gd name="connsiteY21" fmla="*/ 408842 h 485698"/>
              <a:gd name="connsiteX22" fmla="*/ 488268 w 554267"/>
              <a:gd name="connsiteY22" fmla="*/ 416270 h 485698"/>
              <a:gd name="connsiteX23" fmla="*/ 500839 w 554267"/>
              <a:gd name="connsiteY23" fmla="*/ 403700 h 485698"/>
              <a:gd name="connsiteX24" fmla="*/ 520839 w 554267"/>
              <a:gd name="connsiteY24" fmla="*/ 403700 h 485698"/>
              <a:gd name="connsiteX25" fmla="*/ 557409 w 554267"/>
              <a:gd name="connsiteY25" fmla="*/ 339130 h 485698"/>
              <a:gd name="connsiteX26" fmla="*/ 539124 w 554267"/>
              <a:gd name="connsiteY26" fmla="*/ 322559 h 485698"/>
              <a:gd name="connsiteX27" fmla="*/ 468269 w 554267"/>
              <a:gd name="connsiteY27" fmla="*/ 339130 h 485698"/>
              <a:gd name="connsiteX28" fmla="*/ 451698 w 554267"/>
              <a:gd name="connsiteY28" fmla="*/ 387129 h 485698"/>
              <a:gd name="connsiteX29" fmla="*/ 409985 w 554267"/>
              <a:gd name="connsiteY29" fmla="*/ 394557 h 485698"/>
              <a:gd name="connsiteX30" fmla="*/ 360844 w 554267"/>
              <a:gd name="connsiteY30" fmla="*/ 373986 h 485698"/>
              <a:gd name="connsiteX31" fmla="*/ 338559 w 554267"/>
              <a:gd name="connsiteY31" fmla="*/ 304274 h 485698"/>
              <a:gd name="connsiteX32" fmla="*/ 355130 w 554267"/>
              <a:gd name="connsiteY32" fmla="*/ 216277 h 485698"/>
              <a:gd name="connsiteX33" fmla="*/ 321417 w 554267"/>
              <a:gd name="connsiteY33" fmla="*/ 195135 h 485698"/>
              <a:gd name="connsiteX34" fmla="*/ 305417 w 554267"/>
              <a:gd name="connsiteY34" fmla="*/ 110566 h 485698"/>
              <a:gd name="connsiteX35" fmla="*/ 291703 w 554267"/>
              <a:gd name="connsiteY35" fmla="*/ 104852 h 485698"/>
              <a:gd name="connsiteX36" fmla="*/ 267133 w 554267"/>
              <a:gd name="connsiteY36" fmla="*/ 129423 h 485698"/>
              <a:gd name="connsiteX37" fmla="*/ 239133 w 554267"/>
              <a:gd name="connsiteY37" fmla="*/ 114566 h 485698"/>
              <a:gd name="connsiteX38" fmla="*/ 227705 w 554267"/>
              <a:gd name="connsiteY38" fmla="*/ 57997 h 485698"/>
              <a:gd name="connsiteX39" fmla="*/ 115709 w 554267"/>
              <a:gd name="connsiteY39" fmla="*/ 46568 h 485698"/>
              <a:gd name="connsiteX40" fmla="*/ 57997 w 554267"/>
              <a:gd name="connsiteY40" fmla="*/ 2570 h 4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4267" h="485698">
                <a:moveTo>
                  <a:pt x="2570" y="5427"/>
                </a:moveTo>
                <a:lnTo>
                  <a:pt x="37997" y="116852"/>
                </a:lnTo>
                <a:lnTo>
                  <a:pt x="21426" y="125994"/>
                </a:lnTo>
                <a:lnTo>
                  <a:pt x="23141" y="147708"/>
                </a:lnTo>
                <a:lnTo>
                  <a:pt x="54568" y="171707"/>
                </a:lnTo>
                <a:lnTo>
                  <a:pt x="54568" y="216277"/>
                </a:lnTo>
                <a:lnTo>
                  <a:pt x="92853" y="252847"/>
                </a:lnTo>
                <a:lnTo>
                  <a:pt x="76282" y="144280"/>
                </a:lnTo>
                <a:lnTo>
                  <a:pt x="54568" y="72282"/>
                </a:lnTo>
                <a:lnTo>
                  <a:pt x="59711" y="23141"/>
                </a:lnTo>
                <a:lnTo>
                  <a:pt x="77996" y="24855"/>
                </a:lnTo>
                <a:lnTo>
                  <a:pt x="85424" y="41426"/>
                </a:lnTo>
                <a:lnTo>
                  <a:pt x="77996" y="83710"/>
                </a:lnTo>
                <a:lnTo>
                  <a:pt x="172850" y="269418"/>
                </a:lnTo>
                <a:lnTo>
                  <a:pt x="172850" y="335702"/>
                </a:lnTo>
                <a:lnTo>
                  <a:pt x="249419" y="425413"/>
                </a:lnTo>
                <a:lnTo>
                  <a:pt x="333416" y="464269"/>
                </a:lnTo>
                <a:lnTo>
                  <a:pt x="367701" y="444270"/>
                </a:lnTo>
                <a:lnTo>
                  <a:pt x="416842" y="484268"/>
                </a:lnTo>
                <a:lnTo>
                  <a:pt x="445984" y="455126"/>
                </a:lnTo>
                <a:lnTo>
                  <a:pt x="433413" y="421985"/>
                </a:lnTo>
                <a:lnTo>
                  <a:pt x="475697" y="408842"/>
                </a:lnTo>
                <a:lnTo>
                  <a:pt x="488268" y="416270"/>
                </a:lnTo>
                <a:lnTo>
                  <a:pt x="500839" y="403700"/>
                </a:lnTo>
                <a:lnTo>
                  <a:pt x="520839" y="403700"/>
                </a:lnTo>
                <a:lnTo>
                  <a:pt x="557409" y="339130"/>
                </a:lnTo>
                <a:lnTo>
                  <a:pt x="539124" y="322559"/>
                </a:lnTo>
                <a:lnTo>
                  <a:pt x="468269" y="339130"/>
                </a:lnTo>
                <a:lnTo>
                  <a:pt x="451698" y="387129"/>
                </a:lnTo>
                <a:lnTo>
                  <a:pt x="409985" y="394557"/>
                </a:lnTo>
                <a:lnTo>
                  <a:pt x="360844" y="373986"/>
                </a:lnTo>
                <a:lnTo>
                  <a:pt x="338559" y="304274"/>
                </a:lnTo>
                <a:lnTo>
                  <a:pt x="355130" y="216277"/>
                </a:lnTo>
                <a:lnTo>
                  <a:pt x="321417" y="195135"/>
                </a:lnTo>
                <a:lnTo>
                  <a:pt x="305417" y="110566"/>
                </a:lnTo>
                <a:lnTo>
                  <a:pt x="291703" y="104852"/>
                </a:lnTo>
                <a:lnTo>
                  <a:pt x="267133" y="129423"/>
                </a:lnTo>
                <a:lnTo>
                  <a:pt x="239133" y="114566"/>
                </a:lnTo>
                <a:lnTo>
                  <a:pt x="227705" y="57997"/>
                </a:lnTo>
                <a:lnTo>
                  <a:pt x="115709" y="46568"/>
                </a:lnTo>
                <a:lnTo>
                  <a:pt x="57997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ihandform: Form 19">
            <a:extLst>
              <a:ext uri="{FF2B5EF4-FFF2-40B4-BE49-F238E27FC236}">
                <a16:creationId xmlns:a16="http://schemas.microsoft.com/office/drawing/2014/main" id="{D54B2B50-813E-3EC0-EBD3-1CA923B38635}"/>
              </a:ext>
            </a:extLst>
          </p:cNvPr>
          <p:cNvSpPr/>
          <p:nvPr userDrawn="1"/>
        </p:nvSpPr>
        <p:spPr>
          <a:xfrm>
            <a:off x="8469999" y="2666656"/>
            <a:ext cx="97558" cy="77267"/>
          </a:xfrm>
          <a:custGeom>
            <a:avLst/>
            <a:gdLst>
              <a:gd name="connsiteX0" fmla="*/ 69996 w 68569"/>
              <a:gd name="connsiteY0" fmla="*/ 4284 h 57140"/>
              <a:gd name="connsiteX1" fmla="*/ 28855 w 68569"/>
              <a:gd name="connsiteY1" fmla="*/ 2570 h 57140"/>
              <a:gd name="connsiteX2" fmla="*/ 3141 w 68569"/>
              <a:gd name="connsiteY2" fmla="*/ 18569 h 57140"/>
              <a:gd name="connsiteX3" fmla="*/ 2570 w 68569"/>
              <a:gd name="connsiteY3" fmla="*/ 29998 h 57140"/>
              <a:gd name="connsiteX4" fmla="*/ 19712 w 68569"/>
              <a:gd name="connsiteY4" fmla="*/ 45997 h 57140"/>
              <a:gd name="connsiteX5" fmla="*/ 71711 w 68569"/>
              <a:gd name="connsiteY5" fmla="*/ 5514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69996" y="4284"/>
                </a:moveTo>
                <a:lnTo>
                  <a:pt x="28855" y="2570"/>
                </a:lnTo>
                <a:lnTo>
                  <a:pt x="3141" y="18569"/>
                </a:lnTo>
                <a:lnTo>
                  <a:pt x="2570" y="29998"/>
                </a:lnTo>
                <a:lnTo>
                  <a:pt x="19712" y="45997"/>
                </a:lnTo>
                <a:lnTo>
                  <a:pt x="71711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ihandform: Form 20">
            <a:extLst>
              <a:ext uri="{FF2B5EF4-FFF2-40B4-BE49-F238E27FC236}">
                <a16:creationId xmlns:a16="http://schemas.microsoft.com/office/drawing/2014/main" id="{09BE102C-8600-8D7D-171A-669FC7E4F84B}"/>
              </a:ext>
            </a:extLst>
          </p:cNvPr>
          <p:cNvSpPr/>
          <p:nvPr userDrawn="1"/>
        </p:nvSpPr>
        <p:spPr>
          <a:xfrm>
            <a:off x="7664330" y="3482591"/>
            <a:ext cx="577221" cy="556319"/>
          </a:xfrm>
          <a:custGeom>
            <a:avLst/>
            <a:gdLst>
              <a:gd name="connsiteX0" fmla="*/ 316274 w 405700"/>
              <a:gd name="connsiteY0" fmla="*/ 12855 h 411414"/>
              <a:gd name="connsiteX1" fmla="*/ 286561 w 405700"/>
              <a:gd name="connsiteY1" fmla="*/ 2570 h 411414"/>
              <a:gd name="connsiteX2" fmla="*/ 162565 w 405700"/>
              <a:gd name="connsiteY2" fmla="*/ 25998 h 411414"/>
              <a:gd name="connsiteX3" fmla="*/ 135708 w 405700"/>
              <a:gd name="connsiteY3" fmla="*/ 46568 h 411414"/>
              <a:gd name="connsiteX4" fmla="*/ 152279 w 405700"/>
              <a:gd name="connsiteY4" fmla="*/ 131708 h 411414"/>
              <a:gd name="connsiteX5" fmla="*/ 102567 w 405700"/>
              <a:gd name="connsiteY5" fmla="*/ 133423 h 411414"/>
              <a:gd name="connsiteX6" fmla="*/ 73425 w 405700"/>
              <a:gd name="connsiteY6" fmla="*/ 181421 h 411414"/>
              <a:gd name="connsiteX7" fmla="*/ 2570 w 405700"/>
              <a:gd name="connsiteY7" fmla="*/ 198563 h 411414"/>
              <a:gd name="connsiteX8" fmla="*/ 3141 w 405700"/>
              <a:gd name="connsiteY8" fmla="*/ 232848 h 411414"/>
              <a:gd name="connsiteX9" fmla="*/ 235134 w 405700"/>
              <a:gd name="connsiteY9" fmla="*/ 410557 h 411414"/>
              <a:gd name="connsiteX10" fmla="*/ 274561 w 405700"/>
              <a:gd name="connsiteY10" fmla="*/ 413985 h 411414"/>
              <a:gd name="connsiteX11" fmla="*/ 406557 w 405700"/>
              <a:gd name="connsiteY11" fmla="*/ 310560 h 411414"/>
              <a:gd name="connsiteX12" fmla="*/ 393414 w 405700"/>
              <a:gd name="connsiteY12" fmla="*/ 293989 h 411414"/>
              <a:gd name="connsiteX13" fmla="*/ 368843 w 405700"/>
              <a:gd name="connsiteY13" fmla="*/ 290560 h 411414"/>
              <a:gd name="connsiteX14" fmla="*/ 353987 w 405700"/>
              <a:gd name="connsiteY14" fmla="*/ 265990 h 411414"/>
              <a:gd name="connsiteX15" fmla="*/ 353987 w 405700"/>
              <a:gd name="connsiteY15" fmla="*/ 162565 h 411414"/>
              <a:gd name="connsiteX16" fmla="*/ 344273 w 405700"/>
              <a:gd name="connsiteY16" fmla="*/ 152279 h 411414"/>
              <a:gd name="connsiteX17" fmla="*/ 345416 w 405700"/>
              <a:gd name="connsiteY17" fmla="*/ 125994 h 411414"/>
              <a:gd name="connsiteX18" fmla="*/ 319131 w 405700"/>
              <a:gd name="connsiteY18" fmla="*/ 99138 h 411414"/>
              <a:gd name="connsiteX19" fmla="*/ 316274 w 405700"/>
              <a:gd name="connsiteY19" fmla="*/ 71139 h 411414"/>
              <a:gd name="connsiteX20" fmla="*/ 327702 w 405700"/>
              <a:gd name="connsiteY20" fmla="*/ 62568 h 411414"/>
              <a:gd name="connsiteX21" fmla="*/ 322559 w 405700"/>
              <a:gd name="connsiteY21" fmla="*/ 32283 h 41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5700" h="411414">
                <a:moveTo>
                  <a:pt x="316274" y="12855"/>
                </a:moveTo>
                <a:lnTo>
                  <a:pt x="286561" y="2570"/>
                </a:lnTo>
                <a:lnTo>
                  <a:pt x="162565" y="25998"/>
                </a:lnTo>
                <a:lnTo>
                  <a:pt x="135708" y="46568"/>
                </a:lnTo>
                <a:lnTo>
                  <a:pt x="152279" y="131708"/>
                </a:lnTo>
                <a:lnTo>
                  <a:pt x="102567" y="133423"/>
                </a:lnTo>
                <a:lnTo>
                  <a:pt x="73425" y="181421"/>
                </a:lnTo>
                <a:lnTo>
                  <a:pt x="2570" y="198563"/>
                </a:lnTo>
                <a:lnTo>
                  <a:pt x="3141" y="232848"/>
                </a:lnTo>
                <a:lnTo>
                  <a:pt x="235134" y="410557"/>
                </a:lnTo>
                <a:lnTo>
                  <a:pt x="274561" y="413985"/>
                </a:lnTo>
                <a:lnTo>
                  <a:pt x="406557" y="310560"/>
                </a:lnTo>
                <a:lnTo>
                  <a:pt x="393414" y="293989"/>
                </a:lnTo>
                <a:lnTo>
                  <a:pt x="368843" y="290560"/>
                </a:lnTo>
                <a:lnTo>
                  <a:pt x="353987" y="265990"/>
                </a:lnTo>
                <a:lnTo>
                  <a:pt x="353987" y="162565"/>
                </a:lnTo>
                <a:lnTo>
                  <a:pt x="344273" y="152279"/>
                </a:lnTo>
                <a:lnTo>
                  <a:pt x="345416" y="125994"/>
                </a:lnTo>
                <a:lnTo>
                  <a:pt x="319131" y="99138"/>
                </a:lnTo>
                <a:lnTo>
                  <a:pt x="316274" y="71139"/>
                </a:lnTo>
                <a:lnTo>
                  <a:pt x="327702" y="62568"/>
                </a:lnTo>
                <a:lnTo>
                  <a:pt x="322559" y="32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Freihandform: Form 21">
            <a:extLst>
              <a:ext uri="{FF2B5EF4-FFF2-40B4-BE49-F238E27FC236}">
                <a16:creationId xmlns:a16="http://schemas.microsoft.com/office/drawing/2014/main" id="{3DA5E4AF-CA84-6917-651D-FF1A6AE77947}"/>
              </a:ext>
            </a:extLst>
          </p:cNvPr>
          <p:cNvSpPr/>
          <p:nvPr userDrawn="1"/>
        </p:nvSpPr>
        <p:spPr>
          <a:xfrm>
            <a:off x="7393607" y="3543632"/>
            <a:ext cx="471533" cy="432693"/>
          </a:xfrm>
          <a:custGeom>
            <a:avLst/>
            <a:gdLst>
              <a:gd name="connsiteX0" fmla="*/ 319702 w 331417"/>
              <a:gd name="connsiteY0" fmla="*/ 2570 h 319989"/>
              <a:gd name="connsiteX1" fmla="*/ 235705 w 331417"/>
              <a:gd name="connsiteY1" fmla="*/ 2570 h 319989"/>
              <a:gd name="connsiteX2" fmla="*/ 219134 w 331417"/>
              <a:gd name="connsiteY2" fmla="*/ 39140 h 319989"/>
              <a:gd name="connsiteX3" fmla="*/ 180850 w 331417"/>
              <a:gd name="connsiteY3" fmla="*/ 57425 h 319989"/>
              <a:gd name="connsiteX4" fmla="*/ 149994 w 331417"/>
              <a:gd name="connsiteY4" fmla="*/ 142565 h 319989"/>
              <a:gd name="connsiteX5" fmla="*/ 88853 w 331417"/>
              <a:gd name="connsiteY5" fmla="*/ 179135 h 319989"/>
              <a:gd name="connsiteX6" fmla="*/ 2570 w 331417"/>
              <a:gd name="connsiteY6" fmla="*/ 320845 h 319989"/>
              <a:gd name="connsiteX7" fmla="*/ 87139 w 331417"/>
              <a:gd name="connsiteY7" fmla="*/ 319131 h 319989"/>
              <a:gd name="connsiteX8" fmla="*/ 90567 w 331417"/>
              <a:gd name="connsiteY8" fmla="*/ 277418 h 319989"/>
              <a:gd name="connsiteX9" fmla="*/ 111709 w 331417"/>
              <a:gd name="connsiteY9" fmla="*/ 277418 h 319989"/>
              <a:gd name="connsiteX10" fmla="*/ 111709 w 331417"/>
              <a:gd name="connsiteY10" fmla="*/ 220848 h 319989"/>
              <a:gd name="connsiteX11" fmla="*/ 185992 w 331417"/>
              <a:gd name="connsiteY11" fmla="*/ 220848 h 319989"/>
              <a:gd name="connsiteX12" fmla="*/ 187707 w 331417"/>
              <a:gd name="connsiteY12" fmla="*/ 147708 h 319989"/>
              <a:gd name="connsiteX13" fmla="*/ 258562 w 331417"/>
              <a:gd name="connsiteY13" fmla="*/ 130566 h 319989"/>
              <a:gd name="connsiteX14" fmla="*/ 288275 w 331417"/>
              <a:gd name="connsiteY14" fmla="*/ 82567 h 319989"/>
              <a:gd name="connsiteX15" fmla="*/ 334559 w 331417"/>
              <a:gd name="connsiteY15" fmla="*/ 80853 h 31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1417" h="319989">
                <a:moveTo>
                  <a:pt x="319702" y="2570"/>
                </a:moveTo>
                <a:lnTo>
                  <a:pt x="235705" y="2570"/>
                </a:lnTo>
                <a:lnTo>
                  <a:pt x="219134" y="39140"/>
                </a:lnTo>
                <a:lnTo>
                  <a:pt x="180850" y="57425"/>
                </a:lnTo>
                <a:lnTo>
                  <a:pt x="149994" y="142565"/>
                </a:lnTo>
                <a:lnTo>
                  <a:pt x="88853" y="179135"/>
                </a:lnTo>
                <a:lnTo>
                  <a:pt x="2570" y="320845"/>
                </a:lnTo>
                <a:lnTo>
                  <a:pt x="87139" y="319131"/>
                </a:lnTo>
                <a:lnTo>
                  <a:pt x="90567" y="277418"/>
                </a:lnTo>
                <a:lnTo>
                  <a:pt x="111709" y="277418"/>
                </a:lnTo>
                <a:lnTo>
                  <a:pt x="111709" y="220848"/>
                </a:lnTo>
                <a:lnTo>
                  <a:pt x="185992" y="220848"/>
                </a:lnTo>
                <a:lnTo>
                  <a:pt x="187707" y="147708"/>
                </a:lnTo>
                <a:lnTo>
                  <a:pt x="258562" y="130566"/>
                </a:lnTo>
                <a:lnTo>
                  <a:pt x="288275" y="82567"/>
                </a:lnTo>
                <a:lnTo>
                  <a:pt x="334559" y="80853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Freihandform: Form 22">
            <a:extLst>
              <a:ext uri="{FF2B5EF4-FFF2-40B4-BE49-F238E27FC236}">
                <a16:creationId xmlns:a16="http://schemas.microsoft.com/office/drawing/2014/main" id="{0983C5F2-5884-2DCB-0A9A-BD1EE3E4DCA8}"/>
              </a:ext>
            </a:extLst>
          </p:cNvPr>
          <p:cNvSpPr/>
          <p:nvPr userDrawn="1"/>
        </p:nvSpPr>
        <p:spPr>
          <a:xfrm>
            <a:off x="7394417" y="3806340"/>
            <a:ext cx="357713" cy="363154"/>
          </a:xfrm>
          <a:custGeom>
            <a:avLst/>
            <a:gdLst>
              <a:gd name="connsiteX0" fmla="*/ 2570 w 251420"/>
              <a:gd name="connsiteY0" fmla="*/ 132280 h 268562"/>
              <a:gd name="connsiteX1" fmla="*/ 18569 w 251420"/>
              <a:gd name="connsiteY1" fmla="*/ 152851 h 268562"/>
              <a:gd name="connsiteX2" fmla="*/ 15712 w 251420"/>
              <a:gd name="connsiteY2" fmla="*/ 243133 h 268562"/>
              <a:gd name="connsiteX3" fmla="*/ 38569 w 251420"/>
              <a:gd name="connsiteY3" fmla="*/ 226562 h 268562"/>
              <a:gd name="connsiteX4" fmla="*/ 55140 w 251420"/>
              <a:gd name="connsiteY4" fmla="*/ 223134 h 268562"/>
              <a:gd name="connsiteX5" fmla="*/ 77996 w 251420"/>
              <a:gd name="connsiteY5" fmla="*/ 231134 h 268562"/>
              <a:gd name="connsiteX6" fmla="*/ 104281 w 251420"/>
              <a:gd name="connsiteY6" fmla="*/ 267704 h 268562"/>
              <a:gd name="connsiteX7" fmla="*/ 129423 w 251420"/>
              <a:gd name="connsiteY7" fmla="*/ 251133 h 268562"/>
              <a:gd name="connsiteX8" fmla="*/ 249990 w 251420"/>
              <a:gd name="connsiteY8" fmla="*/ 249419 h 268562"/>
              <a:gd name="connsiteX9" fmla="*/ 220277 w 251420"/>
              <a:gd name="connsiteY9" fmla="*/ 48283 h 268562"/>
              <a:gd name="connsiteX10" fmla="*/ 252276 w 251420"/>
              <a:gd name="connsiteY10" fmla="*/ 47711 h 268562"/>
              <a:gd name="connsiteX11" fmla="*/ 192849 w 251420"/>
              <a:gd name="connsiteY11" fmla="*/ 2570 h 268562"/>
              <a:gd name="connsiteX12" fmla="*/ 192849 w 251420"/>
              <a:gd name="connsiteY12" fmla="*/ 31712 h 268562"/>
              <a:gd name="connsiteX13" fmla="*/ 117423 w 251420"/>
              <a:gd name="connsiteY13" fmla="*/ 32283 h 268562"/>
              <a:gd name="connsiteX14" fmla="*/ 116852 w 251420"/>
              <a:gd name="connsiteY14" fmla="*/ 88853 h 268562"/>
              <a:gd name="connsiteX15" fmla="*/ 95138 w 251420"/>
              <a:gd name="connsiteY15" fmla="*/ 88281 h 268562"/>
              <a:gd name="connsiteX16" fmla="*/ 92281 w 251420"/>
              <a:gd name="connsiteY16" fmla="*/ 129994 h 2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1420" h="268562">
                <a:moveTo>
                  <a:pt x="2570" y="132280"/>
                </a:moveTo>
                <a:lnTo>
                  <a:pt x="18569" y="152851"/>
                </a:lnTo>
                <a:lnTo>
                  <a:pt x="15712" y="243133"/>
                </a:lnTo>
                <a:lnTo>
                  <a:pt x="38569" y="226562"/>
                </a:lnTo>
                <a:lnTo>
                  <a:pt x="55140" y="223134"/>
                </a:lnTo>
                <a:lnTo>
                  <a:pt x="77996" y="231134"/>
                </a:lnTo>
                <a:lnTo>
                  <a:pt x="104281" y="267704"/>
                </a:lnTo>
                <a:lnTo>
                  <a:pt x="129423" y="251133"/>
                </a:lnTo>
                <a:lnTo>
                  <a:pt x="249990" y="249419"/>
                </a:lnTo>
                <a:lnTo>
                  <a:pt x="220277" y="48283"/>
                </a:lnTo>
                <a:lnTo>
                  <a:pt x="252276" y="47711"/>
                </a:lnTo>
                <a:lnTo>
                  <a:pt x="192849" y="2570"/>
                </a:lnTo>
                <a:lnTo>
                  <a:pt x="192849" y="31712"/>
                </a:lnTo>
                <a:lnTo>
                  <a:pt x="117423" y="32283"/>
                </a:lnTo>
                <a:lnTo>
                  <a:pt x="116852" y="88853"/>
                </a:lnTo>
                <a:lnTo>
                  <a:pt x="95138" y="88281"/>
                </a:lnTo>
                <a:lnTo>
                  <a:pt x="92281" y="12999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Freihandform: Form 23">
            <a:extLst>
              <a:ext uri="{FF2B5EF4-FFF2-40B4-BE49-F238E27FC236}">
                <a16:creationId xmlns:a16="http://schemas.microsoft.com/office/drawing/2014/main" id="{50F540EB-0E48-EB2F-1050-58552CCE1777}"/>
              </a:ext>
            </a:extLst>
          </p:cNvPr>
          <p:cNvSpPr/>
          <p:nvPr userDrawn="1"/>
        </p:nvSpPr>
        <p:spPr>
          <a:xfrm>
            <a:off x="7396044" y="4111541"/>
            <a:ext cx="178857" cy="123628"/>
          </a:xfrm>
          <a:custGeom>
            <a:avLst/>
            <a:gdLst>
              <a:gd name="connsiteX0" fmla="*/ 39711 w 125710"/>
              <a:gd name="connsiteY0" fmla="*/ 5998 h 91425"/>
              <a:gd name="connsiteX1" fmla="*/ 11141 w 125710"/>
              <a:gd name="connsiteY1" fmla="*/ 27140 h 91425"/>
              <a:gd name="connsiteX2" fmla="*/ 4284 w 125710"/>
              <a:gd name="connsiteY2" fmla="*/ 38569 h 91425"/>
              <a:gd name="connsiteX3" fmla="*/ 2570 w 125710"/>
              <a:gd name="connsiteY3" fmla="*/ 50568 h 91425"/>
              <a:gd name="connsiteX4" fmla="*/ 12855 w 125710"/>
              <a:gd name="connsiteY4" fmla="*/ 57996 h 91425"/>
              <a:gd name="connsiteX5" fmla="*/ 48283 w 125710"/>
              <a:gd name="connsiteY5" fmla="*/ 57425 h 91425"/>
              <a:gd name="connsiteX6" fmla="*/ 71139 w 125710"/>
              <a:gd name="connsiteY6" fmla="*/ 51711 h 91425"/>
              <a:gd name="connsiteX7" fmla="*/ 73425 w 125710"/>
              <a:gd name="connsiteY7" fmla="*/ 62568 h 91425"/>
              <a:gd name="connsiteX8" fmla="*/ 71710 w 125710"/>
              <a:gd name="connsiteY8" fmla="*/ 77424 h 91425"/>
              <a:gd name="connsiteX9" fmla="*/ 92853 w 125710"/>
              <a:gd name="connsiteY9" fmla="*/ 88281 h 91425"/>
              <a:gd name="connsiteX10" fmla="*/ 97424 w 125710"/>
              <a:gd name="connsiteY10" fmla="*/ 93424 h 91425"/>
              <a:gd name="connsiteX11" fmla="*/ 126566 w 125710"/>
              <a:gd name="connsiteY11" fmla="*/ 93995 h 91425"/>
              <a:gd name="connsiteX12" fmla="*/ 127137 w 125710"/>
              <a:gd name="connsiteY12" fmla="*/ 81424 h 91425"/>
              <a:gd name="connsiteX13" fmla="*/ 101424 w 125710"/>
              <a:gd name="connsiteY13" fmla="*/ 49997 h 91425"/>
              <a:gd name="connsiteX14" fmla="*/ 71710 w 125710"/>
              <a:gd name="connsiteY14" fmla="*/ 10570 h 91425"/>
              <a:gd name="connsiteX15" fmla="*/ 53997 w 125710"/>
              <a:gd name="connsiteY15" fmla="*/ 2570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710" h="91425">
                <a:moveTo>
                  <a:pt x="39711" y="5998"/>
                </a:moveTo>
                <a:lnTo>
                  <a:pt x="11141" y="27140"/>
                </a:lnTo>
                <a:lnTo>
                  <a:pt x="4284" y="38569"/>
                </a:lnTo>
                <a:lnTo>
                  <a:pt x="2570" y="50568"/>
                </a:lnTo>
                <a:lnTo>
                  <a:pt x="12855" y="57996"/>
                </a:lnTo>
                <a:lnTo>
                  <a:pt x="48283" y="57425"/>
                </a:lnTo>
                <a:lnTo>
                  <a:pt x="71139" y="51711"/>
                </a:lnTo>
                <a:lnTo>
                  <a:pt x="73425" y="62568"/>
                </a:lnTo>
                <a:lnTo>
                  <a:pt x="71710" y="77424"/>
                </a:lnTo>
                <a:lnTo>
                  <a:pt x="92853" y="88281"/>
                </a:lnTo>
                <a:lnTo>
                  <a:pt x="97424" y="93424"/>
                </a:lnTo>
                <a:lnTo>
                  <a:pt x="126566" y="93995"/>
                </a:lnTo>
                <a:lnTo>
                  <a:pt x="127137" y="81424"/>
                </a:lnTo>
                <a:lnTo>
                  <a:pt x="101424" y="49997"/>
                </a:lnTo>
                <a:lnTo>
                  <a:pt x="71710" y="10570"/>
                </a:lnTo>
                <a:lnTo>
                  <a:pt x="5399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Freihandform: Form 24">
            <a:extLst>
              <a:ext uri="{FF2B5EF4-FFF2-40B4-BE49-F238E27FC236}">
                <a16:creationId xmlns:a16="http://schemas.microsoft.com/office/drawing/2014/main" id="{A23840E5-996A-17DC-0DAD-58A9F1C637D7}"/>
              </a:ext>
            </a:extLst>
          </p:cNvPr>
          <p:cNvSpPr/>
          <p:nvPr userDrawn="1"/>
        </p:nvSpPr>
        <p:spPr>
          <a:xfrm>
            <a:off x="7413931" y="4184945"/>
            <a:ext cx="81299" cy="23180"/>
          </a:xfrm>
          <a:custGeom>
            <a:avLst/>
            <a:gdLst>
              <a:gd name="connsiteX0" fmla="*/ 3713 w 57140"/>
              <a:gd name="connsiteY0" fmla="*/ 10570 h 17142"/>
              <a:gd name="connsiteX1" fmla="*/ 2570 w 57140"/>
              <a:gd name="connsiteY1" fmla="*/ 18569 h 17142"/>
              <a:gd name="connsiteX2" fmla="*/ 53425 w 57140"/>
              <a:gd name="connsiteY2" fmla="*/ 17998 h 17142"/>
              <a:gd name="connsiteX3" fmla="*/ 55711 w 57140"/>
              <a:gd name="connsiteY3" fmla="*/ 10570 h 17142"/>
              <a:gd name="connsiteX4" fmla="*/ 54568 w 57140"/>
              <a:gd name="connsiteY4" fmla="*/ 2570 h 17142"/>
              <a:gd name="connsiteX5" fmla="*/ 40283 w 57140"/>
              <a:gd name="connsiteY5" fmla="*/ 8855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17142">
                <a:moveTo>
                  <a:pt x="3713" y="10570"/>
                </a:moveTo>
                <a:lnTo>
                  <a:pt x="2570" y="18569"/>
                </a:lnTo>
                <a:lnTo>
                  <a:pt x="53425" y="17998"/>
                </a:lnTo>
                <a:lnTo>
                  <a:pt x="55711" y="10570"/>
                </a:lnTo>
                <a:lnTo>
                  <a:pt x="54568" y="2570"/>
                </a:lnTo>
                <a:lnTo>
                  <a:pt x="40283" y="8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Freihandform: Form 25">
            <a:extLst>
              <a:ext uri="{FF2B5EF4-FFF2-40B4-BE49-F238E27FC236}">
                <a16:creationId xmlns:a16="http://schemas.microsoft.com/office/drawing/2014/main" id="{5B2DC29E-72B8-7CEC-509E-B90603A076F1}"/>
              </a:ext>
            </a:extLst>
          </p:cNvPr>
          <p:cNvSpPr/>
          <p:nvPr userDrawn="1"/>
        </p:nvSpPr>
        <p:spPr>
          <a:xfrm>
            <a:off x="7414744" y="4214307"/>
            <a:ext cx="113817" cy="30906"/>
          </a:xfrm>
          <a:custGeom>
            <a:avLst/>
            <a:gdLst>
              <a:gd name="connsiteX0" fmla="*/ 2570 w 79997"/>
              <a:gd name="connsiteY0" fmla="*/ 2570 h 22856"/>
              <a:gd name="connsiteX1" fmla="*/ 11141 w 79997"/>
              <a:gd name="connsiteY1" fmla="*/ 24283 h 22856"/>
              <a:gd name="connsiteX2" fmla="*/ 16284 w 79997"/>
              <a:gd name="connsiteY2" fmla="*/ 11141 h 22856"/>
              <a:gd name="connsiteX3" fmla="*/ 77996 w 79997"/>
              <a:gd name="connsiteY3" fmla="*/ 17427 h 22856"/>
              <a:gd name="connsiteX4" fmla="*/ 51140 w 79997"/>
              <a:gd name="connsiteY4" fmla="*/ 3713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7" h="22856">
                <a:moveTo>
                  <a:pt x="2570" y="2570"/>
                </a:moveTo>
                <a:lnTo>
                  <a:pt x="11141" y="24283"/>
                </a:lnTo>
                <a:lnTo>
                  <a:pt x="16284" y="11141"/>
                </a:lnTo>
                <a:lnTo>
                  <a:pt x="77996" y="17427"/>
                </a:lnTo>
                <a:lnTo>
                  <a:pt x="51140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Freihandform: Form 26">
            <a:extLst>
              <a:ext uri="{FF2B5EF4-FFF2-40B4-BE49-F238E27FC236}">
                <a16:creationId xmlns:a16="http://schemas.microsoft.com/office/drawing/2014/main" id="{55089CFA-9A5A-080C-314D-972212C13A15}"/>
              </a:ext>
            </a:extLst>
          </p:cNvPr>
          <p:cNvSpPr/>
          <p:nvPr userDrawn="1"/>
        </p:nvSpPr>
        <p:spPr>
          <a:xfrm>
            <a:off x="7433442" y="4233623"/>
            <a:ext cx="56909" cy="54087"/>
          </a:xfrm>
          <a:custGeom>
            <a:avLst/>
            <a:gdLst>
              <a:gd name="connsiteX0" fmla="*/ 2570 w 39998"/>
              <a:gd name="connsiteY0" fmla="*/ 19712 h 39998"/>
              <a:gd name="connsiteX1" fmla="*/ 12855 w 39998"/>
              <a:gd name="connsiteY1" fmla="*/ 39711 h 39998"/>
              <a:gd name="connsiteX2" fmla="*/ 41426 w 39998"/>
              <a:gd name="connsiteY2" fmla="*/ 15141 h 39998"/>
              <a:gd name="connsiteX3" fmla="*/ 41426 w 39998"/>
              <a:gd name="connsiteY3" fmla="*/ 7712 h 39998"/>
              <a:gd name="connsiteX4" fmla="*/ 7713 w 39998"/>
              <a:gd name="connsiteY4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8" h="39998">
                <a:moveTo>
                  <a:pt x="2570" y="19712"/>
                </a:moveTo>
                <a:lnTo>
                  <a:pt x="12855" y="39711"/>
                </a:lnTo>
                <a:lnTo>
                  <a:pt x="41426" y="15141"/>
                </a:lnTo>
                <a:lnTo>
                  <a:pt x="41426" y="7712"/>
                </a:lnTo>
                <a:lnTo>
                  <a:pt x="7713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Freihandform: Form 27">
            <a:extLst>
              <a:ext uri="{FF2B5EF4-FFF2-40B4-BE49-F238E27FC236}">
                <a16:creationId xmlns:a16="http://schemas.microsoft.com/office/drawing/2014/main" id="{A5A97E75-9F82-BC2F-BB1A-16A948492695}"/>
              </a:ext>
            </a:extLst>
          </p:cNvPr>
          <p:cNvSpPr/>
          <p:nvPr userDrawn="1"/>
        </p:nvSpPr>
        <p:spPr>
          <a:xfrm>
            <a:off x="7452141" y="4238260"/>
            <a:ext cx="203245" cy="131354"/>
          </a:xfrm>
          <a:custGeom>
            <a:avLst/>
            <a:gdLst>
              <a:gd name="connsiteX0" fmla="*/ 2570 w 142852"/>
              <a:gd name="connsiteY0" fmla="*/ 41426 h 97139"/>
              <a:gd name="connsiteX1" fmla="*/ 24855 w 142852"/>
              <a:gd name="connsiteY1" fmla="*/ 75139 h 97139"/>
              <a:gd name="connsiteX2" fmla="*/ 53425 w 142852"/>
              <a:gd name="connsiteY2" fmla="*/ 49997 h 97139"/>
              <a:gd name="connsiteX3" fmla="*/ 83139 w 142852"/>
              <a:gd name="connsiteY3" fmla="*/ 48854 h 97139"/>
              <a:gd name="connsiteX4" fmla="*/ 107709 w 142852"/>
              <a:gd name="connsiteY4" fmla="*/ 81996 h 97139"/>
              <a:gd name="connsiteX5" fmla="*/ 128851 w 142852"/>
              <a:gd name="connsiteY5" fmla="*/ 95710 h 97139"/>
              <a:gd name="connsiteX6" fmla="*/ 136851 w 142852"/>
              <a:gd name="connsiteY6" fmla="*/ 80282 h 97139"/>
              <a:gd name="connsiteX7" fmla="*/ 143708 w 142852"/>
              <a:gd name="connsiteY7" fmla="*/ 76282 h 97139"/>
              <a:gd name="connsiteX8" fmla="*/ 143137 w 142852"/>
              <a:gd name="connsiteY8" fmla="*/ 42569 h 97139"/>
              <a:gd name="connsiteX9" fmla="*/ 129423 w 142852"/>
              <a:gd name="connsiteY9" fmla="*/ 2570 h 97139"/>
              <a:gd name="connsiteX10" fmla="*/ 86567 w 142852"/>
              <a:gd name="connsiteY10" fmla="*/ 7141 h 97139"/>
              <a:gd name="connsiteX11" fmla="*/ 33426 w 142852"/>
              <a:gd name="connsiteY11" fmla="*/ 3141 h 97139"/>
              <a:gd name="connsiteX12" fmla="*/ 33426 w 142852"/>
              <a:gd name="connsiteY12" fmla="*/ 16855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52" h="97139">
                <a:moveTo>
                  <a:pt x="2570" y="41426"/>
                </a:moveTo>
                <a:lnTo>
                  <a:pt x="24855" y="75139"/>
                </a:lnTo>
                <a:lnTo>
                  <a:pt x="53425" y="49997"/>
                </a:lnTo>
                <a:lnTo>
                  <a:pt x="83139" y="48854"/>
                </a:lnTo>
                <a:lnTo>
                  <a:pt x="107709" y="81996"/>
                </a:lnTo>
                <a:lnTo>
                  <a:pt x="128851" y="95710"/>
                </a:lnTo>
                <a:lnTo>
                  <a:pt x="136851" y="80282"/>
                </a:lnTo>
                <a:lnTo>
                  <a:pt x="143708" y="76282"/>
                </a:lnTo>
                <a:lnTo>
                  <a:pt x="143137" y="42569"/>
                </a:lnTo>
                <a:lnTo>
                  <a:pt x="129423" y="2570"/>
                </a:lnTo>
                <a:lnTo>
                  <a:pt x="86567" y="7141"/>
                </a:lnTo>
                <a:lnTo>
                  <a:pt x="33426" y="3141"/>
                </a:lnTo>
                <a:lnTo>
                  <a:pt x="33426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Freihandform: Form 28">
            <a:extLst>
              <a:ext uri="{FF2B5EF4-FFF2-40B4-BE49-F238E27FC236}">
                <a16:creationId xmlns:a16="http://schemas.microsoft.com/office/drawing/2014/main" id="{7127EBF4-07DD-5505-1C52-CE6D6B0CB401}"/>
              </a:ext>
            </a:extLst>
          </p:cNvPr>
          <p:cNvSpPr/>
          <p:nvPr userDrawn="1"/>
        </p:nvSpPr>
        <p:spPr>
          <a:xfrm>
            <a:off x="7488726" y="4308572"/>
            <a:ext cx="105687" cy="92720"/>
          </a:xfrm>
          <a:custGeom>
            <a:avLst/>
            <a:gdLst>
              <a:gd name="connsiteX0" fmla="*/ 2570 w 74283"/>
              <a:gd name="connsiteY0" fmla="*/ 27140 h 68569"/>
              <a:gd name="connsiteX1" fmla="*/ 43711 w 74283"/>
              <a:gd name="connsiteY1" fmla="*/ 67139 h 68569"/>
              <a:gd name="connsiteX2" fmla="*/ 72853 w 74283"/>
              <a:gd name="connsiteY2" fmla="*/ 31140 h 68569"/>
              <a:gd name="connsiteX3" fmla="*/ 54568 w 74283"/>
              <a:gd name="connsiteY3" fmla="*/ 2570 h 68569"/>
              <a:gd name="connsiteX4" fmla="*/ 29426 w 74283"/>
              <a:gd name="connsiteY4" fmla="*/ 4855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83" h="68569">
                <a:moveTo>
                  <a:pt x="2570" y="27140"/>
                </a:moveTo>
                <a:lnTo>
                  <a:pt x="43711" y="67139"/>
                </a:lnTo>
                <a:lnTo>
                  <a:pt x="72853" y="31140"/>
                </a:lnTo>
                <a:lnTo>
                  <a:pt x="54568" y="2570"/>
                </a:lnTo>
                <a:lnTo>
                  <a:pt x="29426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Freihandform: Form 29">
            <a:extLst>
              <a:ext uri="{FF2B5EF4-FFF2-40B4-BE49-F238E27FC236}">
                <a16:creationId xmlns:a16="http://schemas.microsoft.com/office/drawing/2014/main" id="{95A1F4DE-C3FF-CD22-7308-00EA7C6E766E}"/>
              </a:ext>
            </a:extLst>
          </p:cNvPr>
          <p:cNvSpPr/>
          <p:nvPr userDrawn="1"/>
        </p:nvSpPr>
        <p:spPr>
          <a:xfrm>
            <a:off x="7552951" y="4351840"/>
            <a:ext cx="113817" cy="123628"/>
          </a:xfrm>
          <a:custGeom>
            <a:avLst/>
            <a:gdLst>
              <a:gd name="connsiteX0" fmla="*/ 2570 w 79997"/>
              <a:gd name="connsiteY0" fmla="*/ 39140 h 91425"/>
              <a:gd name="connsiteX1" fmla="*/ 82567 w 79997"/>
              <a:gd name="connsiteY1" fmla="*/ 92853 h 91425"/>
              <a:gd name="connsiteX2" fmla="*/ 80853 w 79997"/>
              <a:gd name="connsiteY2" fmla="*/ 52283 h 91425"/>
              <a:gd name="connsiteX3" fmla="*/ 56854 w 79997"/>
              <a:gd name="connsiteY3" fmla="*/ 23712 h 91425"/>
              <a:gd name="connsiteX4" fmla="*/ 32854 w 79997"/>
              <a:gd name="connsiteY4" fmla="*/ 2570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7" h="91425">
                <a:moveTo>
                  <a:pt x="2570" y="39140"/>
                </a:moveTo>
                <a:lnTo>
                  <a:pt x="82567" y="92853"/>
                </a:lnTo>
                <a:lnTo>
                  <a:pt x="80853" y="52283"/>
                </a:lnTo>
                <a:lnTo>
                  <a:pt x="56854" y="23712"/>
                </a:lnTo>
                <a:lnTo>
                  <a:pt x="3285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Freihandform: Form 30">
            <a:extLst>
              <a:ext uri="{FF2B5EF4-FFF2-40B4-BE49-F238E27FC236}">
                <a16:creationId xmlns:a16="http://schemas.microsoft.com/office/drawing/2014/main" id="{41814416-B6CD-E196-84DE-BB9334E30596}"/>
              </a:ext>
            </a:extLst>
          </p:cNvPr>
          <p:cNvSpPr/>
          <p:nvPr userDrawn="1"/>
        </p:nvSpPr>
        <p:spPr>
          <a:xfrm>
            <a:off x="7635876" y="4288483"/>
            <a:ext cx="203245" cy="193166"/>
          </a:xfrm>
          <a:custGeom>
            <a:avLst/>
            <a:gdLst>
              <a:gd name="connsiteX0" fmla="*/ 31140 w 142852"/>
              <a:gd name="connsiteY0" fmla="*/ 141422 h 142852"/>
              <a:gd name="connsiteX1" fmla="*/ 62568 w 142852"/>
              <a:gd name="connsiteY1" fmla="*/ 119137 h 142852"/>
              <a:gd name="connsiteX2" fmla="*/ 101424 w 142852"/>
              <a:gd name="connsiteY2" fmla="*/ 112280 h 142852"/>
              <a:gd name="connsiteX3" fmla="*/ 140851 w 142852"/>
              <a:gd name="connsiteY3" fmla="*/ 120852 h 142852"/>
              <a:gd name="connsiteX4" fmla="*/ 120852 w 142852"/>
              <a:gd name="connsiteY4" fmla="*/ 90567 h 142852"/>
              <a:gd name="connsiteX5" fmla="*/ 114566 w 142852"/>
              <a:gd name="connsiteY5" fmla="*/ 71710 h 142852"/>
              <a:gd name="connsiteX6" fmla="*/ 120852 w 142852"/>
              <a:gd name="connsiteY6" fmla="*/ 16284 h 142852"/>
              <a:gd name="connsiteX7" fmla="*/ 85424 w 142852"/>
              <a:gd name="connsiteY7" fmla="*/ 17998 h 142852"/>
              <a:gd name="connsiteX8" fmla="*/ 69425 w 142852"/>
              <a:gd name="connsiteY8" fmla="*/ 2570 h 142852"/>
              <a:gd name="connsiteX9" fmla="*/ 35712 w 142852"/>
              <a:gd name="connsiteY9" fmla="*/ 3713 h 142852"/>
              <a:gd name="connsiteX10" fmla="*/ 19712 w 142852"/>
              <a:gd name="connsiteY10" fmla="*/ 5998 h 142852"/>
              <a:gd name="connsiteX11" fmla="*/ 21426 w 142852"/>
              <a:gd name="connsiteY11" fmla="*/ 43711 h 142852"/>
              <a:gd name="connsiteX12" fmla="*/ 12855 w 142852"/>
              <a:gd name="connsiteY12" fmla="*/ 47140 h 142852"/>
              <a:gd name="connsiteX13" fmla="*/ 2570 w 142852"/>
              <a:gd name="connsiteY13" fmla="*/ 65996 h 142852"/>
              <a:gd name="connsiteX14" fmla="*/ 28855 w 142852"/>
              <a:gd name="connsiteY14" fmla="*/ 96281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852" h="142852">
                <a:moveTo>
                  <a:pt x="31140" y="141422"/>
                </a:moveTo>
                <a:lnTo>
                  <a:pt x="62568" y="119137"/>
                </a:lnTo>
                <a:lnTo>
                  <a:pt x="101424" y="112280"/>
                </a:lnTo>
                <a:lnTo>
                  <a:pt x="140851" y="120852"/>
                </a:lnTo>
                <a:lnTo>
                  <a:pt x="120852" y="90567"/>
                </a:lnTo>
                <a:lnTo>
                  <a:pt x="114566" y="71710"/>
                </a:lnTo>
                <a:lnTo>
                  <a:pt x="120852" y="16284"/>
                </a:lnTo>
                <a:lnTo>
                  <a:pt x="85424" y="17998"/>
                </a:lnTo>
                <a:lnTo>
                  <a:pt x="69425" y="2570"/>
                </a:lnTo>
                <a:lnTo>
                  <a:pt x="35712" y="3713"/>
                </a:lnTo>
                <a:lnTo>
                  <a:pt x="19712" y="5998"/>
                </a:lnTo>
                <a:lnTo>
                  <a:pt x="21426" y="43711"/>
                </a:lnTo>
                <a:lnTo>
                  <a:pt x="12855" y="47140"/>
                </a:lnTo>
                <a:lnTo>
                  <a:pt x="2570" y="65996"/>
                </a:lnTo>
                <a:lnTo>
                  <a:pt x="28855" y="9628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Freihandform: Form 31">
            <a:extLst>
              <a:ext uri="{FF2B5EF4-FFF2-40B4-BE49-F238E27FC236}">
                <a16:creationId xmlns:a16="http://schemas.microsoft.com/office/drawing/2014/main" id="{385138A0-8F87-2D4B-DE24-A7EC7B5C2A3E}"/>
              </a:ext>
            </a:extLst>
          </p:cNvPr>
          <p:cNvSpPr/>
          <p:nvPr userDrawn="1"/>
        </p:nvSpPr>
        <p:spPr>
          <a:xfrm>
            <a:off x="7545634" y="3875880"/>
            <a:ext cx="479661" cy="409513"/>
          </a:xfrm>
          <a:custGeom>
            <a:avLst/>
            <a:gdLst>
              <a:gd name="connsiteX0" fmla="*/ 2570 w 337131"/>
              <a:gd name="connsiteY0" fmla="*/ 220848 h 302847"/>
              <a:gd name="connsiteX1" fmla="*/ 25426 w 337131"/>
              <a:gd name="connsiteY1" fmla="*/ 205420 h 302847"/>
              <a:gd name="connsiteX2" fmla="*/ 149994 w 337131"/>
              <a:gd name="connsiteY2" fmla="*/ 204849 h 302847"/>
              <a:gd name="connsiteX3" fmla="*/ 120852 w 337131"/>
              <a:gd name="connsiteY3" fmla="*/ 3713 h 302847"/>
              <a:gd name="connsiteX4" fmla="*/ 153993 w 337131"/>
              <a:gd name="connsiteY4" fmla="*/ 2570 h 302847"/>
              <a:gd name="connsiteX5" fmla="*/ 313417 w 337131"/>
              <a:gd name="connsiteY5" fmla="*/ 124851 h 302847"/>
              <a:gd name="connsiteX6" fmla="*/ 335130 w 337131"/>
              <a:gd name="connsiteY6" fmla="*/ 127709 h 302847"/>
              <a:gd name="connsiteX7" fmla="*/ 327131 w 337131"/>
              <a:gd name="connsiteY7" fmla="*/ 195135 h 302847"/>
              <a:gd name="connsiteX8" fmla="*/ 226562 w 337131"/>
              <a:gd name="connsiteY8" fmla="*/ 204277 h 302847"/>
              <a:gd name="connsiteX9" fmla="*/ 149422 w 337131"/>
              <a:gd name="connsiteY9" fmla="*/ 262561 h 302847"/>
              <a:gd name="connsiteX10" fmla="*/ 135137 w 337131"/>
              <a:gd name="connsiteY10" fmla="*/ 301988 h 302847"/>
              <a:gd name="connsiteX11" fmla="*/ 81424 w 337131"/>
              <a:gd name="connsiteY11" fmla="*/ 304274 h 302847"/>
              <a:gd name="connsiteX12" fmla="*/ 67711 w 337131"/>
              <a:gd name="connsiteY12" fmla="*/ 264847 h 302847"/>
              <a:gd name="connsiteX13" fmla="*/ 26569 w 337131"/>
              <a:gd name="connsiteY13" fmla="*/ 267704 h 302847"/>
              <a:gd name="connsiteX14" fmla="*/ 28283 w 337131"/>
              <a:gd name="connsiteY14" fmla="*/ 254561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7131" h="302847">
                <a:moveTo>
                  <a:pt x="2570" y="220848"/>
                </a:moveTo>
                <a:lnTo>
                  <a:pt x="25426" y="205420"/>
                </a:lnTo>
                <a:lnTo>
                  <a:pt x="149994" y="204849"/>
                </a:lnTo>
                <a:lnTo>
                  <a:pt x="120852" y="3713"/>
                </a:lnTo>
                <a:lnTo>
                  <a:pt x="153993" y="2570"/>
                </a:lnTo>
                <a:lnTo>
                  <a:pt x="313417" y="124851"/>
                </a:lnTo>
                <a:lnTo>
                  <a:pt x="335130" y="127709"/>
                </a:lnTo>
                <a:lnTo>
                  <a:pt x="327131" y="195135"/>
                </a:lnTo>
                <a:lnTo>
                  <a:pt x="226562" y="204277"/>
                </a:lnTo>
                <a:lnTo>
                  <a:pt x="149422" y="262561"/>
                </a:lnTo>
                <a:lnTo>
                  <a:pt x="135137" y="301988"/>
                </a:lnTo>
                <a:lnTo>
                  <a:pt x="81424" y="304274"/>
                </a:lnTo>
                <a:lnTo>
                  <a:pt x="67711" y="264847"/>
                </a:lnTo>
                <a:lnTo>
                  <a:pt x="26569" y="267704"/>
                </a:lnTo>
                <a:lnTo>
                  <a:pt x="28283" y="25456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Freihandform: Form 32">
            <a:extLst>
              <a:ext uri="{FF2B5EF4-FFF2-40B4-BE49-F238E27FC236}">
                <a16:creationId xmlns:a16="http://schemas.microsoft.com/office/drawing/2014/main" id="{9D419A61-C7FA-0E83-F407-37A1D4B9C472}"/>
              </a:ext>
            </a:extLst>
          </p:cNvPr>
          <p:cNvSpPr/>
          <p:nvPr userDrawn="1"/>
        </p:nvSpPr>
        <p:spPr>
          <a:xfrm>
            <a:off x="7744816" y="4152493"/>
            <a:ext cx="227636" cy="154534"/>
          </a:xfrm>
          <a:custGeom>
            <a:avLst/>
            <a:gdLst>
              <a:gd name="connsiteX0" fmla="*/ 89424 w 159994"/>
              <a:gd name="connsiteY0" fmla="*/ 4855 h 114281"/>
              <a:gd name="connsiteX1" fmla="*/ 116280 w 159994"/>
              <a:gd name="connsiteY1" fmla="*/ 2570 h 114281"/>
              <a:gd name="connsiteX2" fmla="*/ 159707 w 159994"/>
              <a:gd name="connsiteY2" fmla="*/ 64282 h 114281"/>
              <a:gd name="connsiteX3" fmla="*/ 119137 w 159994"/>
              <a:gd name="connsiteY3" fmla="*/ 95138 h 114281"/>
              <a:gd name="connsiteX4" fmla="*/ 89996 w 159994"/>
              <a:gd name="connsiteY4" fmla="*/ 87138 h 114281"/>
              <a:gd name="connsiteX5" fmla="*/ 50568 w 159994"/>
              <a:gd name="connsiteY5" fmla="*/ 87710 h 114281"/>
              <a:gd name="connsiteX6" fmla="*/ 44283 w 159994"/>
              <a:gd name="connsiteY6" fmla="*/ 111138 h 114281"/>
              <a:gd name="connsiteX7" fmla="*/ 11712 w 159994"/>
              <a:gd name="connsiteY7" fmla="*/ 112852 h 114281"/>
              <a:gd name="connsiteX8" fmla="*/ 2570 w 159994"/>
              <a:gd name="connsiteY8" fmla="*/ 100281 h 114281"/>
              <a:gd name="connsiteX9" fmla="*/ 13998 w 159994"/>
              <a:gd name="connsiteY9" fmla="*/ 62568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994" h="114281">
                <a:moveTo>
                  <a:pt x="89424" y="4855"/>
                </a:moveTo>
                <a:lnTo>
                  <a:pt x="116280" y="2570"/>
                </a:lnTo>
                <a:lnTo>
                  <a:pt x="159707" y="64282"/>
                </a:lnTo>
                <a:lnTo>
                  <a:pt x="119137" y="95138"/>
                </a:lnTo>
                <a:lnTo>
                  <a:pt x="89996" y="87138"/>
                </a:lnTo>
                <a:lnTo>
                  <a:pt x="50568" y="87710"/>
                </a:lnTo>
                <a:lnTo>
                  <a:pt x="44283" y="111138"/>
                </a:lnTo>
                <a:lnTo>
                  <a:pt x="11712" y="112852"/>
                </a:lnTo>
                <a:lnTo>
                  <a:pt x="2570" y="100281"/>
                </a:lnTo>
                <a:lnTo>
                  <a:pt x="13998" y="62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Freihandform: Form 33">
            <a:extLst>
              <a:ext uri="{FF2B5EF4-FFF2-40B4-BE49-F238E27FC236}">
                <a16:creationId xmlns:a16="http://schemas.microsoft.com/office/drawing/2014/main" id="{94BEF7E5-7693-F66E-2959-8A24ACD1A3FF}"/>
              </a:ext>
            </a:extLst>
          </p:cNvPr>
          <p:cNvSpPr/>
          <p:nvPr userDrawn="1"/>
        </p:nvSpPr>
        <p:spPr>
          <a:xfrm>
            <a:off x="7917982" y="3906014"/>
            <a:ext cx="447142" cy="332246"/>
          </a:xfrm>
          <a:custGeom>
            <a:avLst/>
            <a:gdLst>
              <a:gd name="connsiteX0" fmla="*/ 43140 w 314275"/>
              <a:gd name="connsiteY0" fmla="*/ 243705 h 245706"/>
              <a:gd name="connsiteX1" fmla="*/ 61425 w 314275"/>
              <a:gd name="connsiteY1" fmla="*/ 243133 h 245706"/>
              <a:gd name="connsiteX2" fmla="*/ 78567 w 314275"/>
              <a:gd name="connsiteY2" fmla="*/ 217991 h 245706"/>
              <a:gd name="connsiteX3" fmla="*/ 106566 w 314275"/>
              <a:gd name="connsiteY3" fmla="*/ 212849 h 245706"/>
              <a:gd name="connsiteX4" fmla="*/ 136851 w 314275"/>
              <a:gd name="connsiteY4" fmla="*/ 231134 h 245706"/>
              <a:gd name="connsiteX5" fmla="*/ 200278 w 314275"/>
              <a:gd name="connsiteY5" fmla="*/ 232848 h 245706"/>
              <a:gd name="connsiteX6" fmla="*/ 249990 w 314275"/>
              <a:gd name="connsiteY6" fmla="*/ 212849 h 245706"/>
              <a:gd name="connsiteX7" fmla="*/ 268275 w 314275"/>
              <a:gd name="connsiteY7" fmla="*/ 196849 h 245706"/>
              <a:gd name="connsiteX8" fmla="*/ 269990 w 314275"/>
              <a:gd name="connsiteY8" fmla="*/ 175707 h 245706"/>
              <a:gd name="connsiteX9" fmla="*/ 304274 w 314275"/>
              <a:gd name="connsiteY9" fmla="*/ 140851 h 245706"/>
              <a:gd name="connsiteX10" fmla="*/ 313417 w 314275"/>
              <a:gd name="connsiteY10" fmla="*/ 64282 h 245706"/>
              <a:gd name="connsiteX11" fmla="*/ 291132 w 314275"/>
              <a:gd name="connsiteY11" fmla="*/ 16284 h 245706"/>
              <a:gd name="connsiteX12" fmla="*/ 232848 w 314275"/>
              <a:gd name="connsiteY12" fmla="*/ 2570 h 245706"/>
              <a:gd name="connsiteX13" fmla="*/ 98567 w 314275"/>
              <a:gd name="connsiteY13" fmla="*/ 107138 h 245706"/>
              <a:gd name="connsiteX14" fmla="*/ 79710 w 314275"/>
              <a:gd name="connsiteY14" fmla="*/ 105424 h 245706"/>
              <a:gd name="connsiteX15" fmla="*/ 71139 w 314275"/>
              <a:gd name="connsiteY15" fmla="*/ 177993 h 245706"/>
              <a:gd name="connsiteX16" fmla="*/ 2570 w 314275"/>
              <a:gd name="connsiteY16" fmla="*/ 184850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275" h="245706">
                <a:moveTo>
                  <a:pt x="43140" y="243705"/>
                </a:moveTo>
                <a:lnTo>
                  <a:pt x="61425" y="243133"/>
                </a:lnTo>
                <a:lnTo>
                  <a:pt x="78567" y="217991"/>
                </a:lnTo>
                <a:lnTo>
                  <a:pt x="106566" y="212849"/>
                </a:lnTo>
                <a:lnTo>
                  <a:pt x="136851" y="231134"/>
                </a:lnTo>
                <a:lnTo>
                  <a:pt x="200278" y="232848"/>
                </a:lnTo>
                <a:lnTo>
                  <a:pt x="249990" y="212849"/>
                </a:lnTo>
                <a:lnTo>
                  <a:pt x="268275" y="196849"/>
                </a:lnTo>
                <a:lnTo>
                  <a:pt x="269990" y="175707"/>
                </a:lnTo>
                <a:lnTo>
                  <a:pt x="304274" y="140851"/>
                </a:lnTo>
                <a:lnTo>
                  <a:pt x="313417" y="64282"/>
                </a:lnTo>
                <a:lnTo>
                  <a:pt x="291132" y="16284"/>
                </a:lnTo>
                <a:lnTo>
                  <a:pt x="232848" y="2570"/>
                </a:lnTo>
                <a:lnTo>
                  <a:pt x="98567" y="107138"/>
                </a:lnTo>
                <a:lnTo>
                  <a:pt x="79710" y="105424"/>
                </a:lnTo>
                <a:lnTo>
                  <a:pt x="71139" y="177993"/>
                </a:lnTo>
                <a:lnTo>
                  <a:pt x="2570" y="184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Freihandform: Form 34">
            <a:extLst>
              <a:ext uri="{FF2B5EF4-FFF2-40B4-BE49-F238E27FC236}">
                <a16:creationId xmlns:a16="http://schemas.microsoft.com/office/drawing/2014/main" id="{9154F50D-0284-D761-72B6-C18FD820DC88}"/>
              </a:ext>
            </a:extLst>
          </p:cNvPr>
          <p:cNvSpPr/>
          <p:nvPr userDrawn="1"/>
        </p:nvSpPr>
        <p:spPr>
          <a:xfrm>
            <a:off x="7804164" y="4275347"/>
            <a:ext cx="105687" cy="177712"/>
          </a:xfrm>
          <a:custGeom>
            <a:avLst/>
            <a:gdLst>
              <a:gd name="connsiteX0" fmla="*/ 2570 w 74283"/>
              <a:gd name="connsiteY0" fmla="*/ 80282 h 131424"/>
              <a:gd name="connsiteX1" fmla="*/ 10570 w 74283"/>
              <a:gd name="connsiteY1" fmla="*/ 99709 h 131424"/>
              <a:gd name="connsiteX2" fmla="*/ 31712 w 74283"/>
              <a:gd name="connsiteY2" fmla="*/ 132851 h 131424"/>
              <a:gd name="connsiteX3" fmla="*/ 43711 w 74283"/>
              <a:gd name="connsiteY3" fmla="*/ 132280 h 131424"/>
              <a:gd name="connsiteX4" fmla="*/ 75710 w 74283"/>
              <a:gd name="connsiteY4" fmla="*/ 113995 h 131424"/>
              <a:gd name="connsiteX5" fmla="*/ 73425 w 74283"/>
              <a:gd name="connsiteY5" fmla="*/ 9998 h 131424"/>
              <a:gd name="connsiteX6" fmla="*/ 48854 w 74283"/>
              <a:gd name="connsiteY6" fmla="*/ 2570 h 131424"/>
              <a:gd name="connsiteX7" fmla="*/ 13998 w 74283"/>
              <a:gd name="connsiteY7" fmla="*/ 3713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83" h="131424">
                <a:moveTo>
                  <a:pt x="2570" y="80282"/>
                </a:moveTo>
                <a:lnTo>
                  <a:pt x="10570" y="99709"/>
                </a:lnTo>
                <a:lnTo>
                  <a:pt x="31712" y="132851"/>
                </a:lnTo>
                <a:lnTo>
                  <a:pt x="43711" y="132280"/>
                </a:lnTo>
                <a:lnTo>
                  <a:pt x="75710" y="113995"/>
                </a:lnTo>
                <a:lnTo>
                  <a:pt x="73425" y="9998"/>
                </a:lnTo>
                <a:lnTo>
                  <a:pt x="48854" y="2570"/>
                </a:lnTo>
                <a:lnTo>
                  <a:pt x="13998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Freihandform: Form 35">
            <a:extLst>
              <a:ext uri="{FF2B5EF4-FFF2-40B4-BE49-F238E27FC236}">
                <a16:creationId xmlns:a16="http://schemas.microsoft.com/office/drawing/2014/main" id="{9C96FCC7-B961-B204-7176-FB3E1A0D8C13}"/>
              </a:ext>
            </a:extLst>
          </p:cNvPr>
          <p:cNvSpPr/>
          <p:nvPr userDrawn="1"/>
        </p:nvSpPr>
        <p:spPr>
          <a:xfrm>
            <a:off x="7914731" y="4276120"/>
            <a:ext cx="32519" cy="146807"/>
          </a:xfrm>
          <a:custGeom>
            <a:avLst/>
            <a:gdLst>
              <a:gd name="connsiteX0" fmla="*/ 4284 w 22856"/>
              <a:gd name="connsiteY0" fmla="*/ 110566 h 108567"/>
              <a:gd name="connsiteX1" fmla="*/ 23712 w 22856"/>
              <a:gd name="connsiteY1" fmla="*/ 99138 h 108567"/>
              <a:gd name="connsiteX2" fmla="*/ 23140 w 22856"/>
              <a:gd name="connsiteY2" fmla="*/ 23141 h 108567"/>
              <a:gd name="connsiteX3" fmla="*/ 10570 w 22856"/>
              <a:gd name="connsiteY3" fmla="*/ 2570 h 108567"/>
              <a:gd name="connsiteX4" fmla="*/ 2570 w 22856"/>
              <a:gd name="connsiteY4" fmla="*/ 9427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108567">
                <a:moveTo>
                  <a:pt x="4284" y="110566"/>
                </a:moveTo>
                <a:lnTo>
                  <a:pt x="23712" y="99138"/>
                </a:lnTo>
                <a:lnTo>
                  <a:pt x="23140" y="23141"/>
                </a:lnTo>
                <a:lnTo>
                  <a:pt x="10570" y="2570"/>
                </a:lnTo>
                <a:lnTo>
                  <a:pt x="2570" y="9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Freihandform: Form 36">
            <a:extLst>
              <a:ext uri="{FF2B5EF4-FFF2-40B4-BE49-F238E27FC236}">
                <a16:creationId xmlns:a16="http://schemas.microsoft.com/office/drawing/2014/main" id="{BCD97953-8E37-2F7B-1D1D-928157575CD1}"/>
              </a:ext>
            </a:extLst>
          </p:cNvPr>
          <p:cNvSpPr/>
          <p:nvPr userDrawn="1"/>
        </p:nvSpPr>
        <p:spPr>
          <a:xfrm>
            <a:off x="7934242" y="4239034"/>
            <a:ext cx="73169" cy="169986"/>
          </a:xfrm>
          <a:custGeom>
            <a:avLst/>
            <a:gdLst>
              <a:gd name="connsiteX0" fmla="*/ 15712 w 51426"/>
              <a:gd name="connsiteY0" fmla="*/ 124851 h 125710"/>
              <a:gd name="connsiteX1" fmla="*/ 31140 w 51426"/>
              <a:gd name="connsiteY1" fmla="*/ 124851 h 125710"/>
              <a:gd name="connsiteX2" fmla="*/ 32283 w 51426"/>
              <a:gd name="connsiteY2" fmla="*/ 80853 h 125710"/>
              <a:gd name="connsiteX3" fmla="*/ 51711 w 51426"/>
              <a:gd name="connsiteY3" fmla="*/ 52854 h 125710"/>
              <a:gd name="connsiteX4" fmla="*/ 50568 w 51426"/>
              <a:gd name="connsiteY4" fmla="*/ 3141 h 125710"/>
              <a:gd name="connsiteX5" fmla="*/ 32854 w 51426"/>
              <a:gd name="connsiteY5" fmla="*/ 2570 h 125710"/>
              <a:gd name="connsiteX6" fmla="*/ 2570 w 51426"/>
              <a:gd name="connsiteY6" fmla="*/ 26569 h 125710"/>
              <a:gd name="connsiteX7" fmla="*/ 15141 w 51426"/>
              <a:gd name="connsiteY7" fmla="*/ 50568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26" h="125710">
                <a:moveTo>
                  <a:pt x="15712" y="124851"/>
                </a:moveTo>
                <a:lnTo>
                  <a:pt x="31140" y="124851"/>
                </a:lnTo>
                <a:lnTo>
                  <a:pt x="32283" y="80853"/>
                </a:lnTo>
                <a:lnTo>
                  <a:pt x="51711" y="52854"/>
                </a:lnTo>
                <a:lnTo>
                  <a:pt x="50568" y="3141"/>
                </a:lnTo>
                <a:lnTo>
                  <a:pt x="32854" y="2570"/>
                </a:lnTo>
                <a:lnTo>
                  <a:pt x="2570" y="26569"/>
                </a:lnTo>
                <a:lnTo>
                  <a:pt x="15141" y="5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Freihandform: Form 37">
            <a:extLst>
              <a:ext uri="{FF2B5EF4-FFF2-40B4-BE49-F238E27FC236}">
                <a16:creationId xmlns:a16="http://schemas.microsoft.com/office/drawing/2014/main" id="{0903E855-3D1A-3E88-634A-511307EE2FB8}"/>
              </a:ext>
            </a:extLst>
          </p:cNvPr>
          <p:cNvSpPr/>
          <p:nvPr userDrawn="1"/>
        </p:nvSpPr>
        <p:spPr>
          <a:xfrm>
            <a:off x="7983021" y="4196536"/>
            <a:ext cx="333325" cy="270432"/>
          </a:xfrm>
          <a:custGeom>
            <a:avLst/>
            <a:gdLst>
              <a:gd name="connsiteX0" fmla="*/ 2570 w 234278"/>
              <a:gd name="connsiteY0" fmla="*/ 155708 h 199993"/>
              <a:gd name="connsiteX1" fmla="*/ 31140 w 234278"/>
              <a:gd name="connsiteY1" fmla="*/ 156850 h 199993"/>
              <a:gd name="connsiteX2" fmla="*/ 65425 w 234278"/>
              <a:gd name="connsiteY2" fmla="*/ 195135 h 199993"/>
              <a:gd name="connsiteX3" fmla="*/ 81996 w 234278"/>
              <a:gd name="connsiteY3" fmla="*/ 199706 h 199993"/>
              <a:gd name="connsiteX4" fmla="*/ 95138 w 234278"/>
              <a:gd name="connsiteY4" fmla="*/ 193421 h 199993"/>
              <a:gd name="connsiteX5" fmla="*/ 115137 w 234278"/>
              <a:gd name="connsiteY5" fmla="*/ 190564 h 199993"/>
              <a:gd name="connsiteX6" fmla="*/ 121994 w 234278"/>
              <a:gd name="connsiteY6" fmla="*/ 163136 h 199993"/>
              <a:gd name="connsiteX7" fmla="*/ 149422 w 234278"/>
              <a:gd name="connsiteY7" fmla="*/ 144851 h 199993"/>
              <a:gd name="connsiteX8" fmla="*/ 178564 w 234278"/>
              <a:gd name="connsiteY8" fmla="*/ 143708 h 199993"/>
              <a:gd name="connsiteX9" fmla="*/ 232848 w 234278"/>
              <a:gd name="connsiteY9" fmla="*/ 44283 h 199993"/>
              <a:gd name="connsiteX10" fmla="*/ 231705 w 234278"/>
              <a:gd name="connsiteY10" fmla="*/ 21998 h 199993"/>
              <a:gd name="connsiteX11" fmla="*/ 207134 w 234278"/>
              <a:gd name="connsiteY11" fmla="*/ 2570 h 199993"/>
              <a:gd name="connsiteX12" fmla="*/ 156850 w 234278"/>
              <a:gd name="connsiteY12" fmla="*/ 24855 h 199993"/>
              <a:gd name="connsiteX13" fmla="*/ 89995 w 234278"/>
              <a:gd name="connsiteY13" fmla="*/ 23712 h 199993"/>
              <a:gd name="connsiteX14" fmla="*/ 58568 w 234278"/>
              <a:gd name="connsiteY14" fmla="*/ 3713 h 199993"/>
              <a:gd name="connsiteX15" fmla="*/ 35712 w 234278"/>
              <a:gd name="connsiteY15" fmla="*/ 8284 h 199993"/>
              <a:gd name="connsiteX16" fmla="*/ 24283 w 234278"/>
              <a:gd name="connsiteY16" fmla="*/ 28855 h 199993"/>
              <a:gd name="connsiteX17" fmla="*/ 23140 w 234278"/>
              <a:gd name="connsiteY17" fmla="*/ 87138 h 199993"/>
              <a:gd name="connsiteX18" fmla="*/ 4284 w 234278"/>
              <a:gd name="connsiteY18" fmla="*/ 113995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278" h="199993">
                <a:moveTo>
                  <a:pt x="2570" y="155708"/>
                </a:moveTo>
                <a:lnTo>
                  <a:pt x="31140" y="156850"/>
                </a:lnTo>
                <a:lnTo>
                  <a:pt x="65425" y="195135"/>
                </a:lnTo>
                <a:lnTo>
                  <a:pt x="81996" y="199706"/>
                </a:lnTo>
                <a:lnTo>
                  <a:pt x="95138" y="193421"/>
                </a:lnTo>
                <a:lnTo>
                  <a:pt x="115137" y="190564"/>
                </a:lnTo>
                <a:lnTo>
                  <a:pt x="121994" y="163136"/>
                </a:lnTo>
                <a:lnTo>
                  <a:pt x="149422" y="144851"/>
                </a:lnTo>
                <a:lnTo>
                  <a:pt x="178564" y="143708"/>
                </a:lnTo>
                <a:lnTo>
                  <a:pt x="232848" y="44283"/>
                </a:lnTo>
                <a:lnTo>
                  <a:pt x="231705" y="21998"/>
                </a:lnTo>
                <a:lnTo>
                  <a:pt x="207134" y="2570"/>
                </a:lnTo>
                <a:lnTo>
                  <a:pt x="156850" y="24855"/>
                </a:lnTo>
                <a:lnTo>
                  <a:pt x="89995" y="23712"/>
                </a:lnTo>
                <a:lnTo>
                  <a:pt x="58568" y="3713"/>
                </a:lnTo>
                <a:lnTo>
                  <a:pt x="35712" y="8284"/>
                </a:lnTo>
                <a:lnTo>
                  <a:pt x="24283" y="28855"/>
                </a:lnTo>
                <a:lnTo>
                  <a:pt x="23140" y="87138"/>
                </a:lnTo>
                <a:lnTo>
                  <a:pt x="4284" y="11399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Freihandform: Form 38">
            <a:extLst>
              <a:ext uri="{FF2B5EF4-FFF2-40B4-BE49-F238E27FC236}">
                <a16:creationId xmlns:a16="http://schemas.microsoft.com/office/drawing/2014/main" id="{0C1CDEF7-F800-A1EA-74D7-54AC52E01E4C}"/>
              </a:ext>
            </a:extLst>
          </p:cNvPr>
          <p:cNvSpPr/>
          <p:nvPr userDrawn="1"/>
        </p:nvSpPr>
        <p:spPr>
          <a:xfrm>
            <a:off x="8118789" y="3472546"/>
            <a:ext cx="113817" cy="224073"/>
          </a:xfrm>
          <a:custGeom>
            <a:avLst/>
            <a:gdLst>
              <a:gd name="connsiteX0" fmla="*/ 4284 w 79997"/>
              <a:gd name="connsiteY0" fmla="*/ 19141 h 165708"/>
              <a:gd name="connsiteX1" fmla="*/ 44283 w 79997"/>
              <a:gd name="connsiteY1" fmla="*/ 2570 h 165708"/>
              <a:gd name="connsiteX2" fmla="*/ 57997 w 79997"/>
              <a:gd name="connsiteY2" fmla="*/ 11141 h 165708"/>
              <a:gd name="connsiteX3" fmla="*/ 58568 w 79997"/>
              <a:gd name="connsiteY3" fmla="*/ 21998 h 165708"/>
              <a:gd name="connsiteX4" fmla="*/ 52283 w 79997"/>
              <a:gd name="connsiteY4" fmla="*/ 29997 h 165708"/>
              <a:gd name="connsiteX5" fmla="*/ 52854 w 79997"/>
              <a:gd name="connsiteY5" fmla="*/ 44283 h 165708"/>
              <a:gd name="connsiteX6" fmla="*/ 59140 w 79997"/>
              <a:gd name="connsiteY6" fmla="*/ 47711 h 165708"/>
              <a:gd name="connsiteX7" fmla="*/ 59140 w 79997"/>
              <a:gd name="connsiteY7" fmla="*/ 73425 h 165708"/>
              <a:gd name="connsiteX8" fmla="*/ 52283 w 79997"/>
              <a:gd name="connsiteY8" fmla="*/ 85424 h 165708"/>
              <a:gd name="connsiteX9" fmla="*/ 52854 w 79997"/>
              <a:gd name="connsiteY9" fmla="*/ 92853 h 165708"/>
              <a:gd name="connsiteX10" fmla="*/ 80282 w 79997"/>
              <a:gd name="connsiteY10" fmla="*/ 102567 h 165708"/>
              <a:gd name="connsiteX11" fmla="*/ 58568 w 79997"/>
              <a:gd name="connsiteY11" fmla="*/ 136851 h 165708"/>
              <a:gd name="connsiteX12" fmla="*/ 49997 w 79997"/>
              <a:gd name="connsiteY12" fmla="*/ 136280 h 165708"/>
              <a:gd name="connsiteX13" fmla="*/ 48283 w 79997"/>
              <a:gd name="connsiteY13" fmla="*/ 163707 h 165708"/>
              <a:gd name="connsiteX14" fmla="*/ 38569 w 79997"/>
              <a:gd name="connsiteY14" fmla="*/ 164850 h 165708"/>
              <a:gd name="connsiteX15" fmla="*/ 30569 w 79997"/>
              <a:gd name="connsiteY15" fmla="*/ 157993 h 165708"/>
              <a:gd name="connsiteX16" fmla="*/ 32855 w 79997"/>
              <a:gd name="connsiteY16" fmla="*/ 129994 h 165708"/>
              <a:gd name="connsiteX17" fmla="*/ 5999 w 79997"/>
              <a:gd name="connsiteY17" fmla="*/ 104281 h 165708"/>
              <a:gd name="connsiteX18" fmla="*/ 2570 w 79997"/>
              <a:gd name="connsiteY18" fmla="*/ 81424 h 165708"/>
              <a:gd name="connsiteX19" fmla="*/ 15713 w 79997"/>
              <a:gd name="connsiteY19" fmla="*/ 71710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9997" h="165708">
                <a:moveTo>
                  <a:pt x="4284" y="19141"/>
                </a:moveTo>
                <a:lnTo>
                  <a:pt x="44283" y="2570"/>
                </a:lnTo>
                <a:lnTo>
                  <a:pt x="57997" y="11141"/>
                </a:lnTo>
                <a:lnTo>
                  <a:pt x="58568" y="21998"/>
                </a:lnTo>
                <a:lnTo>
                  <a:pt x="52283" y="29997"/>
                </a:lnTo>
                <a:lnTo>
                  <a:pt x="52854" y="44283"/>
                </a:lnTo>
                <a:lnTo>
                  <a:pt x="59140" y="47711"/>
                </a:lnTo>
                <a:lnTo>
                  <a:pt x="59140" y="73425"/>
                </a:lnTo>
                <a:lnTo>
                  <a:pt x="52283" y="85424"/>
                </a:lnTo>
                <a:lnTo>
                  <a:pt x="52854" y="92853"/>
                </a:lnTo>
                <a:lnTo>
                  <a:pt x="80282" y="102567"/>
                </a:lnTo>
                <a:lnTo>
                  <a:pt x="58568" y="136851"/>
                </a:lnTo>
                <a:lnTo>
                  <a:pt x="49997" y="136280"/>
                </a:lnTo>
                <a:lnTo>
                  <a:pt x="48283" y="163707"/>
                </a:lnTo>
                <a:lnTo>
                  <a:pt x="38569" y="164850"/>
                </a:lnTo>
                <a:lnTo>
                  <a:pt x="30569" y="157993"/>
                </a:lnTo>
                <a:lnTo>
                  <a:pt x="32855" y="129994"/>
                </a:lnTo>
                <a:lnTo>
                  <a:pt x="5999" y="104281"/>
                </a:lnTo>
                <a:lnTo>
                  <a:pt x="2570" y="81424"/>
                </a:lnTo>
                <a:lnTo>
                  <a:pt x="15713" y="7171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" name="Freihandform: Form 39">
            <a:extLst>
              <a:ext uri="{FF2B5EF4-FFF2-40B4-BE49-F238E27FC236}">
                <a16:creationId xmlns:a16="http://schemas.microsoft.com/office/drawing/2014/main" id="{3A7E9B9B-62C3-C2A6-2020-8F5DE9279226}"/>
              </a:ext>
            </a:extLst>
          </p:cNvPr>
          <p:cNvSpPr/>
          <p:nvPr userDrawn="1"/>
        </p:nvSpPr>
        <p:spPr>
          <a:xfrm>
            <a:off x="8174072" y="3609309"/>
            <a:ext cx="439011" cy="409513"/>
          </a:xfrm>
          <a:custGeom>
            <a:avLst/>
            <a:gdLst>
              <a:gd name="connsiteX0" fmla="*/ 2570 w 308561"/>
              <a:gd name="connsiteY0" fmla="*/ 68853 h 302847"/>
              <a:gd name="connsiteX1" fmla="*/ 13998 w 308561"/>
              <a:gd name="connsiteY1" fmla="*/ 67139 h 302847"/>
              <a:gd name="connsiteX2" fmla="*/ 17426 w 308561"/>
              <a:gd name="connsiteY2" fmla="*/ 40854 h 302847"/>
              <a:gd name="connsiteX3" fmla="*/ 23140 w 308561"/>
              <a:gd name="connsiteY3" fmla="*/ 40854 h 302847"/>
              <a:gd name="connsiteX4" fmla="*/ 46568 w 308561"/>
              <a:gd name="connsiteY4" fmla="*/ 2570 h 302847"/>
              <a:gd name="connsiteX5" fmla="*/ 103709 w 308561"/>
              <a:gd name="connsiteY5" fmla="*/ 19141 h 302847"/>
              <a:gd name="connsiteX6" fmla="*/ 119709 w 308561"/>
              <a:gd name="connsiteY6" fmla="*/ 43711 h 302847"/>
              <a:gd name="connsiteX7" fmla="*/ 175707 w 308561"/>
              <a:gd name="connsiteY7" fmla="*/ 69425 h 302847"/>
              <a:gd name="connsiteX8" fmla="*/ 205420 w 308561"/>
              <a:gd name="connsiteY8" fmla="*/ 56854 h 302847"/>
              <a:gd name="connsiteX9" fmla="*/ 202563 w 308561"/>
              <a:gd name="connsiteY9" fmla="*/ 44854 h 302847"/>
              <a:gd name="connsiteX10" fmla="*/ 189421 w 308561"/>
              <a:gd name="connsiteY10" fmla="*/ 32283 h 302847"/>
              <a:gd name="connsiteX11" fmla="*/ 191135 w 308561"/>
              <a:gd name="connsiteY11" fmla="*/ 23712 h 302847"/>
              <a:gd name="connsiteX12" fmla="*/ 212277 w 308561"/>
              <a:gd name="connsiteY12" fmla="*/ 5998 h 302847"/>
              <a:gd name="connsiteX13" fmla="*/ 253419 w 308561"/>
              <a:gd name="connsiteY13" fmla="*/ 5998 h 302847"/>
              <a:gd name="connsiteX14" fmla="*/ 268847 w 308561"/>
              <a:gd name="connsiteY14" fmla="*/ 27140 h 302847"/>
              <a:gd name="connsiteX15" fmla="*/ 301988 w 308561"/>
              <a:gd name="connsiteY15" fmla="*/ 31712 h 302847"/>
              <a:gd name="connsiteX16" fmla="*/ 306560 w 308561"/>
              <a:gd name="connsiteY16" fmla="*/ 300846 h 302847"/>
              <a:gd name="connsiteX17" fmla="*/ 281989 w 308561"/>
              <a:gd name="connsiteY17" fmla="*/ 300274 h 302847"/>
              <a:gd name="connsiteX18" fmla="*/ 132851 w 308561"/>
              <a:gd name="connsiteY18" fmla="*/ 222563 h 302847"/>
              <a:gd name="connsiteX19" fmla="*/ 116852 w 308561"/>
              <a:gd name="connsiteY19" fmla="*/ 231705 h 302847"/>
              <a:gd name="connsiteX20" fmla="*/ 55711 w 308561"/>
              <a:gd name="connsiteY20" fmla="*/ 216277 h 302847"/>
              <a:gd name="connsiteX21" fmla="*/ 39140 w 308561"/>
              <a:gd name="connsiteY21" fmla="*/ 194563 h 302847"/>
              <a:gd name="connsiteX22" fmla="*/ 14569 w 308561"/>
              <a:gd name="connsiteY22" fmla="*/ 191135 h 302847"/>
              <a:gd name="connsiteX23" fmla="*/ 2570 w 308561"/>
              <a:gd name="connsiteY23" fmla="*/ 168850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8561" h="302847">
                <a:moveTo>
                  <a:pt x="2570" y="68853"/>
                </a:moveTo>
                <a:lnTo>
                  <a:pt x="13998" y="67139"/>
                </a:lnTo>
                <a:lnTo>
                  <a:pt x="17426" y="40854"/>
                </a:lnTo>
                <a:lnTo>
                  <a:pt x="23140" y="40854"/>
                </a:lnTo>
                <a:lnTo>
                  <a:pt x="46568" y="2570"/>
                </a:lnTo>
                <a:lnTo>
                  <a:pt x="103709" y="19141"/>
                </a:lnTo>
                <a:lnTo>
                  <a:pt x="119709" y="43711"/>
                </a:lnTo>
                <a:lnTo>
                  <a:pt x="175707" y="69425"/>
                </a:lnTo>
                <a:lnTo>
                  <a:pt x="205420" y="56854"/>
                </a:lnTo>
                <a:lnTo>
                  <a:pt x="202563" y="44854"/>
                </a:lnTo>
                <a:lnTo>
                  <a:pt x="189421" y="32283"/>
                </a:lnTo>
                <a:lnTo>
                  <a:pt x="191135" y="23712"/>
                </a:lnTo>
                <a:lnTo>
                  <a:pt x="212277" y="5998"/>
                </a:lnTo>
                <a:lnTo>
                  <a:pt x="253419" y="5998"/>
                </a:lnTo>
                <a:lnTo>
                  <a:pt x="268847" y="27140"/>
                </a:lnTo>
                <a:lnTo>
                  <a:pt x="301988" y="31712"/>
                </a:lnTo>
                <a:lnTo>
                  <a:pt x="306560" y="300846"/>
                </a:lnTo>
                <a:lnTo>
                  <a:pt x="281989" y="300274"/>
                </a:lnTo>
                <a:lnTo>
                  <a:pt x="132851" y="222563"/>
                </a:lnTo>
                <a:lnTo>
                  <a:pt x="116852" y="231705"/>
                </a:lnTo>
                <a:lnTo>
                  <a:pt x="55711" y="216277"/>
                </a:lnTo>
                <a:lnTo>
                  <a:pt x="39140" y="194563"/>
                </a:lnTo>
                <a:lnTo>
                  <a:pt x="14569" y="191135"/>
                </a:lnTo>
                <a:lnTo>
                  <a:pt x="2570" y="168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Freihandform: Form 40">
            <a:extLst>
              <a:ext uri="{FF2B5EF4-FFF2-40B4-BE49-F238E27FC236}">
                <a16:creationId xmlns:a16="http://schemas.microsoft.com/office/drawing/2014/main" id="{6543B27D-BFD0-824D-7C3F-AD0E1F9C7BE7}"/>
              </a:ext>
            </a:extLst>
          </p:cNvPr>
          <p:cNvSpPr/>
          <p:nvPr userDrawn="1"/>
        </p:nvSpPr>
        <p:spPr>
          <a:xfrm>
            <a:off x="8609019" y="3640215"/>
            <a:ext cx="300805" cy="309067"/>
          </a:xfrm>
          <a:custGeom>
            <a:avLst/>
            <a:gdLst>
              <a:gd name="connsiteX0" fmla="*/ 2570 w 211421"/>
              <a:gd name="connsiteY0" fmla="*/ 9998 h 228563"/>
              <a:gd name="connsiteX1" fmla="*/ 21998 w 211421"/>
              <a:gd name="connsiteY1" fmla="*/ 10570 h 228563"/>
              <a:gd name="connsiteX2" fmla="*/ 59711 w 211421"/>
              <a:gd name="connsiteY2" fmla="*/ 20855 h 228563"/>
              <a:gd name="connsiteX3" fmla="*/ 77996 w 211421"/>
              <a:gd name="connsiteY3" fmla="*/ 21426 h 228563"/>
              <a:gd name="connsiteX4" fmla="*/ 100281 w 211421"/>
              <a:gd name="connsiteY4" fmla="*/ 2570 h 228563"/>
              <a:gd name="connsiteX5" fmla="*/ 110566 w 211421"/>
              <a:gd name="connsiteY5" fmla="*/ 2570 h 228563"/>
              <a:gd name="connsiteX6" fmla="*/ 129423 w 211421"/>
              <a:gd name="connsiteY6" fmla="*/ 13427 h 228563"/>
              <a:gd name="connsiteX7" fmla="*/ 153422 w 211421"/>
              <a:gd name="connsiteY7" fmla="*/ 13427 h 228563"/>
              <a:gd name="connsiteX8" fmla="*/ 157993 w 211421"/>
              <a:gd name="connsiteY8" fmla="*/ 12855 h 228563"/>
              <a:gd name="connsiteX9" fmla="*/ 172850 w 211421"/>
              <a:gd name="connsiteY9" fmla="*/ 56282 h 228563"/>
              <a:gd name="connsiteX10" fmla="*/ 177421 w 211421"/>
              <a:gd name="connsiteY10" fmla="*/ 70568 h 228563"/>
              <a:gd name="connsiteX11" fmla="*/ 181421 w 211421"/>
              <a:gd name="connsiteY11" fmla="*/ 91710 h 228563"/>
              <a:gd name="connsiteX12" fmla="*/ 173993 w 211421"/>
              <a:gd name="connsiteY12" fmla="*/ 96852 h 228563"/>
              <a:gd name="connsiteX13" fmla="*/ 161993 w 211421"/>
              <a:gd name="connsiteY13" fmla="*/ 90567 h 228563"/>
              <a:gd name="connsiteX14" fmla="*/ 147708 w 211421"/>
              <a:gd name="connsiteY14" fmla="*/ 44283 h 228563"/>
              <a:gd name="connsiteX15" fmla="*/ 134565 w 211421"/>
              <a:gd name="connsiteY15" fmla="*/ 43140 h 228563"/>
              <a:gd name="connsiteX16" fmla="*/ 133994 w 211421"/>
              <a:gd name="connsiteY16" fmla="*/ 59139 h 228563"/>
              <a:gd name="connsiteX17" fmla="*/ 142565 w 211421"/>
              <a:gd name="connsiteY17" fmla="*/ 86567 h 228563"/>
              <a:gd name="connsiteX18" fmla="*/ 210563 w 211421"/>
              <a:gd name="connsiteY18" fmla="*/ 171136 h 228563"/>
              <a:gd name="connsiteX19" fmla="*/ 212277 w 211421"/>
              <a:gd name="connsiteY19" fmla="*/ 207706 h 228563"/>
              <a:gd name="connsiteX20" fmla="*/ 192278 w 211421"/>
              <a:gd name="connsiteY20" fmla="*/ 230562 h 228563"/>
              <a:gd name="connsiteX21" fmla="*/ 5427 w 211421"/>
              <a:gd name="connsiteY21" fmla="*/ 228277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1421" h="228563">
                <a:moveTo>
                  <a:pt x="2570" y="9998"/>
                </a:moveTo>
                <a:lnTo>
                  <a:pt x="21998" y="10570"/>
                </a:lnTo>
                <a:lnTo>
                  <a:pt x="59711" y="20855"/>
                </a:lnTo>
                <a:lnTo>
                  <a:pt x="77996" y="21426"/>
                </a:lnTo>
                <a:lnTo>
                  <a:pt x="100281" y="2570"/>
                </a:lnTo>
                <a:lnTo>
                  <a:pt x="110566" y="2570"/>
                </a:lnTo>
                <a:lnTo>
                  <a:pt x="129423" y="13427"/>
                </a:lnTo>
                <a:lnTo>
                  <a:pt x="153422" y="13427"/>
                </a:lnTo>
                <a:lnTo>
                  <a:pt x="157993" y="12855"/>
                </a:lnTo>
                <a:lnTo>
                  <a:pt x="172850" y="56282"/>
                </a:lnTo>
                <a:lnTo>
                  <a:pt x="177421" y="70568"/>
                </a:lnTo>
                <a:lnTo>
                  <a:pt x="181421" y="91710"/>
                </a:lnTo>
                <a:lnTo>
                  <a:pt x="173993" y="96852"/>
                </a:lnTo>
                <a:lnTo>
                  <a:pt x="161993" y="90567"/>
                </a:lnTo>
                <a:lnTo>
                  <a:pt x="147708" y="44283"/>
                </a:lnTo>
                <a:lnTo>
                  <a:pt x="134565" y="43140"/>
                </a:lnTo>
                <a:lnTo>
                  <a:pt x="133994" y="59139"/>
                </a:lnTo>
                <a:lnTo>
                  <a:pt x="142565" y="86567"/>
                </a:lnTo>
                <a:lnTo>
                  <a:pt x="210563" y="171136"/>
                </a:lnTo>
                <a:lnTo>
                  <a:pt x="212277" y="207706"/>
                </a:lnTo>
                <a:lnTo>
                  <a:pt x="192278" y="230562"/>
                </a:lnTo>
                <a:lnTo>
                  <a:pt x="5427" y="228277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Freihandform: Form 43">
            <a:extLst>
              <a:ext uri="{FF2B5EF4-FFF2-40B4-BE49-F238E27FC236}">
                <a16:creationId xmlns:a16="http://schemas.microsoft.com/office/drawing/2014/main" id="{DF5E7699-86E4-F6BC-C749-A288E6F572B0}"/>
              </a:ext>
            </a:extLst>
          </p:cNvPr>
          <p:cNvSpPr/>
          <p:nvPr userDrawn="1"/>
        </p:nvSpPr>
        <p:spPr>
          <a:xfrm>
            <a:off x="8280573" y="3915284"/>
            <a:ext cx="300805" cy="455874"/>
          </a:xfrm>
          <a:custGeom>
            <a:avLst/>
            <a:gdLst>
              <a:gd name="connsiteX0" fmla="*/ 20855 w 211421"/>
              <a:gd name="connsiteY0" fmla="*/ 192849 h 337131"/>
              <a:gd name="connsiteX1" fmla="*/ 21998 w 211421"/>
              <a:gd name="connsiteY1" fmla="*/ 171136 h 337131"/>
              <a:gd name="connsiteX2" fmla="*/ 56283 w 211421"/>
              <a:gd name="connsiteY2" fmla="*/ 137423 h 337131"/>
              <a:gd name="connsiteX3" fmla="*/ 65425 w 211421"/>
              <a:gd name="connsiteY3" fmla="*/ 55140 h 337131"/>
              <a:gd name="connsiteX4" fmla="*/ 42569 w 211421"/>
              <a:gd name="connsiteY4" fmla="*/ 11141 h 337131"/>
              <a:gd name="connsiteX5" fmla="*/ 58568 w 211421"/>
              <a:gd name="connsiteY5" fmla="*/ 2570 h 337131"/>
              <a:gd name="connsiteX6" fmla="*/ 214563 w 211421"/>
              <a:gd name="connsiteY6" fmla="*/ 84282 h 337131"/>
              <a:gd name="connsiteX7" fmla="*/ 213991 w 211421"/>
              <a:gd name="connsiteY7" fmla="*/ 163707 h 337131"/>
              <a:gd name="connsiteX8" fmla="*/ 186564 w 211421"/>
              <a:gd name="connsiteY8" fmla="*/ 187135 h 337131"/>
              <a:gd name="connsiteX9" fmla="*/ 186564 w 211421"/>
              <a:gd name="connsiteY9" fmla="*/ 228848 h 337131"/>
              <a:gd name="connsiteX10" fmla="*/ 204277 w 211421"/>
              <a:gd name="connsiteY10" fmla="*/ 263704 h 337131"/>
              <a:gd name="connsiteX11" fmla="*/ 172279 w 211421"/>
              <a:gd name="connsiteY11" fmla="*/ 263704 h 337131"/>
              <a:gd name="connsiteX12" fmla="*/ 119709 w 211421"/>
              <a:gd name="connsiteY12" fmla="*/ 315702 h 337131"/>
              <a:gd name="connsiteX13" fmla="*/ 118566 w 211421"/>
              <a:gd name="connsiteY13" fmla="*/ 331130 h 337131"/>
              <a:gd name="connsiteX14" fmla="*/ 79710 w 211421"/>
              <a:gd name="connsiteY14" fmla="*/ 331130 h 337131"/>
              <a:gd name="connsiteX15" fmla="*/ 79139 w 211421"/>
              <a:gd name="connsiteY15" fmla="*/ 337987 h 337131"/>
              <a:gd name="connsiteX16" fmla="*/ 56854 w 211421"/>
              <a:gd name="connsiteY16" fmla="*/ 335130 h 337131"/>
              <a:gd name="connsiteX17" fmla="*/ 41997 w 211421"/>
              <a:gd name="connsiteY17" fmla="*/ 306560 h 337131"/>
              <a:gd name="connsiteX18" fmla="*/ 30569 w 211421"/>
              <a:gd name="connsiteY18" fmla="*/ 300846 h 337131"/>
              <a:gd name="connsiteX19" fmla="*/ 31712 w 211421"/>
              <a:gd name="connsiteY19" fmla="*/ 292275 h 337131"/>
              <a:gd name="connsiteX20" fmla="*/ 45997 w 211421"/>
              <a:gd name="connsiteY20" fmla="*/ 280846 h 337131"/>
              <a:gd name="connsiteX21" fmla="*/ 45997 w 211421"/>
              <a:gd name="connsiteY21" fmla="*/ 229991 h 337131"/>
              <a:gd name="connsiteX22" fmla="*/ 26569 w 211421"/>
              <a:gd name="connsiteY22" fmla="*/ 226563 h 337131"/>
              <a:gd name="connsiteX23" fmla="*/ 2570 w 211421"/>
              <a:gd name="connsiteY23" fmla="*/ 208849 h 33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1421" h="337131">
                <a:moveTo>
                  <a:pt x="20855" y="192849"/>
                </a:moveTo>
                <a:lnTo>
                  <a:pt x="21998" y="171136"/>
                </a:lnTo>
                <a:lnTo>
                  <a:pt x="56283" y="137423"/>
                </a:lnTo>
                <a:lnTo>
                  <a:pt x="65425" y="55140"/>
                </a:lnTo>
                <a:lnTo>
                  <a:pt x="42569" y="11141"/>
                </a:lnTo>
                <a:lnTo>
                  <a:pt x="58568" y="2570"/>
                </a:lnTo>
                <a:lnTo>
                  <a:pt x="214563" y="84282"/>
                </a:lnTo>
                <a:lnTo>
                  <a:pt x="213991" y="163707"/>
                </a:lnTo>
                <a:lnTo>
                  <a:pt x="186564" y="187135"/>
                </a:lnTo>
                <a:lnTo>
                  <a:pt x="186564" y="228848"/>
                </a:lnTo>
                <a:lnTo>
                  <a:pt x="204277" y="263704"/>
                </a:lnTo>
                <a:lnTo>
                  <a:pt x="172279" y="263704"/>
                </a:lnTo>
                <a:lnTo>
                  <a:pt x="119709" y="315702"/>
                </a:lnTo>
                <a:lnTo>
                  <a:pt x="118566" y="331130"/>
                </a:lnTo>
                <a:lnTo>
                  <a:pt x="79710" y="331130"/>
                </a:lnTo>
                <a:lnTo>
                  <a:pt x="79139" y="337987"/>
                </a:lnTo>
                <a:lnTo>
                  <a:pt x="56854" y="335130"/>
                </a:lnTo>
                <a:lnTo>
                  <a:pt x="41997" y="306560"/>
                </a:lnTo>
                <a:lnTo>
                  <a:pt x="30569" y="300846"/>
                </a:lnTo>
                <a:lnTo>
                  <a:pt x="31712" y="292275"/>
                </a:lnTo>
                <a:lnTo>
                  <a:pt x="45997" y="280846"/>
                </a:lnTo>
                <a:lnTo>
                  <a:pt x="45997" y="229991"/>
                </a:lnTo>
                <a:lnTo>
                  <a:pt x="26569" y="226563"/>
                </a:lnTo>
                <a:lnTo>
                  <a:pt x="2570" y="20884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Freihandform: Form 44">
            <a:extLst>
              <a:ext uri="{FF2B5EF4-FFF2-40B4-BE49-F238E27FC236}">
                <a16:creationId xmlns:a16="http://schemas.microsoft.com/office/drawing/2014/main" id="{B7A889B7-1A03-DE72-21BB-552135601FB6}"/>
              </a:ext>
            </a:extLst>
          </p:cNvPr>
          <p:cNvSpPr/>
          <p:nvPr userDrawn="1"/>
        </p:nvSpPr>
        <p:spPr>
          <a:xfrm>
            <a:off x="8592758" y="4229761"/>
            <a:ext cx="349583" cy="239526"/>
          </a:xfrm>
          <a:custGeom>
            <a:avLst/>
            <a:gdLst>
              <a:gd name="connsiteX0" fmla="*/ 211706 w 245706"/>
              <a:gd name="connsiteY0" fmla="*/ 64853 h 177136"/>
              <a:gd name="connsiteX1" fmla="*/ 190563 w 245706"/>
              <a:gd name="connsiteY1" fmla="*/ 28855 h 177136"/>
              <a:gd name="connsiteX2" fmla="*/ 188278 w 245706"/>
              <a:gd name="connsiteY2" fmla="*/ 2570 h 177136"/>
              <a:gd name="connsiteX3" fmla="*/ 183135 w 245706"/>
              <a:gd name="connsiteY3" fmla="*/ 3713 h 177136"/>
              <a:gd name="connsiteX4" fmla="*/ 181421 w 245706"/>
              <a:gd name="connsiteY4" fmla="*/ 11712 h 177136"/>
              <a:gd name="connsiteX5" fmla="*/ 153422 w 245706"/>
              <a:gd name="connsiteY5" fmla="*/ 52854 h 177136"/>
              <a:gd name="connsiteX6" fmla="*/ 131137 w 245706"/>
              <a:gd name="connsiteY6" fmla="*/ 41997 h 177136"/>
              <a:gd name="connsiteX7" fmla="*/ 108852 w 245706"/>
              <a:gd name="connsiteY7" fmla="*/ 60854 h 177136"/>
              <a:gd name="connsiteX8" fmla="*/ 62568 w 245706"/>
              <a:gd name="connsiteY8" fmla="*/ 57997 h 177136"/>
              <a:gd name="connsiteX9" fmla="*/ 41997 w 245706"/>
              <a:gd name="connsiteY9" fmla="*/ 41997 h 177136"/>
              <a:gd name="connsiteX10" fmla="*/ 12284 w 245706"/>
              <a:gd name="connsiteY10" fmla="*/ 56854 h 177136"/>
              <a:gd name="connsiteX11" fmla="*/ 11141 w 245706"/>
              <a:gd name="connsiteY11" fmla="*/ 67139 h 177136"/>
              <a:gd name="connsiteX12" fmla="*/ 2570 w 245706"/>
              <a:gd name="connsiteY12" fmla="*/ 72282 h 177136"/>
              <a:gd name="connsiteX13" fmla="*/ 92281 w 245706"/>
              <a:gd name="connsiteY13" fmla="*/ 164850 h 177136"/>
              <a:gd name="connsiteX14" fmla="*/ 140851 w 245706"/>
              <a:gd name="connsiteY14" fmla="*/ 167707 h 177136"/>
              <a:gd name="connsiteX15" fmla="*/ 148279 w 245706"/>
              <a:gd name="connsiteY15" fmla="*/ 178564 h 177136"/>
              <a:gd name="connsiteX16" fmla="*/ 217991 w 245706"/>
              <a:gd name="connsiteY16" fmla="*/ 179707 h 177136"/>
              <a:gd name="connsiteX17" fmla="*/ 218563 w 245706"/>
              <a:gd name="connsiteY17" fmla="*/ 164279 h 177136"/>
              <a:gd name="connsiteX18" fmla="*/ 224848 w 245706"/>
              <a:gd name="connsiteY18" fmla="*/ 153422 h 177136"/>
              <a:gd name="connsiteX19" fmla="*/ 248276 w 245706"/>
              <a:gd name="connsiteY19" fmla="*/ 150565 h 177136"/>
              <a:gd name="connsiteX20" fmla="*/ 219134 w 245706"/>
              <a:gd name="connsiteY20" fmla="*/ 108281 h 177136"/>
              <a:gd name="connsiteX21" fmla="*/ 197420 w 245706"/>
              <a:gd name="connsiteY21" fmla="*/ 108281 h 177136"/>
              <a:gd name="connsiteX22" fmla="*/ 192278 w 245706"/>
              <a:gd name="connsiteY22" fmla="*/ 77996 h 177136"/>
              <a:gd name="connsiteX23" fmla="*/ 209420 w 245706"/>
              <a:gd name="connsiteY23" fmla="*/ 70568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706" h="177136">
                <a:moveTo>
                  <a:pt x="211706" y="64853"/>
                </a:moveTo>
                <a:lnTo>
                  <a:pt x="190563" y="28855"/>
                </a:lnTo>
                <a:lnTo>
                  <a:pt x="188278" y="2570"/>
                </a:lnTo>
                <a:lnTo>
                  <a:pt x="183135" y="3713"/>
                </a:lnTo>
                <a:lnTo>
                  <a:pt x="181421" y="11712"/>
                </a:lnTo>
                <a:lnTo>
                  <a:pt x="153422" y="52854"/>
                </a:lnTo>
                <a:lnTo>
                  <a:pt x="131137" y="41997"/>
                </a:lnTo>
                <a:lnTo>
                  <a:pt x="108852" y="60854"/>
                </a:lnTo>
                <a:lnTo>
                  <a:pt x="62568" y="57997"/>
                </a:lnTo>
                <a:lnTo>
                  <a:pt x="41997" y="41997"/>
                </a:lnTo>
                <a:lnTo>
                  <a:pt x="12284" y="56854"/>
                </a:lnTo>
                <a:lnTo>
                  <a:pt x="11141" y="67139"/>
                </a:lnTo>
                <a:lnTo>
                  <a:pt x="2570" y="72282"/>
                </a:lnTo>
                <a:lnTo>
                  <a:pt x="92281" y="164850"/>
                </a:lnTo>
                <a:lnTo>
                  <a:pt x="140851" y="167707"/>
                </a:lnTo>
                <a:lnTo>
                  <a:pt x="148279" y="178564"/>
                </a:lnTo>
                <a:lnTo>
                  <a:pt x="217991" y="179707"/>
                </a:lnTo>
                <a:lnTo>
                  <a:pt x="218563" y="164279"/>
                </a:lnTo>
                <a:lnTo>
                  <a:pt x="224848" y="153422"/>
                </a:lnTo>
                <a:lnTo>
                  <a:pt x="248276" y="150565"/>
                </a:lnTo>
                <a:lnTo>
                  <a:pt x="219134" y="108281"/>
                </a:lnTo>
                <a:lnTo>
                  <a:pt x="197420" y="108281"/>
                </a:lnTo>
                <a:lnTo>
                  <a:pt x="192278" y="77996"/>
                </a:lnTo>
                <a:lnTo>
                  <a:pt x="209420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" name="Freihandform: Form 45">
            <a:extLst>
              <a:ext uri="{FF2B5EF4-FFF2-40B4-BE49-F238E27FC236}">
                <a16:creationId xmlns:a16="http://schemas.microsoft.com/office/drawing/2014/main" id="{F2495F86-490F-3099-938C-24100AA7FDCB}"/>
              </a:ext>
            </a:extLst>
          </p:cNvPr>
          <p:cNvSpPr/>
          <p:nvPr userDrawn="1"/>
        </p:nvSpPr>
        <p:spPr>
          <a:xfrm>
            <a:off x="8550485" y="3922238"/>
            <a:ext cx="455270" cy="386333"/>
          </a:xfrm>
          <a:custGeom>
            <a:avLst/>
            <a:gdLst>
              <a:gd name="connsiteX0" fmla="*/ 263133 w 319989"/>
              <a:gd name="connsiteY0" fmla="*/ 2570 h 285704"/>
              <a:gd name="connsiteX1" fmla="*/ 235705 w 319989"/>
              <a:gd name="connsiteY1" fmla="*/ 29426 h 285704"/>
              <a:gd name="connsiteX2" fmla="*/ 47711 w 319989"/>
              <a:gd name="connsiteY2" fmla="*/ 27712 h 285704"/>
              <a:gd name="connsiteX3" fmla="*/ 49997 w 319989"/>
              <a:gd name="connsiteY3" fmla="*/ 75710 h 285704"/>
              <a:gd name="connsiteX4" fmla="*/ 31712 w 319989"/>
              <a:gd name="connsiteY4" fmla="*/ 75139 h 285704"/>
              <a:gd name="connsiteX5" fmla="*/ 30569 w 319989"/>
              <a:gd name="connsiteY5" fmla="*/ 161422 h 285704"/>
              <a:gd name="connsiteX6" fmla="*/ 3713 w 319989"/>
              <a:gd name="connsiteY6" fmla="*/ 184850 h 285704"/>
              <a:gd name="connsiteX7" fmla="*/ 2570 w 319989"/>
              <a:gd name="connsiteY7" fmla="*/ 221420 h 285704"/>
              <a:gd name="connsiteX8" fmla="*/ 21998 w 319989"/>
              <a:gd name="connsiteY8" fmla="*/ 259704 h 285704"/>
              <a:gd name="connsiteX9" fmla="*/ 43711 w 319989"/>
              <a:gd name="connsiteY9" fmla="*/ 272847 h 285704"/>
              <a:gd name="connsiteX10" fmla="*/ 43140 w 319989"/>
              <a:gd name="connsiteY10" fmla="*/ 275704 h 285704"/>
              <a:gd name="connsiteX11" fmla="*/ 72282 w 319989"/>
              <a:gd name="connsiteY11" fmla="*/ 260847 h 285704"/>
              <a:gd name="connsiteX12" fmla="*/ 94567 w 319989"/>
              <a:gd name="connsiteY12" fmla="*/ 278561 h 285704"/>
              <a:gd name="connsiteX13" fmla="*/ 135708 w 319989"/>
              <a:gd name="connsiteY13" fmla="*/ 280846 h 285704"/>
              <a:gd name="connsiteX14" fmla="*/ 159708 w 319989"/>
              <a:gd name="connsiteY14" fmla="*/ 260847 h 285704"/>
              <a:gd name="connsiteX15" fmla="*/ 180850 w 319989"/>
              <a:gd name="connsiteY15" fmla="*/ 271132 h 285704"/>
              <a:gd name="connsiteX16" fmla="*/ 204277 w 319989"/>
              <a:gd name="connsiteY16" fmla="*/ 236276 h 285704"/>
              <a:gd name="connsiteX17" fmla="*/ 206563 w 319989"/>
              <a:gd name="connsiteY17" fmla="*/ 224848 h 285704"/>
              <a:gd name="connsiteX18" fmla="*/ 224277 w 319989"/>
              <a:gd name="connsiteY18" fmla="*/ 221420 h 285704"/>
              <a:gd name="connsiteX19" fmla="*/ 227134 w 319989"/>
              <a:gd name="connsiteY19" fmla="*/ 253990 h 285704"/>
              <a:gd name="connsiteX20" fmla="*/ 245419 w 319989"/>
              <a:gd name="connsiteY20" fmla="*/ 284275 h 285704"/>
              <a:gd name="connsiteX21" fmla="*/ 288846 w 319989"/>
              <a:gd name="connsiteY21" fmla="*/ 189992 h 285704"/>
              <a:gd name="connsiteX22" fmla="*/ 288846 w 319989"/>
              <a:gd name="connsiteY22" fmla="*/ 132851 h 285704"/>
              <a:gd name="connsiteX23" fmla="*/ 320845 w 319989"/>
              <a:gd name="connsiteY23" fmla="*/ 95138 h 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989" h="285704">
                <a:moveTo>
                  <a:pt x="263133" y="2570"/>
                </a:moveTo>
                <a:lnTo>
                  <a:pt x="235705" y="29426"/>
                </a:lnTo>
                <a:lnTo>
                  <a:pt x="47711" y="27712"/>
                </a:lnTo>
                <a:lnTo>
                  <a:pt x="49997" y="75710"/>
                </a:lnTo>
                <a:lnTo>
                  <a:pt x="31712" y="75139"/>
                </a:lnTo>
                <a:lnTo>
                  <a:pt x="30569" y="161422"/>
                </a:lnTo>
                <a:lnTo>
                  <a:pt x="3713" y="184850"/>
                </a:lnTo>
                <a:lnTo>
                  <a:pt x="2570" y="221420"/>
                </a:lnTo>
                <a:lnTo>
                  <a:pt x="21998" y="259704"/>
                </a:lnTo>
                <a:lnTo>
                  <a:pt x="43711" y="272847"/>
                </a:lnTo>
                <a:lnTo>
                  <a:pt x="43140" y="275704"/>
                </a:lnTo>
                <a:lnTo>
                  <a:pt x="72282" y="260847"/>
                </a:lnTo>
                <a:lnTo>
                  <a:pt x="94567" y="278561"/>
                </a:lnTo>
                <a:lnTo>
                  <a:pt x="135708" y="280846"/>
                </a:lnTo>
                <a:lnTo>
                  <a:pt x="159708" y="260847"/>
                </a:lnTo>
                <a:lnTo>
                  <a:pt x="180850" y="271132"/>
                </a:lnTo>
                <a:lnTo>
                  <a:pt x="204277" y="236276"/>
                </a:lnTo>
                <a:lnTo>
                  <a:pt x="206563" y="224848"/>
                </a:lnTo>
                <a:lnTo>
                  <a:pt x="224277" y="221420"/>
                </a:lnTo>
                <a:lnTo>
                  <a:pt x="227134" y="253990"/>
                </a:lnTo>
                <a:lnTo>
                  <a:pt x="245419" y="284275"/>
                </a:lnTo>
                <a:lnTo>
                  <a:pt x="288846" y="189992"/>
                </a:lnTo>
                <a:lnTo>
                  <a:pt x="288846" y="132851"/>
                </a:lnTo>
                <a:lnTo>
                  <a:pt x="320845" y="9513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Freihandform: Form 46">
            <a:extLst>
              <a:ext uri="{FF2B5EF4-FFF2-40B4-BE49-F238E27FC236}">
                <a16:creationId xmlns:a16="http://schemas.microsoft.com/office/drawing/2014/main" id="{3FBC2C87-B5C5-E2AE-AC88-C5258C3E7EA6}"/>
              </a:ext>
            </a:extLst>
          </p:cNvPr>
          <p:cNvSpPr/>
          <p:nvPr userDrawn="1"/>
        </p:nvSpPr>
        <p:spPr>
          <a:xfrm>
            <a:off x="8151308" y="4225897"/>
            <a:ext cx="235766" cy="301340"/>
          </a:xfrm>
          <a:custGeom>
            <a:avLst/>
            <a:gdLst>
              <a:gd name="connsiteX0" fmla="*/ 2570 w 165708"/>
              <a:gd name="connsiteY0" fmla="*/ 169422 h 222849"/>
              <a:gd name="connsiteX1" fmla="*/ 25998 w 165708"/>
              <a:gd name="connsiteY1" fmla="*/ 191135 h 222849"/>
              <a:gd name="connsiteX2" fmla="*/ 24284 w 165708"/>
              <a:gd name="connsiteY2" fmla="*/ 224848 h 222849"/>
              <a:gd name="connsiteX3" fmla="*/ 152851 w 165708"/>
              <a:gd name="connsiteY3" fmla="*/ 221420 h 222849"/>
              <a:gd name="connsiteX4" fmla="*/ 163707 w 165708"/>
              <a:gd name="connsiteY4" fmla="*/ 209991 h 222849"/>
              <a:gd name="connsiteX5" fmla="*/ 126566 w 165708"/>
              <a:gd name="connsiteY5" fmla="*/ 169993 h 222849"/>
              <a:gd name="connsiteX6" fmla="*/ 121423 w 165708"/>
              <a:gd name="connsiteY6" fmla="*/ 155708 h 222849"/>
              <a:gd name="connsiteX7" fmla="*/ 144851 w 165708"/>
              <a:gd name="connsiteY7" fmla="*/ 111709 h 222849"/>
              <a:gd name="connsiteX8" fmla="*/ 128852 w 165708"/>
              <a:gd name="connsiteY8" fmla="*/ 82567 h 222849"/>
              <a:gd name="connsiteX9" fmla="*/ 115138 w 165708"/>
              <a:gd name="connsiteY9" fmla="*/ 75139 h 222849"/>
              <a:gd name="connsiteX10" fmla="*/ 115138 w 165708"/>
              <a:gd name="connsiteY10" fmla="*/ 60282 h 222849"/>
              <a:gd name="connsiteX11" fmla="*/ 131137 w 165708"/>
              <a:gd name="connsiteY11" fmla="*/ 49997 h 222849"/>
              <a:gd name="connsiteX12" fmla="*/ 131709 w 165708"/>
              <a:gd name="connsiteY12" fmla="*/ 4284 h 222849"/>
              <a:gd name="connsiteX13" fmla="*/ 119709 w 165708"/>
              <a:gd name="connsiteY13" fmla="*/ 2570 h 222849"/>
              <a:gd name="connsiteX14" fmla="*/ 119138 w 165708"/>
              <a:gd name="connsiteY14" fmla="*/ 27140 h 222849"/>
              <a:gd name="connsiteX15" fmla="*/ 64854 w 165708"/>
              <a:gd name="connsiteY15" fmla="*/ 128280 h 222849"/>
              <a:gd name="connsiteX16" fmla="*/ 32283 w 165708"/>
              <a:gd name="connsiteY16" fmla="*/ 129994 h 222849"/>
              <a:gd name="connsiteX17" fmla="*/ 9427 w 165708"/>
              <a:gd name="connsiteY17" fmla="*/ 145422 h 22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708" h="222849">
                <a:moveTo>
                  <a:pt x="2570" y="169422"/>
                </a:moveTo>
                <a:lnTo>
                  <a:pt x="25998" y="191135"/>
                </a:lnTo>
                <a:lnTo>
                  <a:pt x="24284" y="224848"/>
                </a:lnTo>
                <a:lnTo>
                  <a:pt x="152851" y="221420"/>
                </a:lnTo>
                <a:lnTo>
                  <a:pt x="163707" y="209991"/>
                </a:lnTo>
                <a:lnTo>
                  <a:pt x="126566" y="169993"/>
                </a:lnTo>
                <a:lnTo>
                  <a:pt x="121423" y="155708"/>
                </a:lnTo>
                <a:lnTo>
                  <a:pt x="144851" y="111709"/>
                </a:lnTo>
                <a:lnTo>
                  <a:pt x="128852" y="82567"/>
                </a:lnTo>
                <a:lnTo>
                  <a:pt x="115138" y="75139"/>
                </a:lnTo>
                <a:lnTo>
                  <a:pt x="115138" y="60282"/>
                </a:lnTo>
                <a:lnTo>
                  <a:pt x="131137" y="49997"/>
                </a:lnTo>
                <a:lnTo>
                  <a:pt x="131709" y="4284"/>
                </a:lnTo>
                <a:lnTo>
                  <a:pt x="119709" y="2570"/>
                </a:lnTo>
                <a:lnTo>
                  <a:pt x="119138" y="27140"/>
                </a:lnTo>
                <a:lnTo>
                  <a:pt x="64854" y="128280"/>
                </a:lnTo>
                <a:lnTo>
                  <a:pt x="32283" y="129994"/>
                </a:lnTo>
                <a:lnTo>
                  <a:pt x="9427" y="14542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1" name="Freihandform: Form 47">
            <a:extLst>
              <a:ext uri="{FF2B5EF4-FFF2-40B4-BE49-F238E27FC236}">
                <a16:creationId xmlns:a16="http://schemas.microsoft.com/office/drawing/2014/main" id="{A434C780-5DFC-0E1A-FD97-B7F220A6B3F8}"/>
              </a:ext>
            </a:extLst>
          </p:cNvPr>
          <p:cNvSpPr/>
          <p:nvPr userDrawn="1"/>
        </p:nvSpPr>
        <p:spPr>
          <a:xfrm>
            <a:off x="8966733" y="4055910"/>
            <a:ext cx="170727" cy="162259"/>
          </a:xfrm>
          <a:custGeom>
            <a:avLst/>
            <a:gdLst>
              <a:gd name="connsiteX0" fmla="*/ 4855 w 119996"/>
              <a:gd name="connsiteY0" fmla="*/ 79139 h 119996"/>
              <a:gd name="connsiteX1" fmla="*/ 2570 w 119996"/>
              <a:gd name="connsiteY1" fmla="*/ 36283 h 119996"/>
              <a:gd name="connsiteX2" fmla="*/ 31712 w 119996"/>
              <a:gd name="connsiteY2" fmla="*/ 2570 h 119996"/>
              <a:gd name="connsiteX3" fmla="*/ 39711 w 119996"/>
              <a:gd name="connsiteY3" fmla="*/ 8855 h 119996"/>
              <a:gd name="connsiteX4" fmla="*/ 53425 w 119996"/>
              <a:gd name="connsiteY4" fmla="*/ 56282 h 119996"/>
              <a:gd name="connsiteX5" fmla="*/ 121994 w 119996"/>
              <a:gd name="connsiteY5" fmla="*/ 107138 h 119996"/>
              <a:gd name="connsiteX6" fmla="*/ 109423 w 119996"/>
              <a:gd name="connsiteY6" fmla="*/ 122566 h 119996"/>
              <a:gd name="connsiteX7" fmla="*/ 59711 w 119996"/>
              <a:gd name="connsiteY7" fmla="*/ 79139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996" h="119996">
                <a:moveTo>
                  <a:pt x="4855" y="79139"/>
                </a:moveTo>
                <a:lnTo>
                  <a:pt x="2570" y="36283"/>
                </a:lnTo>
                <a:lnTo>
                  <a:pt x="31712" y="2570"/>
                </a:lnTo>
                <a:lnTo>
                  <a:pt x="39711" y="8855"/>
                </a:lnTo>
                <a:lnTo>
                  <a:pt x="53425" y="56282"/>
                </a:lnTo>
                <a:lnTo>
                  <a:pt x="121994" y="107138"/>
                </a:lnTo>
                <a:lnTo>
                  <a:pt x="109423" y="122566"/>
                </a:lnTo>
                <a:lnTo>
                  <a:pt x="59711" y="7913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Freihandform: Form 48">
            <a:extLst>
              <a:ext uri="{FF2B5EF4-FFF2-40B4-BE49-F238E27FC236}">
                <a16:creationId xmlns:a16="http://schemas.microsoft.com/office/drawing/2014/main" id="{55A67831-AA64-9196-9B9D-8AA596B92DF0}"/>
              </a:ext>
            </a:extLst>
          </p:cNvPr>
          <p:cNvSpPr/>
          <p:nvPr userDrawn="1"/>
        </p:nvSpPr>
        <p:spPr>
          <a:xfrm>
            <a:off x="9117137" y="4202716"/>
            <a:ext cx="40649" cy="61814"/>
          </a:xfrm>
          <a:custGeom>
            <a:avLst/>
            <a:gdLst>
              <a:gd name="connsiteX0" fmla="*/ 6569 w 28570"/>
              <a:gd name="connsiteY0" fmla="*/ 20855 h 45712"/>
              <a:gd name="connsiteX1" fmla="*/ 2570 w 28570"/>
              <a:gd name="connsiteY1" fmla="*/ 45426 h 45712"/>
              <a:gd name="connsiteX2" fmla="*/ 31140 w 28570"/>
              <a:gd name="connsiteY2" fmla="*/ 44854 h 45712"/>
              <a:gd name="connsiteX3" fmla="*/ 31712 w 28570"/>
              <a:gd name="connsiteY3" fmla="*/ 8855 h 45712"/>
              <a:gd name="connsiteX4" fmla="*/ 21426 w 28570"/>
              <a:gd name="connsiteY4" fmla="*/ 257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45712">
                <a:moveTo>
                  <a:pt x="6569" y="20855"/>
                </a:moveTo>
                <a:lnTo>
                  <a:pt x="2570" y="45426"/>
                </a:lnTo>
                <a:lnTo>
                  <a:pt x="31140" y="44854"/>
                </a:lnTo>
                <a:lnTo>
                  <a:pt x="31712" y="8855"/>
                </a:lnTo>
                <a:lnTo>
                  <a:pt x="2142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Freihandform: Form 49">
            <a:extLst>
              <a:ext uri="{FF2B5EF4-FFF2-40B4-BE49-F238E27FC236}">
                <a16:creationId xmlns:a16="http://schemas.microsoft.com/office/drawing/2014/main" id="{F27B9CE5-034C-2382-A13D-C22525E3EC59}"/>
              </a:ext>
            </a:extLst>
          </p:cNvPr>
          <p:cNvSpPr/>
          <p:nvPr userDrawn="1"/>
        </p:nvSpPr>
        <p:spPr>
          <a:xfrm>
            <a:off x="8871614" y="4167947"/>
            <a:ext cx="430882" cy="316793"/>
          </a:xfrm>
          <a:custGeom>
            <a:avLst/>
            <a:gdLst>
              <a:gd name="connsiteX0" fmla="*/ 18569 w 302847"/>
              <a:gd name="connsiteY0" fmla="*/ 120852 h 234277"/>
              <a:gd name="connsiteX1" fmla="*/ 71710 w 302847"/>
              <a:gd name="connsiteY1" fmla="*/ 2570 h 234277"/>
              <a:gd name="connsiteX2" fmla="*/ 124851 w 302847"/>
              <a:gd name="connsiteY2" fmla="*/ 3141 h 234277"/>
              <a:gd name="connsiteX3" fmla="*/ 171136 w 302847"/>
              <a:gd name="connsiteY3" fmla="*/ 43711 h 234277"/>
              <a:gd name="connsiteX4" fmla="*/ 168279 w 302847"/>
              <a:gd name="connsiteY4" fmla="*/ 77425 h 234277"/>
              <a:gd name="connsiteX5" fmla="*/ 204277 w 302847"/>
              <a:gd name="connsiteY5" fmla="*/ 77425 h 234277"/>
              <a:gd name="connsiteX6" fmla="*/ 208277 w 302847"/>
              <a:gd name="connsiteY6" fmla="*/ 97424 h 234277"/>
              <a:gd name="connsiteX7" fmla="*/ 266561 w 302847"/>
              <a:gd name="connsiteY7" fmla="*/ 132280 h 234277"/>
              <a:gd name="connsiteX8" fmla="*/ 302560 w 302847"/>
              <a:gd name="connsiteY8" fmla="*/ 134566 h 234277"/>
              <a:gd name="connsiteX9" fmla="*/ 233991 w 302847"/>
              <a:gd name="connsiteY9" fmla="*/ 208277 h 234277"/>
              <a:gd name="connsiteX10" fmla="*/ 139708 w 302847"/>
              <a:gd name="connsiteY10" fmla="*/ 237419 h 234277"/>
              <a:gd name="connsiteX11" fmla="*/ 116280 w 302847"/>
              <a:gd name="connsiteY11" fmla="*/ 237419 h 234277"/>
              <a:gd name="connsiteX12" fmla="*/ 74567 w 302847"/>
              <a:gd name="connsiteY12" fmla="*/ 201992 h 234277"/>
              <a:gd name="connsiteX13" fmla="*/ 57997 w 302847"/>
              <a:gd name="connsiteY13" fmla="*/ 195135 h 234277"/>
              <a:gd name="connsiteX14" fmla="*/ 25998 w 302847"/>
              <a:gd name="connsiteY14" fmla="*/ 147708 h 234277"/>
              <a:gd name="connsiteX15" fmla="*/ 4855 w 302847"/>
              <a:gd name="connsiteY15" fmla="*/ 148279 h 234277"/>
              <a:gd name="connsiteX16" fmla="*/ 2570 w 302847"/>
              <a:gd name="connsiteY16" fmla="*/ 126566 h 23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2847" h="234277">
                <a:moveTo>
                  <a:pt x="18569" y="120852"/>
                </a:moveTo>
                <a:lnTo>
                  <a:pt x="71710" y="2570"/>
                </a:lnTo>
                <a:lnTo>
                  <a:pt x="124851" y="3141"/>
                </a:lnTo>
                <a:lnTo>
                  <a:pt x="171136" y="43711"/>
                </a:lnTo>
                <a:lnTo>
                  <a:pt x="168279" y="77425"/>
                </a:lnTo>
                <a:lnTo>
                  <a:pt x="204277" y="77425"/>
                </a:lnTo>
                <a:lnTo>
                  <a:pt x="208277" y="97424"/>
                </a:lnTo>
                <a:lnTo>
                  <a:pt x="266561" y="132280"/>
                </a:lnTo>
                <a:lnTo>
                  <a:pt x="302560" y="134566"/>
                </a:lnTo>
                <a:lnTo>
                  <a:pt x="233991" y="208277"/>
                </a:lnTo>
                <a:lnTo>
                  <a:pt x="139708" y="237419"/>
                </a:lnTo>
                <a:lnTo>
                  <a:pt x="116280" y="237419"/>
                </a:lnTo>
                <a:lnTo>
                  <a:pt x="74567" y="201992"/>
                </a:lnTo>
                <a:lnTo>
                  <a:pt x="57997" y="195135"/>
                </a:lnTo>
                <a:lnTo>
                  <a:pt x="25998" y="147708"/>
                </a:lnTo>
                <a:lnTo>
                  <a:pt x="4855" y="148279"/>
                </a:lnTo>
                <a:lnTo>
                  <a:pt x="2570" y="126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Freihandform: Form 50">
            <a:extLst>
              <a:ext uri="{FF2B5EF4-FFF2-40B4-BE49-F238E27FC236}">
                <a16:creationId xmlns:a16="http://schemas.microsoft.com/office/drawing/2014/main" id="{306B526B-A5FF-90C6-85CF-C83C989CEAC1}"/>
              </a:ext>
            </a:extLst>
          </p:cNvPr>
          <p:cNvSpPr/>
          <p:nvPr userDrawn="1"/>
        </p:nvSpPr>
        <p:spPr>
          <a:xfrm>
            <a:off x="9166729" y="4254484"/>
            <a:ext cx="178857" cy="84993"/>
          </a:xfrm>
          <a:custGeom>
            <a:avLst/>
            <a:gdLst>
              <a:gd name="connsiteX0" fmla="*/ 2570 w 125710"/>
              <a:gd name="connsiteY0" fmla="*/ 8284 h 62855"/>
              <a:gd name="connsiteX1" fmla="*/ 32854 w 125710"/>
              <a:gd name="connsiteY1" fmla="*/ 28283 h 62855"/>
              <a:gd name="connsiteX2" fmla="*/ 41426 w 125710"/>
              <a:gd name="connsiteY2" fmla="*/ 27712 h 62855"/>
              <a:gd name="connsiteX3" fmla="*/ 115138 w 125710"/>
              <a:gd name="connsiteY3" fmla="*/ 2570 h 62855"/>
              <a:gd name="connsiteX4" fmla="*/ 123709 w 125710"/>
              <a:gd name="connsiteY4" fmla="*/ 29426 h 62855"/>
              <a:gd name="connsiteX5" fmla="*/ 117995 w 125710"/>
              <a:gd name="connsiteY5" fmla="*/ 52282 h 62855"/>
              <a:gd name="connsiteX6" fmla="*/ 101995 w 125710"/>
              <a:gd name="connsiteY6" fmla="*/ 64853 h 62855"/>
              <a:gd name="connsiteX7" fmla="*/ 61997 w 125710"/>
              <a:gd name="connsiteY7" fmla="*/ 62568 h 62855"/>
              <a:gd name="connsiteX8" fmla="*/ 4856 w 125710"/>
              <a:gd name="connsiteY8" fmla="*/ 27712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710" h="62855">
                <a:moveTo>
                  <a:pt x="2570" y="8284"/>
                </a:moveTo>
                <a:lnTo>
                  <a:pt x="32854" y="28283"/>
                </a:lnTo>
                <a:lnTo>
                  <a:pt x="41426" y="27712"/>
                </a:lnTo>
                <a:lnTo>
                  <a:pt x="115138" y="2570"/>
                </a:lnTo>
                <a:lnTo>
                  <a:pt x="123709" y="29426"/>
                </a:lnTo>
                <a:lnTo>
                  <a:pt x="117995" y="52282"/>
                </a:lnTo>
                <a:lnTo>
                  <a:pt x="101995" y="64853"/>
                </a:lnTo>
                <a:lnTo>
                  <a:pt x="61997" y="62568"/>
                </a:lnTo>
                <a:lnTo>
                  <a:pt x="4856" y="27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Freihandform: Form 51">
            <a:extLst>
              <a:ext uri="{FF2B5EF4-FFF2-40B4-BE49-F238E27FC236}">
                <a16:creationId xmlns:a16="http://schemas.microsoft.com/office/drawing/2014/main" id="{17459C3D-01ED-714C-C95D-99870C1D0F6C}"/>
              </a:ext>
            </a:extLst>
          </p:cNvPr>
          <p:cNvSpPr/>
          <p:nvPr userDrawn="1"/>
        </p:nvSpPr>
        <p:spPr>
          <a:xfrm>
            <a:off x="9414689" y="4198852"/>
            <a:ext cx="65039" cy="38633"/>
          </a:xfrm>
          <a:custGeom>
            <a:avLst/>
            <a:gdLst>
              <a:gd name="connsiteX0" fmla="*/ 2570 w 45712"/>
              <a:gd name="connsiteY0" fmla="*/ 9998 h 28570"/>
              <a:gd name="connsiteX1" fmla="*/ 17998 w 45712"/>
              <a:gd name="connsiteY1" fmla="*/ 27140 h 28570"/>
              <a:gd name="connsiteX2" fmla="*/ 39140 w 45712"/>
              <a:gd name="connsiteY2" fmla="*/ 14569 h 28570"/>
              <a:gd name="connsiteX3" fmla="*/ 46568 w 45712"/>
              <a:gd name="connsiteY3" fmla="*/ 11712 h 28570"/>
              <a:gd name="connsiteX4" fmla="*/ 37426 w 45712"/>
              <a:gd name="connsiteY4" fmla="*/ 2570 h 28570"/>
              <a:gd name="connsiteX5" fmla="*/ 18569 w 45712"/>
              <a:gd name="connsiteY5" fmla="*/ 8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12" h="28570">
                <a:moveTo>
                  <a:pt x="2570" y="9998"/>
                </a:moveTo>
                <a:lnTo>
                  <a:pt x="17998" y="27140"/>
                </a:lnTo>
                <a:lnTo>
                  <a:pt x="39140" y="14569"/>
                </a:lnTo>
                <a:lnTo>
                  <a:pt x="46568" y="11712"/>
                </a:lnTo>
                <a:lnTo>
                  <a:pt x="37426" y="2570"/>
                </a:lnTo>
                <a:lnTo>
                  <a:pt x="18569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Freihandform: Form 52">
            <a:extLst>
              <a:ext uri="{FF2B5EF4-FFF2-40B4-BE49-F238E27FC236}">
                <a16:creationId xmlns:a16="http://schemas.microsoft.com/office/drawing/2014/main" id="{8A20BA55-C068-B604-C1D1-30CE1698143B}"/>
              </a:ext>
            </a:extLst>
          </p:cNvPr>
          <p:cNvSpPr/>
          <p:nvPr userDrawn="1"/>
        </p:nvSpPr>
        <p:spPr>
          <a:xfrm>
            <a:off x="9099250" y="4235169"/>
            <a:ext cx="300805" cy="394060"/>
          </a:xfrm>
          <a:custGeom>
            <a:avLst/>
            <a:gdLst>
              <a:gd name="connsiteX0" fmla="*/ 168850 w 211421"/>
              <a:gd name="connsiteY0" fmla="*/ 15141 h 291418"/>
              <a:gd name="connsiteX1" fmla="*/ 200278 w 211421"/>
              <a:gd name="connsiteY1" fmla="*/ 2570 h 291418"/>
              <a:gd name="connsiteX2" fmla="*/ 211706 w 211421"/>
              <a:gd name="connsiteY2" fmla="*/ 9427 h 291418"/>
              <a:gd name="connsiteX3" fmla="*/ 210563 w 211421"/>
              <a:gd name="connsiteY3" fmla="*/ 37997 h 291418"/>
              <a:gd name="connsiteX4" fmla="*/ 180850 w 211421"/>
              <a:gd name="connsiteY4" fmla="*/ 121994 h 291418"/>
              <a:gd name="connsiteX5" fmla="*/ 21998 w 211421"/>
              <a:gd name="connsiteY5" fmla="*/ 292274 h 291418"/>
              <a:gd name="connsiteX6" fmla="*/ 3713 w 211421"/>
              <a:gd name="connsiteY6" fmla="*/ 279704 h 291418"/>
              <a:gd name="connsiteX7" fmla="*/ 2570 w 211421"/>
              <a:gd name="connsiteY7" fmla="*/ 207706 h 291418"/>
              <a:gd name="connsiteX8" fmla="*/ 26569 w 211421"/>
              <a:gd name="connsiteY8" fmla="*/ 180278 h 291418"/>
              <a:gd name="connsiteX9" fmla="*/ 76853 w 211421"/>
              <a:gd name="connsiteY9" fmla="*/ 164279 h 291418"/>
              <a:gd name="connsiteX10" fmla="*/ 151708 w 211421"/>
              <a:gd name="connsiteY10" fmla="*/ 85424 h 291418"/>
              <a:gd name="connsiteX11" fmla="*/ 171136 w 211421"/>
              <a:gd name="connsiteY11" fmla="*/ 68282 h 291418"/>
              <a:gd name="connsiteX12" fmla="*/ 176278 w 211421"/>
              <a:gd name="connsiteY12" fmla="*/ 43140 h 29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421" h="291418">
                <a:moveTo>
                  <a:pt x="168850" y="15141"/>
                </a:moveTo>
                <a:lnTo>
                  <a:pt x="200278" y="2570"/>
                </a:lnTo>
                <a:lnTo>
                  <a:pt x="211706" y="9427"/>
                </a:lnTo>
                <a:lnTo>
                  <a:pt x="210563" y="37997"/>
                </a:lnTo>
                <a:lnTo>
                  <a:pt x="180850" y="121994"/>
                </a:lnTo>
                <a:lnTo>
                  <a:pt x="21998" y="292274"/>
                </a:lnTo>
                <a:lnTo>
                  <a:pt x="3713" y="279704"/>
                </a:lnTo>
                <a:lnTo>
                  <a:pt x="2570" y="207706"/>
                </a:lnTo>
                <a:lnTo>
                  <a:pt x="26569" y="180278"/>
                </a:lnTo>
                <a:lnTo>
                  <a:pt x="76853" y="164279"/>
                </a:lnTo>
                <a:lnTo>
                  <a:pt x="151708" y="85424"/>
                </a:lnTo>
                <a:lnTo>
                  <a:pt x="171136" y="68282"/>
                </a:lnTo>
                <a:lnTo>
                  <a:pt x="176278" y="43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Freihandform: Form 53">
            <a:extLst>
              <a:ext uri="{FF2B5EF4-FFF2-40B4-BE49-F238E27FC236}">
                <a16:creationId xmlns:a16="http://schemas.microsoft.com/office/drawing/2014/main" id="{2AA38407-FF85-86B0-E62E-8F435F208839}"/>
              </a:ext>
            </a:extLst>
          </p:cNvPr>
          <p:cNvSpPr/>
          <p:nvPr userDrawn="1"/>
        </p:nvSpPr>
        <p:spPr>
          <a:xfrm>
            <a:off x="8329354" y="4276893"/>
            <a:ext cx="382103" cy="224073"/>
          </a:xfrm>
          <a:custGeom>
            <a:avLst/>
            <a:gdLst>
              <a:gd name="connsiteX0" fmla="*/ 7713 w 268562"/>
              <a:gd name="connsiteY0" fmla="*/ 129994 h 165708"/>
              <a:gd name="connsiteX1" fmla="*/ 41426 w 268562"/>
              <a:gd name="connsiteY1" fmla="*/ 167136 h 165708"/>
              <a:gd name="connsiteX2" fmla="*/ 55140 w 268562"/>
              <a:gd name="connsiteY2" fmla="*/ 149422 h 165708"/>
              <a:gd name="connsiteX3" fmla="*/ 76282 w 268562"/>
              <a:gd name="connsiteY3" fmla="*/ 150565 h 165708"/>
              <a:gd name="connsiteX4" fmla="*/ 80853 w 268562"/>
              <a:gd name="connsiteY4" fmla="*/ 133423 h 165708"/>
              <a:gd name="connsiteX5" fmla="*/ 101995 w 268562"/>
              <a:gd name="connsiteY5" fmla="*/ 120280 h 165708"/>
              <a:gd name="connsiteX6" fmla="*/ 145422 w 268562"/>
              <a:gd name="connsiteY6" fmla="*/ 150565 h 165708"/>
              <a:gd name="connsiteX7" fmla="*/ 170564 w 268562"/>
              <a:gd name="connsiteY7" fmla="*/ 125423 h 165708"/>
              <a:gd name="connsiteX8" fmla="*/ 268275 w 268562"/>
              <a:gd name="connsiteY8" fmla="*/ 129994 h 165708"/>
              <a:gd name="connsiteX9" fmla="*/ 177421 w 268562"/>
              <a:gd name="connsiteY9" fmla="*/ 36283 h 165708"/>
              <a:gd name="connsiteX10" fmla="*/ 189992 w 268562"/>
              <a:gd name="connsiteY10" fmla="*/ 28855 h 165708"/>
              <a:gd name="connsiteX11" fmla="*/ 191706 w 268562"/>
              <a:gd name="connsiteY11" fmla="*/ 12284 h 165708"/>
              <a:gd name="connsiteX12" fmla="*/ 171136 w 268562"/>
              <a:gd name="connsiteY12" fmla="*/ 2570 h 165708"/>
              <a:gd name="connsiteX13" fmla="*/ 140851 w 268562"/>
              <a:gd name="connsiteY13" fmla="*/ 2570 h 165708"/>
              <a:gd name="connsiteX14" fmla="*/ 92281 w 268562"/>
              <a:gd name="connsiteY14" fmla="*/ 50568 h 165708"/>
              <a:gd name="connsiteX15" fmla="*/ 90567 w 268562"/>
              <a:gd name="connsiteY15" fmla="*/ 70568 h 165708"/>
              <a:gd name="connsiteX16" fmla="*/ 51711 w 268562"/>
              <a:gd name="connsiteY16" fmla="*/ 69425 h 165708"/>
              <a:gd name="connsiteX17" fmla="*/ 50568 w 268562"/>
              <a:gd name="connsiteY17" fmla="*/ 77996 h 165708"/>
              <a:gd name="connsiteX18" fmla="*/ 25426 w 268562"/>
              <a:gd name="connsiteY18" fmla="*/ 75139 h 165708"/>
              <a:gd name="connsiteX19" fmla="*/ 2570 w 268562"/>
              <a:gd name="connsiteY19" fmla="*/ 118566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562" h="165708">
                <a:moveTo>
                  <a:pt x="7713" y="129994"/>
                </a:moveTo>
                <a:lnTo>
                  <a:pt x="41426" y="167136"/>
                </a:lnTo>
                <a:lnTo>
                  <a:pt x="55140" y="149422"/>
                </a:lnTo>
                <a:lnTo>
                  <a:pt x="76282" y="150565"/>
                </a:lnTo>
                <a:lnTo>
                  <a:pt x="80853" y="133423"/>
                </a:lnTo>
                <a:lnTo>
                  <a:pt x="101995" y="120280"/>
                </a:lnTo>
                <a:lnTo>
                  <a:pt x="145422" y="150565"/>
                </a:lnTo>
                <a:lnTo>
                  <a:pt x="170564" y="125423"/>
                </a:lnTo>
                <a:lnTo>
                  <a:pt x="268275" y="129994"/>
                </a:lnTo>
                <a:lnTo>
                  <a:pt x="177421" y="36283"/>
                </a:lnTo>
                <a:lnTo>
                  <a:pt x="189992" y="28855"/>
                </a:lnTo>
                <a:lnTo>
                  <a:pt x="191706" y="12284"/>
                </a:lnTo>
                <a:lnTo>
                  <a:pt x="171136" y="2570"/>
                </a:lnTo>
                <a:lnTo>
                  <a:pt x="140851" y="2570"/>
                </a:lnTo>
                <a:lnTo>
                  <a:pt x="92281" y="50568"/>
                </a:lnTo>
                <a:lnTo>
                  <a:pt x="90567" y="70568"/>
                </a:lnTo>
                <a:lnTo>
                  <a:pt x="51711" y="69425"/>
                </a:lnTo>
                <a:lnTo>
                  <a:pt x="50568" y="77996"/>
                </a:lnTo>
                <a:lnTo>
                  <a:pt x="25426" y="75139"/>
                </a:lnTo>
                <a:lnTo>
                  <a:pt x="2570" y="118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8" name="Freihandform: Form 54">
            <a:extLst>
              <a:ext uri="{FF2B5EF4-FFF2-40B4-BE49-F238E27FC236}">
                <a16:creationId xmlns:a16="http://schemas.microsoft.com/office/drawing/2014/main" id="{4897AF52-1BFE-CA0C-4FF4-5F3EE9DDA00B}"/>
              </a:ext>
            </a:extLst>
          </p:cNvPr>
          <p:cNvSpPr/>
          <p:nvPr userDrawn="1"/>
        </p:nvSpPr>
        <p:spPr>
          <a:xfrm>
            <a:off x="8078140" y="4572825"/>
            <a:ext cx="24390" cy="23180"/>
          </a:xfrm>
          <a:custGeom>
            <a:avLst/>
            <a:gdLst>
              <a:gd name="connsiteX0" fmla="*/ 2570 w 17142"/>
              <a:gd name="connsiteY0" fmla="*/ 7141 h 17142"/>
              <a:gd name="connsiteX1" fmla="*/ 10570 w 17142"/>
              <a:gd name="connsiteY1" fmla="*/ 2570 h 17142"/>
              <a:gd name="connsiteX2" fmla="*/ 16855 w 17142"/>
              <a:gd name="connsiteY2" fmla="*/ 7712 h 17142"/>
              <a:gd name="connsiteX3" fmla="*/ 10570 w 17142"/>
              <a:gd name="connsiteY3" fmla="*/ 17427 h 17142"/>
              <a:gd name="connsiteX4" fmla="*/ 3141 w 17142"/>
              <a:gd name="connsiteY4" fmla="*/ 14569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2570" y="7141"/>
                </a:moveTo>
                <a:lnTo>
                  <a:pt x="10570" y="2570"/>
                </a:lnTo>
                <a:lnTo>
                  <a:pt x="16855" y="7712"/>
                </a:lnTo>
                <a:lnTo>
                  <a:pt x="10570" y="17427"/>
                </a:lnTo>
                <a:lnTo>
                  <a:pt x="3141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Freihandform: Form 55">
            <a:extLst>
              <a:ext uri="{FF2B5EF4-FFF2-40B4-BE49-F238E27FC236}">
                <a16:creationId xmlns:a16="http://schemas.microsoft.com/office/drawing/2014/main" id="{62914CB3-767A-9334-86B1-58F42297704F}"/>
              </a:ext>
            </a:extLst>
          </p:cNvPr>
          <p:cNvSpPr/>
          <p:nvPr userDrawn="1"/>
        </p:nvSpPr>
        <p:spPr>
          <a:xfrm>
            <a:off x="8101716" y="4539600"/>
            <a:ext cx="24390" cy="23180"/>
          </a:xfrm>
          <a:custGeom>
            <a:avLst/>
            <a:gdLst>
              <a:gd name="connsiteX0" fmla="*/ 2570 w 17142"/>
              <a:gd name="connsiteY0" fmla="*/ 4855 h 17142"/>
              <a:gd name="connsiteX1" fmla="*/ 15141 w 17142"/>
              <a:gd name="connsiteY1" fmla="*/ 2570 h 17142"/>
              <a:gd name="connsiteX2" fmla="*/ 19712 w 17142"/>
              <a:gd name="connsiteY2" fmla="*/ 11141 h 17142"/>
              <a:gd name="connsiteX3" fmla="*/ 13427 w 17142"/>
              <a:gd name="connsiteY3" fmla="*/ 17427 h 17142"/>
              <a:gd name="connsiteX4" fmla="*/ 7141 w 17142"/>
              <a:gd name="connsiteY4" fmla="*/ 16855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2570" y="4855"/>
                </a:moveTo>
                <a:lnTo>
                  <a:pt x="15141" y="2570"/>
                </a:lnTo>
                <a:lnTo>
                  <a:pt x="19712" y="11141"/>
                </a:lnTo>
                <a:lnTo>
                  <a:pt x="13427" y="17427"/>
                </a:lnTo>
                <a:lnTo>
                  <a:pt x="7141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0" name="Freihandform: Form 56">
            <a:extLst>
              <a:ext uri="{FF2B5EF4-FFF2-40B4-BE49-F238E27FC236}">
                <a16:creationId xmlns:a16="http://schemas.microsoft.com/office/drawing/2014/main" id="{C0E553CF-F124-891D-C727-C6BCF8A5A999}"/>
              </a:ext>
            </a:extLst>
          </p:cNvPr>
          <p:cNvSpPr/>
          <p:nvPr userDrawn="1"/>
        </p:nvSpPr>
        <p:spPr>
          <a:xfrm>
            <a:off x="8136674" y="4480102"/>
            <a:ext cx="32519" cy="30906"/>
          </a:xfrm>
          <a:custGeom>
            <a:avLst/>
            <a:gdLst>
              <a:gd name="connsiteX0" fmla="*/ 5427 w 22856"/>
              <a:gd name="connsiteY0" fmla="*/ 4284 h 22856"/>
              <a:gd name="connsiteX1" fmla="*/ 2570 w 22856"/>
              <a:gd name="connsiteY1" fmla="*/ 19141 h 22856"/>
              <a:gd name="connsiteX2" fmla="*/ 12284 w 22856"/>
              <a:gd name="connsiteY2" fmla="*/ 24284 h 22856"/>
              <a:gd name="connsiteX3" fmla="*/ 21998 w 22856"/>
              <a:gd name="connsiteY3" fmla="*/ 16855 h 22856"/>
              <a:gd name="connsiteX4" fmla="*/ 18569 w 22856"/>
              <a:gd name="connsiteY4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2856">
                <a:moveTo>
                  <a:pt x="5427" y="4284"/>
                </a:moveTo>
                <a:lnTo>
                  <a:pt x="2570" y="19141"/>
                </a:lnTo>
                <a:lnTo>
                  <a:pt x="12284" y="24284"/>
                </a:lnTo>
                <a:lnTo>
                  <a:pt x="21998" y="16855"/>
                </a:lnTo>
                <a:lnTo>
                  <a:pt x="18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Freihandform: Form 57">
            <a:extLst>
              <a:ext uri="{FF2B5EF4-FFF2-40B4-BE49-F238E27FC236}">
                <a16:creationId xmlns:a16="http://schemas.microsoft.com/office/drawing/2014/main" id="{B4B07CDA-D8E4-E1B7-D7AA-0961849424E0}"/>
              </a:ext>
            </a:extLst>
          </p:cNvPr>
          <p:cNvSpPr/>
          <p:nvPr userDrawn="1"/>
        </p:nvSpPr>
        <p:spPr>
          <a:xfrm>
            <a:off x="8144805" y="4533417"/>
            <a:ext cx="186986" cy="177712"/>
          </a:xfrm>
          <a:custGeom>
            <a:avLst/>
            <a:gdLst>
              <a:gd name="connsiteX0" fmla="*/ 69425 w 131424"/>
              <a:gd name="connsiteY0" fmla="*/ 3141 h 131424"/>
              <a:gd name="connsiteX1" fmla="*/ 68854 w 131424"/>
              <a:gd name="connsiteY1" fmla="*/ 21426 h 131424"/>
              <a:gd name="connsiteX2" fmla="*/ 27712 w 131424"/>
              <a:gd name="connsiteY2" fmla="*/ 20284 h 131424"/>
              <a:gd name="connsiteX3" fmla="*/ 2570 w 131424"/>
              <a:gd name="connsiteY3" fmla="*/ 69425 h 131424"/>
              <a:gd name="connsiteX4" fmla="*/ 61425 w 131424"/>
              <a:gd name="connsiteY4" fmla="*/ 133994 h 131424"/>
              <a:gd name="connsiteX5" fmla="*/ 76282 w 131424"/>
              <a:gd name="connsiteY5" fmla="*/ 121423 h 131424"/>
              <a:gd name="connsiteX6" fmla="*/ 75710 w 131424"/>
              <a:gd name="connsiteY6" fmla="*/ 108852 h 131424"/>
              <a:gd name="connsiteX7" fmla="*/ 65997 w 131424"/>
              <a:gd name="connsiteY7" fmla="*/ 104281 h 131424"/>
              <a:gd name="connsiteX8" fmla="*/ 65997 w 131424"/>
              <a:gd name="connsiteY8" fmla="*/ 95138 h 131424"/>
              <a:gd name="connsiteX9" fmla="*/ 88281 w 131424"/>
              <a:gd name="connsiteY9" fmla="*/ 80853 h 131424"/>
              <a:gd name="connsiteX10" fmla="*/ 108281 w 131424"/>
              <a:gd name="connsiteY10" fmla="*/ 96281 h 131424"/>
              <a:gd name="connsiteX11" fmla="*/ 130566 w 131424"/>
              <a:gd name="connsiteY11" fmla="*/ 96852 h 131424"/>
              <a:gd name="connsiteX12" fmla="*/ 130566 w 131424"/>
              <a:gd name="connsiteY12" fmla="*/ 20284 h 131424"/>
              <a:gd name="connsiteX13" fmla="*/ 95138 w 131424"/>
              <a:gd name="connsiteY13" fmla="*/ 18569 h 131424"/>
              <a:gd name="connsiteX14" fmla="*/ 94567 w 131424"/>
              <a:gd name="connsiteY14" fmla="*/ 2570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424" h="131424">
                <a:moveTo>
                  <a:pt x="69425" y="3141"/>
                </a:moveTo>
                <a:lnTo>
                  <a:pt x="68854" y="21426"/>
                </a:lnTo>
                <a:lnTo>
                  <a:pt x="27712" y="20284"/>
                </a:lnTo>
                <a:lnTo>
                  <a:pt x="2570" y="69425"/>
                </a:lnTo>
                <a:lnTo>
                  <a:pt x="61425" y="133994"/>
                </a:lnTo>
                <a:lnTo>
                  <a:pt x="76282" y="121423"/>
                </a:lnTo>
                <a:lnTo>
                  <a:pt x="75710" y="108852"/>
                </a:lnTo>
                <a:lnTo>
                  <a:pt x="65997" y="104281"/>
                </a:lnTo>
                <a:lnTo>
                  <a:pt x="65997" y="95138"/>
                </a:lnTo>
                <a:lnTo>
                  <a:pt x="88281" y="80853"/>
                </a:lnTo>
                <a:lnTo>
                  <a:pt x="108281" y="96281"/>
                </a:lnTo>
                <a:lnTo>
                  <a:pt x="130566" y="96852"/>
                </a:lnTo>
                <a:lnTo>
                  <a:pt x="130566" y="20284"/>
                </a:lnTo>
                <a:lnTo>
                  <a:pt x="95138" y="18569"/>
                </a:lnTo>
                <a:lnTo>
                  <a:pt x="9456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Freihandform: Form 58">
            <a:extLst>
              <a:ext uri="{FF2B5EF4-FFF2-40B4-BE49-F238E27FC236}">
                <a16:creationId xmlns:a16="http://schemas.microsoft.com/office/drawing/2014/main" id="{2114FF93-B256-B9FF-79C6-22E6F8B38208}"/>
              </a:ext>
            </a:extLst>
          </p:cNvPr>
          <p:cNvSpPr/>
          <p:nvPr userDrawn="1"/>
        </p:nvSpPr>
        <p:spPr>
          <a:xfrm>
            <a:off x="8183827" y="4534963"/>
            <a:ext cx="48780" cy="15453"/>
          </a:xfrm>
          <a:custGeom>
            <a:avLst/>
            <a:gdLst>
              <a:gd name="connsiteX0" fmla="*/ 2570 w 34284"/>
              <a:gd name="connsiteY0" fmla="*/ 2570 h 11428"/>
              <a:gd name="connsiteX1" fmla="*/ 2570 w 34284"/>
              <a:gd name="connsiteY1" fmla="*/ 12855 h 11428"/>
              <a:gd name="connsiteX2" fmla="*/ 35712 w 34284"/>
              <a:gd name="connsiteY2" fmla="*/ 14569 h 11428"/>
              <a:gd name="connsiteX3" fmla="*/ 35140 w 34284"/>
              <a:gd name="connsiteY3" fmla="*/ 2570 h 1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11428">
                <a:moveTo>
                  <a:pt x="2570" y="2570"/>
                </a:moveTo>
                <a:lnTo>
                  <a:pt x="2570" y="12855"/>
                </a:lnTo>
                <a:lnTo>
                  <a:pt x="35712" y="14569"/>
                </a:lnTo>
                <a:lnTo>
                  <a:pt x="35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3" name="Freihandform: Form 59">
            <a:extLst>
              <a:ext uri="{FF2B5EF4-FFF2-40B4-BE49-F238E27FC236}">
                <a16:creationId xmlns:a16="http://schemas.microsoft.com/office/drawing/2014/main" id="{C093D282-B3EB-6054-2375-B11018909902}"/>
              </a:ext>
            </a:extLst>
          </p:cNvPr>
          <p:cNvSpPr/>
          <p:nvPr userDrawn="1"/>
        </p:nvSpPr>
        <p:spPr>
          <a:xfrm>
            <a:off x="8230982" y="4486285"/>
            <a:ext cx="203245" cy="247253"/>
          </a:xfrm>
          <a:custGeom>
            <a:avLst/>
            <a:gdLst>
              <a:gd name="connsiteX0" fmla="*/ 42569 w 142852"/>
              <a:gd name="connsiteY0" fmla="*/ 37426 h 182851"/>
              <a:gd name="connsiteX1" fmla="*/ 41997 w 142852"/>
              <a:gd name="connsiteY1" fmla="*/ 47711 h 182851"/>
              <a:gd name="connsiteX2" fmla="*/ 76853 w 142852"/>
              <a:gd name="connsiteY2" fmla="*/ 48854 h 182851"/>
              <a:gd name="connsiteX3" fmla="*/ 78567 w 142852"/>
              <a:gd name="connsiteY3" fmla="*/ 139137 h 182851"/>
              <a:gd name="connsiteX4" fmla="*/ 46568 w 142852"/>
              <a:gd name="connsiteY4" fmla="*/ 138565 h 182851"/>
              <a:gd name="connsiteX5" fmla="*/ 27712 w 142852"/>
              <a:gd name="connsiteY5" fmla="*/ 124280 h 182851"/>
              <a:gd name="connsiteX6" fmla="*/ 13426 w 142852"/>
              <a:gd name="connsiteY6" fmla="*/ 132280 h 182851"/>
              <a:gd name="connsiteX7" fmla="*/ 12855 w 142852"/>
              <a:gd name="connsiteY7" fmla="*/ 136280 h 182851"/>
              <a:gd name="connsiteX8" fmla="*/ 20283 w 142852"/>
              <a:gd name="connsiteY8" fmla="*/ 139708 h 182851"/>
              <a:gd name="connsiteX9" fmla="*/ 22569 w 142852"/>
              <a:gd name="connsiteY9" fmla="*/ 158565 h 182851"/>
              <a:gd name="connsiteX10" fmla="*/ 2570 w 142852"/>
              <a:gd name="connsiteY10" fmla="*/ 175135 h 182851"/>
              <a:gd name="connsiteX11" fmla="*/ 7141 w 142852"/>
              <a:gd name="connsiteY11" fmla="*/ 184278 h 182851"/>
              <a:gd name="connsiteX12" fmla="*/ 28855 w 142852"/>
              <a:gd name="connsiteY12" fmla="*/ 167136 h 182851"/>
              <a:gd name="connsiteX13" fmla="*/ 39140 w 142852"/>
              <a:gd name="connsiteY13" fmla="*/ 167136 h 182851"/>
              <a:gd name="connsiteX14" fmla="*/ 42569 w 142852"/>
              <a:gd name="connsiteY14" fmla="*/ 177421 h 182851"/>
              <a:gd name="connsiteX15" fmla="*/ 56854 w 142852"/>
              <a:gd name="connsiteY15" fmla="*/ 183135 h 182851"/>
              <a:gd name="connsiteX16" fmla="*/ 100852 w 142852"/>
              <a:gd name="connsiteY16" fmla="*/ 145422 h 182851"/>
              <a:gd name="connsiteX17" fmla="*/ 100281 w 142852"/>
              <a:gd name="connsiteY17" fmla="*/ 117994 h 182851"/>
              <a:gd name="connsiteX18" fmla="*/ 109423 w 142852"/>
              <a:gd name="connsiteY18" fmla="*/ 95710 h 182851"/>
              <a:gd name="connsiteX19" fmla="*/ 137994 w 142852"/>
              <a:gd name="connsiteY19" fmla="*/ 74567 h 182851"/>
              <a:gd name="connsiteX20" fmla="*/ 145422 w 142852"/>
              <a:gd name="connsiteY20" fmla="*/ 2570 h 182851"/>
              <a:gd name="connsiteX21" fmla="*/ 125423 w 142852"/>
              <a:gd name="connsiteY21" fmla="*/ 3141 h 182851"/>
              <a:gd name="connsiteX22" fmla="*/ 101995 w 142852"/>
              <a:gd name="connsiteY22" fmla="*/ 35140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2852" h="182851">
                <a:moveTo>
                  <a:pt x="42569" y="37426"/>
                </a:moveTo>
                <a:lnTo>
                  <a:pt x="41997" y="47711"/>
                </a:lnTo>
                <a:lnTo>
                  <a:pt x="76853" y="48854"/>
                </a:lnTo>
                <a:lnTo>
                  <a:pt x="78567" y="139137"/>
                </a:lnTo>
                <a:lnTo>
                  <a:pt x="46568" y="138565"/>
                </a:lnTo>
                <a:lnTo>
                  <a:pt x="27712" y="124280"/>
                </a:lnTo>
                <a:lnTo>
                  <a:pt x="13426" y="132280"/>
                </a:lnTo>
                <a:lnTo>
                  <a:pt x="12855" y="136280"/>
                </a:lnTo>
                <a:lnTo>
                  <a:pt x="20283" y="139708"/>
                </a:lnTo>
                <a:lnTo>
                  <a:pt x="22569" y="158565"/>
                </a:lnTo>
                <a:lnTo>
                  <a:pt x="2570" y="175135"/>
                </a:lnTo>
                <a:lnTo>
                  <a:pt x="7141" y="184278"/>
                </a:lnTo>
                <a:lnTo>
                  <a:pt x="28855" y="167136"/>
                </a:lnTo>
                <a:lnTo>
                  <a:pt x="39140" y="167136"/>
                </a:lnTo>
                <a:lnTo>
                  <a:pt x="42569" y="177421"/>
                </a:lnTo>
                <a:lnTo>
                  <a:pt x="56854" y="183135"/>
                </a:lnTo>
                <a:lnTo>
                  <a:pt x="100852" y="145422"/>
                </a:lnTo>
                <a:lnTo>
                  <a:pt x="100281" y="117994"/>
                </a:lnTo>
                <a:lnTo>
                  <a:pt x="109423" y="95710"/>
                </a:lnTo>
                <a:lnTo>
                  <a:pt x="137994" y="74567"/>
                </a:lnTo>
                <a:lnTo>
                  <a:pt x="145422" y="2570"/>
                </a:lnTo>
                <a:lnTo>
                  <a:pt x="125423" y="3141"/>
                </a:lnTo>
                <a:lnTo>
                  <a:pt x="101995" y="3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Freihandform: Form 60">
            <a:extLst>
              <a:ext uri="{FF2B5EF4-FFF2-40B4-BE49-F238E27FC236}">
                <a16:creationId xmlns:a16="http://schemas.microsoft.com/office/drawing/2014/main" id="{C3A6DF1F-7A92-6FEC-6156-4F197C88E83A}"/>
              </a:ext>
            </a:extLst>
          </p:cNvPr>
          <p:cNvSpPr/>
          <p:nvPr userDrawn="1"/>
        </p:nvSpPr>
        <p:spPr>
          <a:xfrm>
            <a:off x="8241550" y="4716540"/>
            <a:ext cx="40649" cy="46361"/>
          </a:xfrm>
          <a:custGeom>
            <a:avLst/>
            <a:gdLst>
              <a:gd name="connsiteX0" fmla="*/ 2570 w 28570"/>
              <a:gd name="connsiteY0" fmla="*/ 17998 h 34284"/>
              <a:gd name="connsiteX1" fmla="*/ 15712 w 28570"/>
              <a:gd name="connsiteY1" fmla="*/ 34569 h 34284"/>
              <a:gd name="connsiteX2" fmla="*/ 31712 w 28570"/>
              <a:gd name="connsiteY2" fmla="*/ 19141 h 34284"/>
              <a:gd name="connsiteX3" fmla="*/ 27140 w 28570"/>
              <a:gd name="connsiteY3" fmla="*/ 3141 h 34284"/>
              <a:gd name="connsiteX4" fmla="*/ 23140 w 28570"/>
              <a:gd name="connsiteY4" fmla="*/ 2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34284">
                <a:moveTo>
                  <a:pt x="2570" y="17998"/>
                </a:moveTo>
                <a:lnTo>
                  <a:pt x="15712" y="34569"/>
                </a:lnTo>
                <a:lnTo>
                  <a:pt x="31712" y="19141"/>
                </a:lnTo>
                <a:lnTo>
                  <a:pt x="27140" y="3141"/>
                </a:lnTo>
                <a:lnTo>
                  <a:pt x="23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Freihandform: Form 61">
            <a:extLst>
              <a:ext uri="{FF2B5EF4-FFF2-40B4-BE49-F238E27FC236}">
                <a16:creationId xmlns:a16="http://schemas.microsoft.com/office/drawing/2014/main" id="{5ADC8043-961D-3803-C2FF-07DB8942AAA3}"/>
              </a:ext>
            </a:extLst>
          </p:cNvPr>
          <p:cNvSpPr/>
          <p:nvPr userDrawn="1"/>
        </p:nvSpPr>
        <p:spPr>
          <a:xfrm>
            <a:off x="8270817" y="4447652"/>
            <a:ext cx="552831" cy="533140"/>
          </a:xfrm>
          <a:custGeom>
            <a:avLst/>
            <a:gdLst>
              <a:gd name="connsiteX0" fmla="*/ 2570 w 388558"/>
              <a:gd name="connsiteY0" fmla="*/ 235133 h 394272"/>
              <a:gd name="connsiteX1" fmla="*/ 77996 w 388558"/>
              <a:gd name="connsiteY1" fmla="*/ 233991 h 394272"/>
              <a:gd name="connsiteX2" fmla="*/ 93424 w 388558"/>
              <a:gd name="connsiteY2" fmla="*/ 255704 h 394272"/>
              <a:gd name="connsiteX3" fmla="*/ 92853 w 388558"/>
              <a:gd name="connsiteY3" fmla="*/ 271704 h 394272"/>
              <a:gd name="connsiteX4" fmla="*/ 97995 w 388558"/>
              <a:gd name="connsiteY4" fmla="*/ 276847 h 394272"/>
              <a:gd name="connsiteX5" fmla="*/ 135708 w 388558"/>
              <a:gd name="connsiteY5" fmla="*/ 276847 h 394272"/>
              <a:gd name="connsiteX6" fmla="*/ 146565 w 388558"/>
              <a:gd name="connsiteY6" fmla="*/ 255704 h 394272"/>
              <a:gd name="connsiteX7" fmla="*/ 161422 w 388558"/>
              <a:gd name="connsiteY7" fmla="*/ 255704 h 394272"/>
              <a:gd name="connsiteX8" fmla="*/ 167707 w 388558"/>
              <a:gd name="connsiteY8" fmla="*/ 261990 h 394272"/>
              <a:gd name="connsiteX9" fmla="*/ 188850 w 388558"/>
              <a:gd name="connsiteY9" fmla="*/ 261418 h 394272"/>
              <a:gd name="connsiteX10" fmla="*/ 195135 w 388558"/>
              <a:gd name="connsiteY10" fmla="*/ 334559 h 394272"/>
              <a:gd name="connsiteX11" fmla="*/ 231134 w 388558"/>
              <a:gd name="connsiteY11" fmla="*/ 335702 h 394272"/>
              <a:gd name="connsiteX12" fmla="*/ 231134 w 388558"/>
              <a:gd name="connsiteY12" fmla="*/ 341416 h 394272"/>
              <a:gd name="connsiteX13" fmla="*/ 328273 w 388558"/>
              <a:gd name="connsiteY13" fmla="*/ 385414 h 394272"/>
              <a:gd name="connsiteX14" fmla="*/ 332845 w 388558"/>
              <a:gd name="connsiteY14" fmla="*/ 393985 h 394272"/>
              <a:gd name="connsiteX15" fmla="*/ 352844 w 388558"/>
              <a:gd name="connsiteY15" fmla="*/ 393985 h 394272"/>
              <a:gd name="connsiteX16" fmla="*/ 351130 w 388558"/>
              <a:gd name="connsiteY16" fmla="*/ 363129 h 394272"/>
              <a:gd name="connsiteX17" fmla="*/ 313988 w 388558"/>
              <a:gd name="connsiteY17" fmla="*/ 345416 h 394272"/>
              <a:gd name="connsiteX18" fmla="*/ 316274 w 388558"/>
              <a:gd name="connsiteY18" fmla="*/ 321988 h 394272"/>
              <a:gd name="connsiteX19" fmla="*/ 332273 w 388558"/>
              <a:gd name="connsiteY19" fmla="*/ 284846 h 394272"/>
              <a:gd name="connsiteX20" fmla="*/ 368272 w 388558"/>
              <a:gd name="connsiteY20" fmla="*/ 283703 h 394272"/>
              <a:gd name="connsiteX21" fmla="*/ 337416 w 388558"/>
              <a:gd name="connsiteY21" fmla="*/ 180850 h 394272"/>
              <a:gd name="connsiteX22" fmla="*/ 337987 w 388558"/>
              <a:gd name="connsiteY22" fmla="*/ 136851 h 394272"/>
              <a:gd name="connsiteX23" fmla="*/ 387129 w 388558"/>
              <a:gd name="connsiteY23" fmla="*/ 59711 h 394272"/>
              <a:gd name="connsiteX24" fmla="*/ 387700 w 388558"/>
              <a:gd name="connsiteY24" fmla="*/ 48854 h 394272"/>
              <a:gd name="connsiteX25" fmla="*/ 380272 w 388558"/>
              <a:gd name="connsiteY25" fmla="*/ 44854 h 394272"/>
              <a:gd name="connsiteX26" fmla="*/ 380272 w 388558"/>
              <a:gd name="connsiteY26" fmla="*/ 24283 h 394272"/>
              <a:gd name="connsiteX27" fmla="*/ 371701 w 388558"/>
              <a:gd name="connsiteY27" fmla="*/ 23140 h 394272"/>
              <a:gd name="connsiteX28" fmla="*/ 362558 w 388558"/>
              <a:gd name="connsiteY28" fmla="*/ 11712 h 394272"/>
              <a:gd name="connsiteX29" fmla="*/ 213991 w 388558"/>
              <a:gd name="connsiteY29" fmla="*/ 4855 h 394272"/>
              <a:gd name="connsiteX30" fmla="*/ 187135 w 388558"/>
              <a:gd name="connsiteY30" fmla="*/ 31712 h 394272"/>
              <a:gd name="connsiteX31" fmla="*/ 142565 w 388558"/>
              <a:gd name="connsiteY31" fmla="*/ 2570 h 394272"/>
              <a:gd name="connsiteX32" fmla="*/ 126566 w 388558"/>
              <a:gd name="connsiteY32" fmla="*/ 11712 h 394272"/>
              <a:gd name="connsiteX33" fmla="*/ 115138 w 388558"/>
              <a:gd name="connsiteY33" fmla="*/ 107709 h 394272"/>
              <a:gd name="connsiteX34" fmla="*/ 87138 w 388558"/>
              <a:gd name="connsiteY34" fmla="*/ 129423 h 394272"/>
              <a:gd name="connsiteX35" fmla="*/ 78567 w 388558"/>
              <a:gd name="connsiteY35" fmla="*/ 148851 h 394272"/>
              <a:gd name="connsiteX36" fmla="*/ 80282 w 388558"/>
              <a:gd name="connsiteY36" fmla="*/ 177421 h 394272"/>
              <a:gd name="connsiteX37" fmla="*/ 29426 w 388558"/>
              <a:gd name="connsiteY37" fmla="*/ 219134 h 394272"/>
              <a:gd name="connsiteX38" fmla="*/ 16284 w 388558"/>
              <a:gd name="connsiteY38" fmla="*/ 212849 h 394272"/>
              <a:gd name="connsiteX39" fmla="*/ 17998 w 388558"/>
              <a:gd name="connsiteY39" fmla="*/ 220848 h 3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8558" h="394272">
                <a:moveTo>
                  <a:pt x="2570" y="235133"/>
                </a:moveTo>
                <a:lnTo>
                  <a:pt x="77996" y="233991"/>
                </a:lnTo>
                <a:lnTo>
                  <a:pt x="93424" y="255704"/>
                </a:lnTo>
                <a:lnTo>
                  <a:pt x="92853" y="271704"/>
                </a:lnTo>
                <a:lnTo>
                  <a:pt x="97995" y="276847"/>
                </a:lnTo>
                <a:lnTo>
                  <a:pt x="135708" y="276847"/>
                </a:lnTo>
                <a:lnTo>
                  <a:pt x="146565" y="255704"/>
                </a:lnTo>
                <a:lnTo>
                  <a:pt x="161422" y="255704"/>
                </a:lnTo>
                <a:lnTo>
                  <a:pt x="167707" y="261990"/>
                </a:lnTo>
                <a:lnTo>
                  <a:pt x="188850" y="261418"/>
                </a:lnTo>
                <a:lnTo>
                  <a:pt x="195135" y="334559"/>
                </a:lnTo>
                <a:lnTo>
                  <a:pt x="231134" y="335702"/>
                </a:lnTo>
                <a:lnTo>
                  <a:pt x="231134" y="341416"/>
                </a:lnTo>
                <a:lnTo>
                  <a:pt x="328273" y="385414"/>
                </a:lnTo>
                <a:lnTo>
                  <a:pt x="332845" y="393985"/>
                </a:lnTo>
                <a:lnTo>
                  <a:pt x="352844" y="393985"/>
                </a:lnTo>
                <a:lnTo>
                  <a:pt x="351130" y="363129"/>
                </a:lnTo>
                <a:lnTo>
                  <a:pt x="313988" y="345416"/>
                </a:lnTo>
                <a:lnTo>
                  <a:pt x="316274" y="321988"/>
                </a:lnTo>
                <a:lnTo>
                  <a:pt x="332273" y="284846"/>
                </a:lnTo>
                <a:lnTo>
                  <a:pt x="368272" y="283703"/>
                </a:lnTo>
                <a:lnTo>
                  <a:pt x="337416" y="180850"/>
                </a:lnTo>
                <a:lnTo>
                  <a:pt x="337987" y="136851"/>
                </a:lnTo>
                <a:lnTo>
                  <a:pt x="387129" y="59711"/>
                </a:lnTo>
                <a:lnTo>
                  <a:pt x="387700" y="48854"/>
                </a:lnTo>
                <a:lnTo>
                  <a:pt x="380272" y="44854"/>
                </a:lnTo>
                <a:lnTo>
                  <a:pt x="380272" y="24283"/>
                </a:lnTo>
                <a:lnTo>
                  <a:pt x="371701" y="23140"/>
                </a:lnTo>
                <a:lnTo>
                  <a:pt x="362558" y="11712"/>
                </a:lnTo>
                <a:lnTo>
                  <a:pt x="213991" y="4855"/>
                </a:lnTo>
                <a:lnTo>
                  <a:pt x="187135" y="31712"/>
                </a:lnTo>
                <a:lnTo>
                  <a:pt x="142565" y="2570"/>
                </a:lnTo>
                <a:lnTo>
                  <a:pt x="126566" y="11712"/>
                </a:lnTo>
                <a:lnTo>
                  <a:pt x="115138" y="107709"/>
                </a:lnTo>
                <a:lnTo>
                  <a:pt x="87138" y="129423"/>
                </a:lnTo>
                <a:lnTo>
                  <a:pt x="78567" y="148851"/>
                </a:lnTo>
                <a:lnTo>
                  <a:pt x="80282" y="177421"/>
                </a:lnTo>
                <a:lnTo>
                  <a:pt x="29426" y="219134"/>
                </a:lnTo>
                <a:lnTo>
                  <a:pt x="16284" y="212849"/>
                </a:lnTo>
                <a:lnTo>
                  <a:pt x="17998" y="22084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Freihandform: Form 62">
            <a:extLst>
              <a:ext uri="{FF2B5EF4-FFF2-40B4-BE49-F238E27FC236}">
                <a16:creationId xmlns:a16="http://schemas.microsoft.com/office/drawing/2014/main" id="{C80B38EF-876F-E1BF-6102-B65E48F95095}"/>
              </a:ext>
            </a:extLst>
          </p:cNvPr>
          <p:cNvSpPr/>
          <p:nvPr userDrawn="1"/>
        </p:nvSpPr>
        <p:spPr>
          <a:xfrm>
            <a:off x="8756171" y="4606048"/>
            <a:ext cx="48780" cy="54087"/>
          </a:xfrm>
          <a:custGeom>
            <a:avLst/>
            <a:gdLst>
              <a:gd name="connsiteX0" fmla="*/ 15141 w 34284"/>
              <a:gd name="connsiteY0" fmla="*/ 2570 h 39998"/>
              <a:gd name="connsiteX1" fmla="*/ 35140 w 34284"/>
              <a:gd name="connsiteY1" fmla="*/ 21426 h 39998"/>
              <a:gd name="connsiteX2" fmla="*/ 34569 w 34284"/>
              <a:gd name="connsiteY2" fmla="*/ 41426 h 39998"/>
              <a:gd name="connsiteX3" fmla="*/ 2570 w 34284"/>
              <a:gd name="connsiteY3" fmla="*/ 42569 h 39998"/>
              <a:gd name="connsiteX4" fmla="*/ 2570 w 34284"/>
              <a:gd name="connsiteY4" fmla="*/ 20283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39998">
                <a:moveTo>
                  <a:pt x="15141" y="2570"/>
                </a:moveTo>
                <a:lnTo>
                  <a:pt x="35140" y="21426"/>
                </a:lnTo>
                <a:lnTo>
                  <a:pt x="34569" y="41426"/>
                </a:lnTo>
                <a:lnTo>
                  <a:pt x="2570" y="42569"/>
                </a:lnTo>
                <a:lnTo>
                  <a:pt x="2570" y="20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Freihandform: Form 63">
            <a:extLst>
              <a:ext uri="{FF2B5EF4-FFF2-40B4-BE49-F238E27FC236}">
                <a16:creationId xmlns:a16="http://schemas.microsoft.com/office/drawing/2014/main" id="{2D8F0AE8-E579-E332-AC93-A6723C5BA617}"/>
              </a:ext>
            </a:extLst>
          </p:cNvPr>
          <p:cNvSpPr/>
          <p:nvPr userDrawn="1"/>
        </p:nvSpPr>
        <p:spPr>
          <a:xfrm>
            <a:off x="8755357" y="4667089"/>
            <a:ext cx="48780" cy="46361"/>
          </a:xfrm>
          <a:custGeom>
            <a:avLst/>
            <a:gdLst>
              <a:gd name="connsiteX0" fmla="*/ 3712 w 34284"/>
              <a:gd name="connsiteY0" fmla="*/ 3713 h 34284"/>
              <a:gd name="connsiteX1" fmla="*/ 35140 w 34284"/>
              <a:gd name="connsiteY1" fmla="*/ 2570 h 34284"/>
              <a:gd name="connsiteX2" fmla="*/ 26569 w 34284"/>
              <a:gd name="connsiteY2" fmla="*/ 29997 h 34284"/>
              <a:gd name="connsiteX3" fmla="*/ 19141 w 34284"/>
              <a:gd name="connsiteY3" fmla="*/ 36854 h 34284"/>
              <a:gd name="connsiteX4" fmla="*/ 9426 w 34284"/>
              <a:gd name="connsiteY4" fmla="*/ 36854 h 34284"/>
              <a:gd name="connsiteX5" fmla="*/ 2570 w 34284"/>
              <a:gd name="connsiteY5" fmla="*/ 18569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4284">
                <a:moveTo>
                  <a:pt x="3712" y="3713"/>
                </a:moveTo>
                <a:lnTo>
                  <a:pt x="35140" y="2570"/>
                </a:lnTo>
                <a:lnTo>
                  <a:pt x="26569" y="29997"/>
                </a:lnTo>
                <a:lnTo>
                  <a:pt x="19141" y="36854"/>
                </a:lnTo>
                <a:lnTo>
                  <a:pt x="9426" y="36854"/>
                </a:lnTo>
                <a:lnTo>
                  <a:pt x="2570" y="1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Freihandform: Form 64">
            <a:extLst>
              <a:ext uri="{FF2B5EF4-FFF2-40B4-BE49-F238E27FC236}">
                <a16:creationId xmlns:a16="http://schemas.microsoft.com/office/drawing/2014/main" id="{8BF6EE21-E9DD-7FE8-8CD7-872CD9887FEC}"/>
              </a:ext>
            </a:extLst>
          </p:cNvPr>
          <p:cNvSpPr/>
          <p:nvPr userDrawn="1"/>
        </p:nvSpPr>
        <p:spPr>
          <a:xfrm>
            <a:off x="8778933" y="4477012"/>
            <a:ext cx="146338" cy="154534"/>
          </a:xfrm>
          <a:custGeom>
            <a:avLst/>
            <a:gdLst>
              <a:gd name="connsiteX0" fmla="*/ 2570 w 102853"/>
              <a:gd name="connsiteY0" fmla="*/ 92281 h 114281"/>
              <a:gd name="connsiteX1" fmla="*/ 24283 w 102853"/>
              <a:gd name="connsiteY1" fmla="*/ 112852 h 114281"/>
              <a:gd name="connsiteX2" fmla="*/ 38569 w 102853"/>
              <a:gd name="connsiteY2" fmla="*/ 103709 h 114281"/>
              <a:gd name="connsiteX3" fmla="*/ 75710 w 102853"/>
              <a:gd name="connsiteY3" fmla="*/ 97995 h 114281"/>
              <a:gd name="connsiteX4" fmla="*/ 81996 w 102853"/>
              <a:gd name="connsiteY4" fmla="*/ 98567 h 114281"/>
              <a:gd name="connsiteX5" fmla="*/ 84853 w 102853"/>
              <a:gd name="connsiteY5" fmla="*/ 84281 h 114281"/>
              <a:gd name="connsiteX6" fmla="*/ 105995 w 102853"/>
              <a:gd name="connsiteY6" fmla="*/ 39711 h 114281"/>
              <a:gd name="connsiteX7" fmla="*/ 88281 w 102853"/>
              <a:gd name="connsiteY7" fmla="*/ 2570 h 114281"/>
              <a:gd name="connsiteX8" fmla="*/ 30569 w 102853"/>
              <a:gd name="connsiteY8" fmla="*/ 3141 h 114281"/>
              <a:gd name="connsiteX9" fmla="*/ 29997 w 102853"/>
              <a:gd name="connsiteY9" fmla="*/ 17998 h 114281"/>
              <a:gd name="connsiteX10" fmla="*/ 37426 w 102853"/>
              <a:gd name="connsiteY10" fmla="*/ 25426 h 114281"/>
              <a:gd name="connsiteX11" fmla="*/ 36283 w 102853"/>
              <a:gd name="connsiteY11" fmla="*/ 40854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114281">
                <a:moveTo>
                  <a:pt x="2570" y="92281"/>
                </a:moveTo>
                <a:lnTo>
                  <a:pt x="24283" y="112852"/>
                </a:lnTo>
                <a:lnTo>
                  <a:pt x="38569" y="103709"/>
                </a:lnTo>
                <a:lnTo>
                  <a:pt x="75710" y="97995"/>
                </a:lnTo>
                <a:lnTo>
                  <a:pt x="81996" y="98567"/>
                </a:lnTo>
                <a:lnTo>
                  <a:pt x="84853" y="84281"/>
                </a:lnTo>
                <a:lnTo>
                  <a:pt x="105995" y="39711"/>
                </a:lnTo>
                <a:lnTo>
                  <a:pt x="88281" y="2570"/>
                </a:lnTo>
                <a:lnTo>
                  <a:pt x="30569" y="3141"/>
                </a:lnTo>
                <a:lnTo>
                  <a:pt x="29997" y="17998"/>
                </a:lnTo>
                <a:lnTo>
                  <a:pt x="37426" y="25426"/>
                </a:lnTo>
                <a:lnTo>
                  <a:pt x="36283" y="4085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9" name="Freihandform: Form 65">
            <a:extLst>
              <a:ext uri="{FF2B5EF4-FFF2-40B4-BE49-F238E27FC236}">
                <a16:creationId xmlns:a16="http://schemas.microsoft.com/office/drawing/2014/main" id="{0C610401-B1B6-F1D2-5BFD-DD58CE8CAF86}"/>
              </a:ext>
            </a:extLst>
          </p:cNvPr>
          <p:cNvSpPr/>
          <p:nvPr userDrawn="1"/>
        </p:nvSpPr>
        <p:spPr>
          <a:xfrm>
            <a:off x="8898442" y="4436834"/>
            <a:ext cx="227636" cy="278159"/>
          </a:xfrm>
          <a:custGeom>
            <a:avLst/>
            <a:gdLst>
              <a:gd name="connsiteX0" fmla="*/ 9998 w 159994"/>
              <a:gd name="connsiteY0" fmla="*/ 29998 h 205707"/>
              <a:gd name="connsiteX1" fmla="*/ 29426 w 159994"/>
              <a:gd name="connsiteY1" fmla="*/ 67711 h 205707"/>
              <a:gd name="connsiteX2" fmla="*/ 5998 w 159994"/>
              <a:gd name="connsiteY2" fmla="*/ 116852 h 205707"/>
              <a:gd name="connsiteX3" fmla="*/ 2570 w 159994"/>
              <a:gd name="connsiteY3" fmla="*/ 131708 h 205707"/>
              <a:gd name="connsiteX4" fmla="*/ 119138 w 159994"/>
              <a:gd name="connsiteY4" fmla="*/ 203706 h 205707"/>
              <a:gd name="connsiteX5" fmla="*/ 155136 w 159994"/>
              <a:gd name="connsiteY5" fmla="*/ 146565 h 205707"/>
              <a:gd name="connsiteX6" fmla="*/ 136851 w 159994"/>
              <a:gd name="connsiteY6" fmla="*/ 132280 h 205707"/>
              <a:gd name="connsiteX7" fmla="*/ 136280 w 159994"/>
              <a:gd name="connsiteY7" fmla="*/ 57425 h 205707"/>
              <a:gd name="connsiteX8" fmla="*/ 159136 w 159994"/>
              <a:gd name="connsiteY8" fmla="*/ 32283 h 205707"/>
              <a:gd name="connsiteX9" fmla="*/ 123137 w 159994"/>
              <a:gd name="connsiteY9" fmla="*/ 44283 h 205707"/>
              <a:gd name="connsiteX10" fmla="*/ 95138 w 159994"/>
              <a:gd name="connsiteY10" fmla="*/ 44854 h 205707"/>
              <a:gd name="connsiteX11" fmla="*/ 52283 w 159994"/>
              <a:gd name="connsiteY11" fmla="*/ 8284 h 205707"/>
              <a:gd name="connsiteX12" fmla="*/ 38569 w 159994"/>
              <a:gd name="connsiteY12" fmla="*/ 2570 h 205707"/>
              <a:gd name="connsiteX13" fmla="*/ 13427 w 159994"/>
              <a:gd name="connsiteY13" fmla="*/ 4856 h 205707"/>
              <a:gd name="connsiteX14" fmla="*/ 9427 w 159994"/>
              <a:gd name="connsiteY14" fmla="*/ 12284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994" h="205707">
                <a:moveTo>
                  <a:pt x="9998" y="29998"/>
                </a:moveTo>
                <a:lnTo>
                  <a:pt x="29426" y="67711"/>
                </a:lnTo>
                <a:lnTo>
                  <a:pt x="5998" y="116852"/>
                </a:lnTo>
                <a:lnTo>
                  <a:pt x="2570" y="131708"/>
                </a:lnTo>
                <a:lnTo>
                  <a:pt x="119138" y="203706"/>
                </a:lnTo>
                <a:lnTo>
                  <a:pt x="155136" y="146565"/>
                </a:lnTo>
                <a:lnTo>
                  <a:pt x="136851" y="132280"/>
                </a:lnTo>
                <a:lnTo>
                  <a:pt x="136280" y="57425"/>
                </a:lnTo>
                <a:lnTo>
                  <a:pt x="159136" y="32283"/>
                </a:lnTo>
                <a:lnTo>
                  <a:pt x="123137" y="44283"/>
                </a:lnTo>
                <a:lnTo>
                  <a:pt x="95138" y="44854"/>
                </a:lnTo>
                <a:lnTo>
                  <a:pt x="52283" y="8284"/>
                </a:lnTo>
                <a:lnTo>
                  <a:pt x="38569" y="2570"/>
                </a:lnTo>
                <a:lnTo>
                  <a:pt x="13427" y="4856"/>
                </a:lnTo>
                <a:lnTo>
                  <a:pt x="9427" y="12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Freihandform: Form 66">
            <a:extLst>
              <a:ext uri="{FF2B5EF4-FFF2-40B4-BE49-F238E27FC236}">
                <a16:creationId xmlns:a16="http://schemas.microsoft.com/office/drawing/2014/main" id="{68B59FF3-BE12-338D-1397-8542999CCBFD}"/>
              </a:ext>
            </a:extLst>
          </p:cNvPr>
          <p:cNvSpPr/>
          <p:nvPr userDrawn="1"/>
        </p:nvSpPr>
        <p:spPr>
          <a:xfrm>
            <a:off x="8767553" y="4611458"/>
            <a:ext cx="325194" cy="309067"/>
          </a:xfrm>
          <a:custGeom>
            <a:avLst/>
            <a:gdLst>
              <a:gd name="connsiteX0" fmla="*/ 99710 w 228563"/>
              <a:gd name="connsiteY0" fmla="*/ 228848 h 228563"/>
              <a:gd name="connsiteX1" fmla="*/ 227134 w 228563"/>
              <a:gd name="connsiteY1" fmla="*/ 212849 h 228563"/>
              <a:gd name="connsiteX2" fmla="*/ 198563 w 228563"/>
              <a:gd name="connsiteY2" fmla="*/ 157422 h 228563"/>
              <a:gd name="connsiteX3" fmla="*/ 196849 w 228563"/>
              <a:gd name="connsiteY3" fmla="*/ 104281 h 228563"/>
              <a:gd name="connsiteX4" fmla="*/ 206563 w 228563"/>
              <a:gd name="connsiteY4" fmla="*/ 79139 h 228563"/>
              <a:gd name="connsiteX5" fmla="*/ 84853 w 228563"/>
              <a:gd name="connsiteY5" fmla="*/ 2570 h 228563"/>
              <a:gd name="connsiteX6" fmla="*/ 47140 w 228563"/>
              <a:gd name="connsiteY6" fmla="*/ 8855 h 228563"/>
              <a:gd name="connsiteX7" fmla="*/ 33997 w 228563"/>
              <a:gd name="connsiteY7" fmla="*/ 18569 h 228563"/>
              <a:gd name="connsiteX8" fmla="*/ 32854 w 228563"/>
              <a:gd name="connsiteY8" fmla="*/ 40854 h 228563"/>
              <a:gd name="connsiteX9" fmla="*/ 24283 w 228563"/>
              <a:gd name="connsiteY9" fmla="*/ 71710 h 228563"/>
              <a:gd name="connsiteX10" fmla="*/ 15141 w 228563"/>
              <a:gd name="connsiteY10" fmla="*/ 82567 h 228563"/>
              <a:gd name="connsiteX11" fmla="*/ 2570 w 228563"/>
              <a:gd name="connsiteY11" fmla="*/ 83710 h 228563"/>
              <a:gd name="connsiteX12" fmla="*/ 27140 w 228563"/>
              <a:gd name="connsiteY12" fmla="*/ 168279 h 228563"/>
              <a:gd name="connsiteX13" fmla="*/ 67139 w 228563"/>
              <a:gd name="connsiteY13" fmla="*/ 187135 h 228563"/>
              <a:gd name="connsiteX14" fmla="*/ 94567 w 228563"/>
              <a:gd name="connsiteY14" fmla="*/ 188278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563" h="228563">
                <a:moveTo>
                  <a:pt x="99710" y="228848"/>
                </a:moveTo>
                <a:lnTo>
                  <a:pt x="227134" y="212849"/>
                </a:lnTo>
                <a:lnTo>
                  <a:pt x="198563" y="157422"/>
                </a:lnTo>
                <a:lnTo>
                  <a:pt x="196849" y="104281"/>
                </a:lnTo>
                <a:lnTo>
                  <a:pt x="206563" y="79139"/>
                </a:lnTo>
                <a:lnTo>
                  <a:pt x="84853" y="2570"/>
                </a:lnTo>
                <a:lnTo>
                  <a:pt x="47140" y="8855"/>
                </a:lnTo>
                <a:lnTo>
                  <a:pt x="33997" y="18569"/>
                </a:lnTo>
                <a:lnTo>
                  <a:pt x="32854" y="40854"/>
                </a:lnTo>
                <a:lnTo>
                  <a:pt x="24283" y="71710"/>
                </a:lnTo>
                <a:lnTo>
                  <a:pt x="15141" y="82567"/>
                </a:lnTo>
                <a:lnTo>
                  <a:pt x="2570" y="83710"/>
                </a:lnTo>
                <a:lnTo>
                  <a:pt x="27140" y="168279"/>
                </a:lnTo>
                <a:lnTo>
                  <a:pt x="67139" y="187135"/>
                </a:lnTo>
                <a:lnTo>
                  <a:pt x="94567" y="18827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1" name="Freihandform: Form 67">
            <a:extLst>
              <a:ext uri="{FF2B5EF4-FFF2-40B4-BE49-F238E27FC236}">
                <a16:creationId xmlns:a16="http://schemas.microsoft.com/office/drawing/2014/main" id="{D67C04E5-99A1-F804-9B37-5CA12BB6231B}"/>
              </a:ext>
            </a:extLst>
          </p:cNvPr>
          <p:cNvSpPr/>
          <p:nvPr userDrawn="1"/>
        </p:nvSpPr>
        <p:spPr>
          <a:xfrm>
            <a:off x="8532598" y="4835530"/>
            <a:ext cx="341453" cy="270432"/>
          </a:xfrm>
          <a:custGeom>
            <a:avLst/>
            <a:gdLst>
              <a:gd name="connsiteX0" fmla="*/ 2570 w 239992"/>
              <a:gd name="connsiteY0" fmla="*/ 159708 h 199993"/>
              <a:gd name="connsiteX1" fmla="*/ 25426 w 239992"/>
              <a:gd name="connsiteY1" fmla="*/ 192278 h 199993"/>
              <a:gd name="connsiteX2" fmla="*/ 61425 w 239992"/>
              <a:gd name="connsiteY2" fmla="*/ 193992 h 199993"/>
              <a:gd name="connsiteX3" fmla="*/ 73996 w 239992"/>
              <a:gd name="connsiteY3" fmla="*/ 201421 h 199993"/>
              <a:gd name="connsiteX4" fmla="*/ 111709 w 239992"/>
              <a:gd name="connsiteY4" fmla="*/ 201421 h 199993"/>
              <a:gd name="connsiteX5" fmla="*/ 143708 w 239992"/>
              <a:gd name="connsiteY5" fmla="*/ 156279 h 199993"/>
              <a:gd name="connsiteX6" fmla="*/ 233991 w 239992"/>
              <a:gd name="connsiteY6" fmla="*/ 115709 h 199993"/>
              <a:gd name="connsiteX7" fmla="*/ 241991 w 239992"/>
              <a:gd name="connsiteY7" fmla="*/ 80282 h 199993"/>
              <a:gd name="connsiteX8" fmla="*/ 231134 w 239992"/>
              <a:gd name="connsiteY8" fmla="*/ 29426 h 199993"/>
              <a:gd name="connsiteX9" fmla="*/ 184278 w 239992"/>
              <a:gd name="connsiteY9" fmla="*/ 2570 h 199993"/>
              <a:gd name="connsiteX10" fmla="*/ 152851 w 239992"/>
              <a:gd name="connsiteY10" fmla="*/ 4284 h 199993"/>
              <a:gd name="connsiteX11" fmla="*/ 137422 w 239992"/>
              <a:gd name="connsiteY11" fmla="*/ 39140 h 199993"/>
              <a:gd name="connsiteX12" fmla="*/ 137422 w 239992"/>
              <a:gd name="connsiteY12" fmla="*/ 55140 h 199993"/>
              <a:gd name="connsiteX13" fmla="*/ 174564 w 239992"/>
              <a:gd name="connsiteY13" fmla="*/ 73425 h 199993"/>
              <a:gd name="connsiteX14" fmla="*/ 176850 w 239992"/>
              <a:gd name="connsiteY14" fmla="*/ 112281 h 199993"/>
              <a:gd name="connsiteX15" fmla="*/ 144851 w 239992"/>
              <a:gd name="connsiteY15" fmla="*/ 113995 h 199993"/>
              <a:gd name="connsiteX16" fmla="*/ 136851 w 239992"/>
              <a:gd name="connsiteY16" fmla="*/ 100852 h 199993"/>
              <a:gd name="connsiteX17" fmla="*/ 48854 w 239992"/>
              <a:gd name="connsiteY17" fmla="*/ 63139 h 199993"/>
              <a:gd name="connsiteX18" fmla="*/ 45997 w 239992"/>
              <a:gd name="connsiteY18" fmla="*/ 92281 h 199993"/>
              <a:gd name="connsiteX19" fmla="*/ 4284 w 239992"/>
              <a:gd name="connsiteY19" fmla="*/ 93424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992" h="199993">
                <a:moveTo>
                  <a:pt x="2570" y="159708"/>
                </a:moveTo>
                <a:lnTo>
                  <a:pt x="25426" y="192278"/>
                </a:lnTo>
                <a:lnTo>
                  <a:pt x="61425" y="193992"/>
                </a:lnTo>
                <a:lnTo>
                  <a:pt x="73996" y="201421"/>
                </a:lnTo>
                <a:lnTo>
                  <a:pt x="111709" y="201421"/>
                </a:lnTo>
                <a:lnTo>
                  <a:pt x="143708" y="156279"/>
                </a:lnTo>
                <a:lnTo>
                  <a:pt x="233991" y="115709"/>
                </a:lnTo>
                <a:lnTo>
                  <a:pt x="241991" y="80282"/>
                </a:lnTo>
                <a:lnTo>
                  <a:pt x="231134" y="29426"/>
                </a:lnTo>
                <a:lnTo>
                  <a:pt x="184278" y="2570"/>
                </a:lnTo>
                <a:lnTo>
                  <a:pt x="152851" y="4284"/>
                </a:lnTo>
                <a:lnTo>
                  <a:pt x="137422" y="39140"/>
                </a:lnTo>
                <a:lnTo>
                  <a:pt x="137422" y="55140"/>
                </a:lnTo>
                <a:lnTo>
                  <a:pt x="174564" y="73425"/>
                </a:lnTo>
                <a:lnTo>
                  <a:pt x="176850" y="112281"/>
                </a:lnTo>
                <a:lnTo>
                  <a:pt x="144851" y="113995"/>
                </a:lnTo>
                <a:lnTo>
                  <a:pt x="136851" y="100852"/>
                </a:lnTo>
                <a:lnTo>
                  <a:pt x="48854" y="63139"/>
                </a:lnTo>
                <a:lnTo>
                  <a:pt x="45997" y="92281"/>
                </a:lnTo>
                <a:lnTo>
                  <a:pt x="4284" y="9342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Freihandform: Form 68">
            <a:extLst>
              <a:ext uri="{FF2B5EF4-FFF2-40B4-BE49-F238E27FC236}">
                <a16:creationId xmlns:a16="http://schemas.microsoft.com/office/drawing/2014/main" id="{D9052178-E19E-AB73-F68D-88FDE55BC0DE}"/>
              </a:ext>
            </a:extLst>
          </p:cNvPr>
          <p:cNvSpPr/>
          <p:nvPr userDrawn="1"/>
        </p:nvSpPr>
        <p:spPr>
          <a:xfrm>
            <a:off x="8238298" y="4770628"/>
            <a:ext cx="349583" cy="332246"/>
          </a:xfrm>
          <a:custGeom>
            <a:avLst/>
            <a:gdLst>
              <a:gd name="connsiteX0" fmla="*/ 20284 w 245706"/>
              <a:gd name="connsiteY0" fmla="*/ 3713 h 245706"/>
              <a:gd name="connsiteX1" fmla="*/ 44854 w 245706"/>
              <a:gd name="connsiteY1" fmla="*/ 96281 h 245706"/>
              <a:gd name="connsiteX2" fmla="*/ 44283 w 245706"/>
              <a:gd name="connsiteY2" fmla="*/ 125994 h 245706"/>
              <a:gd name="connsiteX3" fmla="*/ 8284 w 245706"/>
              <a:gd name="connsiteY3" fmla="*/ 164850 h 245706"/>
              <a:gd name="connsiteX4" fmla="*/ 2570 w 245706"/>
              <a:gd name="connsiteY4" fmla="*/ 228848 h 245706"/>
              <a:gd name="connsiteX5" fmla="*/ 142565 w 245706"/>
              <a:gd name="connsiteY5" fmla="*/ 229991 h 245706"/>
              <a:gd name="connsiteX6" fmla="*/ 188278 w 245706"/>
              <a:gd name="connsiteY6" fmla="*/ 246562 h 245706"/>
              <a:gd name="connsiteX7" fmla="*/ 225420 w 245706"/>
              <a:gd name="connsiteY7" fmla="*/ 241419 h 245706"/>
              <a:gd name="connsiteX8" fmla="*/ 203706 w 245706"/>
              <a:gd name="connsiteY8" fmla="*/ 213991 h 245706"/>
              <a:gd name="connsiteX9" fmla="*/ 203706 w 245706"/>
              <a:gd name="connsiteY9" fmla="*/ 135708 h 245706"/>
              <a:gd name="connsiteX10" fmla="*/ 246562 w 245706"/>
              <a:gd name="connsiteY10" fmla="*/ 133994 h 245706"/>
              <a:gd name="connsiteX11" fmla="*/ 246562 w 245706"/>
              <a:gd name="connsiteY11" fmla="*/ 103138 h 245706"/>
              <a:gd name="connsiteX12" fmla="*/ 211706 w 245706"/>
              <a:gd name="connsiteY12" fmla="*/ 101424 h 245706"/>
              <a:gd name="connsiteX13" fmla="*/ 204849 w 245706"/>
              <a:gd name="connsiteY13" fmla="*/ 29426 h 245706"/>
              <a:gd name="connsiteX14" fmla="*/ 189992 w 245706"/>
              <a:gd name="connsiteY14" fmla="*/ 29426 h 245706"/>
              <a:gd name="connsiteX15" fmla="*/ 181993 w 245706"/>
              <a:gd name="connsiteY15" fmla="*/ 22569 h 245706"/>
              <a:gd name="connsiteX16" fmla="*/ 173422 w 245706"/>
              <a:gd name="connsiteY16" fmla="*/ 22569 h 245706"/>
              <a:gd name="connsiteX17" fmla="*/ 161993 w 245706"/>
              <a:gd name="connsiteY17" fmla="*/ 44854 h 245706"/>
              <a:gd name="connsiteX18" fmla="*/ 117995 w 245706"/>
              <a:gd name="connsiteY18" fmla="*/ 44854 h 245706"/>
              <a:gd name="connsiteX19" fmla="*/ 107709 w 245706"/>
              <a:gd name="connsiteY19" fmla="*/ 34569 h 245706"/>
              <a:gd name="connsiteX20" fmla="*/ 110566 w 245706"/>
              <a:gd name="connsiteY20" fmla="*/ 20284 h 245706"/>
              <a:gd name="connsiteX21" fmla="*/ 98567 w 245706"/>
              <a:gd name="connsiteY21" fmla="*/ 2570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5706" h="245706">
                <a:moveTo>
                  <a:pt x="20284" y="3713"/>
                </a:moveTo>
                <a:lnTo>
                  <a:pt x="44854" y="96281"/>
                </a:lnTo>
                <a:lnTo>
                  <a:pt x="44283" y="125994"/>
                </a:lnTo>
                <a:lnTo>
                  <a:pt x="8284" y="164850"/>
                </a:lnTo>
                <a:lnTo>
                  <a:pt x="2570" y="228848"/>
                </a:lnTo>
                <a:lnTo>
                  <a:pt x="142565" y="229991"/>
                </a:lnTo>
                <a:lnTo>
                  <a:pt x="188278" y="246562"/>
                </a:lnTo>
                <a:lnTo>
                  <a:pt x="225420" y="241419"/>
                </a:lnTo>
                <a:lnTo>
                  <a:pt x="203706" y="213991"/>
                </a:lnTo>
                <a:lnTo>
                  <a:pt x="203706" y="135708"/>
                </a:lnTo>
                <a:lnTo>
                  <a:pt x="246562" y="133994"/>
                </a:lnTo>
                <a:lnTo>
                  <a:pt x="246562" y="103138"/>
                </a:lnTo>
                <a:lnTo>
                  <a:pt x="211706" y="101424"/>
                </a:lnTo>
                <a:lnTo>
                  <a:pt x="204849" y="29426"/>
                </a:lnTo>
                <a:lnTo>
                  <a:pt x="189992" y="29426"/>
                </a:lnTo>
                <a:lnTo>
                  <a:pt x="181993" y="22569"/>
                </a:lnTo>
                <a:lnTo>
                  <a:pt x="173422" y="22569"/>
                </a:lnTo>
                <a:lnTo>
                  <a:pt x="161993" y="44854"/>
                </a:lnTo>
                <a:lnTo>
                  <a:pt x="117995" y="44854"/>
                </a:lnTo>
                <a:lnTo>
                  <a:pt x="107709" y="34569"/>
                </a:lnTo>
                <a:lnTo>
                  <a:pt x="110566" y="20284"/>
                </a:lnTo>
                <a:lnTo>
                  <a:pt x="9856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Freihandform: Form 69">
            <a:extLst>
              <a:ext uri="{FF2B5EF4-FFF2-40B4-BE49-F238E27FC236}">
                <a16:creationId xmlns:a16="http://schemas.microsoft.com/office/drawing/2014/main" id="{C60F31AA-4493-157A-2E9A-DEE2AE4F8A72}"/>
              </a:ext>
            </a:extLst>
          </p:cNvPr>
          <p:cNvSpPr/>
          <p:nvPr userDrawn="1"/>
        </p:nvSpPr>
        <p:spPr>
          <a:xfrm>
            <a:off x="8867549" y="4870301"/>
            <a:ext cx="89428" cy="216347"/>
          </a:xfrm>
          <a:custGeom>
            <a:avLst/>
            <a:gdLst>
              <a:gd name="connsiteX0" fmla="*/ 4855 w 62855"/>
              <a:gd name="connsiteY0" fmla="*/ 95710 h 159994"/>
              <a:gd name="connsiteX1" fmla="*/ 27140 w 62855"/>
              <a:gd name="connsiteY1" fmla="*/ 119137 h 159994"/>
              <a:gd name="connsiteX2" fmla="*/ 27140 w 62855"/>
              <a:gd name="connsiteY2" fmla="*/ 149422 h 159994"/>
              <a:gd name="connsiteX3" fmla="*/ 31140 w 62855"/>
              <a:gd name="connsiteY3" fmla="*/ 162565 h 159994"/>
              <a:gd name="connsiteX4" fmla="*/ 61425 w 62855"/>
              <a:gd name="connsiteY4" fmla="*/ 129994 h 159994"/>
              <a:gd name="connsiteX5" fmla="*/ 57997 w 62855"/>
              <a:gd name="connsiteY5" fmla="*/ 88281 h 159994"/>
              <a:gd name="connsiteX6" fmla="*/ 41997 w 62855"/>
              <a:gd name="connsiteY6" fmla="*/ 76282 h 159994"/>
              <a:gd name="connsiteX7" fmla="*/ 27712 w 62855"/>
              <a:gd name="connsiteY7" fmla="*/ 3713 h 159994"/>
              <a:gd name="connsiteX8" fmla="*/ 2570 w 62855"/>
              <a:gd name="connsiteY8" fmla="*/ 2570 h 159994"/>
              <a:gd name="connsiteX9" fmla="*/ 13998 w 62855"/>
              <a:gd name="connsiteY9" fmla="*/ 55140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855" h="159994">
                <a:moveTo>
                  <a:pt x="4855" y="95710"/>
                </a:moveTo>
                <a:lnTo>
                  <a:pt x="27140" y="119137"/>
                </a:lnTo>
                <a:lnTo>
                  <a:pt x="27140" y="149422"/>
                </a:lnTo>
                <a:lnTo>
                  <a:pt x="31140" y="162565"/>
                </a:lnTo>
                <a:lnTo>
                  <a:pt x="61425" y="129994"/>
                </a:lnTo>
                <a:lnTo>
                  <a:pt x="57997" y="88281"/>
                </a:lnTo>
                <a:lnTo>
                  <a:pt x="41997" y="76282"/>
                </a:lnTo>
                <a:lnTo>
                  <a:pt x="27712" y="3713"/>
                </a:lnTo>
                <a:lnTo>
                  <a:pt x="2570" y="2570"/>
                </a:lnTo>
                <a:lnTo>
                  <a:pt x="13998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Freihandform: Form 70">
            <a:extLst>
              <a:ext uri="{FF2B5EF4-FFF2-40B4-BE49-F238E27FC236}">
                <a16:creationId xmlns:a16="http://schemas.microsoft.com/office/drawing/2014/main" id="{B76423C7-586F-348D-EA3D-DFE640C8549D}"/>
              </a:ext>
            </a:extLst>
          </p:cNvPr>
          <p:cNvSpPr/>
          <p:nvPr userDrawn="1"/>
        </p:nvSpPr>
        <p:spPr>
          <a:xfrm>
            <a:off x="8779748" y="4904296"/>
            <a:ext cx="325194" cy="448147"/>
          </a:xfrm>
          <a:custGeom>
            <a:avLst/>
            <a:gdLst>
              <a:gd name="connsiteX0" fmla="*/ 22569 w 228563"/>
              <a:gd name="connsiteY0" fmla="*/ 317988 h 331417"/>
              <a:gd name="connsiteX1" fmla="*/ 42569 w 228563"/>
              <a:gd name="connsiteY1" fmla="*/ 333987 h 331417"/>
              <a:gd name="connsiteX2" fmla="*/ 88853 w 228563"/>
              <a:gd name="connsiteY2" fmla="*/ 305989 h 331417"/>
              <a:gd name="connsiteX3" fmla="*/ 96281 w 228563"/>
              <a:gd name="connsiteY3" fmla="*/ 263704 h 331417"/>
              <a:gd name="connsiteX4" fmla="*/ 96281 w 228563"/>
              <a:gd name="connsiteY4" fmla="*/ 195135 h 331417"/>
              <a:gd name="connsiteX5" fmla="*/ 169993 w 228563"/>
              <a:gd name="connsiteY5" fmla="*/ 133994 h 331417"/>
              <a:gd name="connsiteX6" fmla="*/ 183135 w 228563"/>
              <a:gd name="connsiteY6" fmla="*/ 134566 h 331417"/>
              <a:gd name="connsiteX7" fmla="*/ 227705 w 228563"/>
              <a:gd name="connsiteY7" fmla="*/ 91710 h 331417"/>
              <a:gd name="connsiteX8" fmla="*/ 220848 w 228563"/>
              <a:gd name="connsiteY8" fmla="*/ 2570 h 331417"/>
              <a:gd name="connsiteX9" fmla="*/ 101995 w 228563"/>
              <a:gd name="connsiteY9" fmla="*/ 17427 h 331417"/>
              <a:gd name="connsiteX10" fmla="*/ 105424 w 228563"/>
              <a:gd name="connsiteY10" fmla="*/ 44283 h 331417"/>
              <a:gd name="connsiteX11" fmla="*/ 125423 w 228563"/>
              <a:gd name="connsiteY11" fmla="*/ 60282 h 331417"/>
              <a:gd name="connsiteX12" fmla="*/ 130565 w 228563"/>
              <a:gd name="connsiteY12" fmla="*/ 108852 h 331417"/>
              <a:gd name="connsiteX13" fmla="*/ 90567 w 228563"/>
              <a:gd name="connsiteY13" fmla="*/ 147708 h 331417"/>
              <a:gd name="connsiteX14" fmla="*/ 80853 w 228563"/>
              <a:gd name="connsiteY14" fmla="*/ 125994 h 331417"/>
              <a:gd name="connsiteX15" fmla="*/ 82567 w 228563"/>
              <a:gd name="connsiteY15" fmla="*/ 96852 h 331417"/>
              <a:gd name="connsiteX16" fmla="*/ 59711 w 228563"/>
              <a:gd name="connsiteY16" fmla="*/ 71710 h 331417"/>
              <a:gd name="connsiteX17" fmla="*/ 2570 w 228563"/>
              <a:gd name="connsiteY17" fmla="*/ 97995 h 331417"/>
              <a:gd name="connsiteX18" fmla="*/ 55711 w 228563"/>
              <a:gd name="connsiteY18" fmla="*/ 124852 h 331417"/>
              <a:gd name="connsiteX19" fmla="*/ 57425 w 228563"/>
              <a:gd name="connsiteY19" fmla="*/ 203135 h 331417"/>
              <a:gd name="connsiteX20" fmla="*/ 22569 w 228563"/>
              <a:gd name="connsiteY20" fmla="*/ 255133 h 33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8563" h="331417">
                <a:moveTo>
                  <a:pt x="22569" y="317988"/>
                </a:moveTo>
                <a:lnTo>
                  <a:pt x="42569" y="333987"/>
                </a:lnTo>
                <a:lnTo>
                  <a:pt x="88853" y="305989"/>
                </a:lnTo>
                <a:lnTo>
                  <a:pt x="96281" y="263704"/>
                </a:lnTo>
                <a:lnTo>
                  <a:pt x="96281" y="195135"/>
                </a:lnTo>
                <a:lnTo>
                  <a:pt x="169993" y="133994"/>
                </a:lnTo>
                <a:lnTo>
                  <a:pt x="183135" y="134566"/>
                </a:lnTo>
                <a:lnTo>
                  <a:pt x="227705" y="91710"/>
                </a:lnTo>
                <a:lnTo>
                  <a:pt x="220848" y="2570"/>
                </a:lnTo>
                <a:lnTo>
                  <a:pt x="101995" y="17427"/>
                </a:lnTo>
                <a:lnTo>
                  <a:pt x="105424" y="44283"/>
                </a:lnTo>
                <a:lnTo>
                  <a:pt x="125423" y="60282"/>
                </a:lnTo>
                <a:lnTo>
                  <a:pt x="130565" y="108852"/>
                </a:lnTo>
                <a:lnTo>
                  <a:pt x="90567" y="147708"/>
                </a:lnTo>
                <a:lnTo>
                  <a:pt x="80853" y="125994"/>
                </a:lnTo>
                <a:lnTo>
                  <a:pt x="82567" y="96852"/>
                </a:lnTo>
                <a:lnTo>
                  <a:pt x="59711" y="71710"/>
                </a:lnTo>
                <a:lnTo>
                  <a:pt x="2570" y="97995"/>
                </a:lnTo>
                <a:lnTo>
                  <a:pt x="55711" y="124852"/>
                </a:lnTo>
                <a:lnTo>
                  <a:pt x="57425" y="203135"/>
                </a:lnTo>
                <a:lnTo>
                  <a:pt x="22569" y="25513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5" name="Freihandform: Form 71">
            <a:extLst>
              <a:ext uri="{FF2B5EF4-FFF2-40B4-BE49-F238E27FC236}">
                <a16:creationId xmlns:a16="http://schemas.microsoft.com/office/drawing/2014/main" id="{B4803491-DE65-0F9A-3005-9B6D7E8DB37F}"/>
              </a:ext>
            </a:extLst>
          </p:cNvPr>
          <p:cNvSpPr/>
          <p:nvPr userDrawn="1"/>
        </p:nvSpPr>
        <p:spPr>
          <a:xfrm>
            <a:off x="8635033" y="5036423"/>
            <a:ext cx="219507" cy="208620"/>
          </a:xfrm>
          <a:custGeom>
            <a:avLst/>
            <a:gdLst>
              <a:gd name="connsiteX0" fmla="*/ 4284 w 154280"/>
              <a:gd name="connsiteY0" fmla="*/ 66568 h 154280"/>
              <a:gd name="connsiteX1" fmla="*/ 69425 w 154280"/>
              <a:gd name="connsiteY1" fmla="*/ 140851 h 154280"/>
              <a:gd name="connsiteX2" fmla="*/ 119709 w 154280"/>
              <a:gd name="connsiteY2" fmla="*/ 153422 h 154280"/>
              <a:gd name="connsiteX3" fmla="*/ 153422 w 154280"/>
              <a:gd name="connsiteY3" fmla="*/ 100852 h 154280"/>
              <a:gd name="connsiteX4" fmla="*/ 150565 w 154280"/>
              <a:gd name="connsiteY4" fmla="*/ 30569 h 154280"/>
              <a:gd name="connsiteX5" fmla="*/ 96281 w 154280"/>
              <a:gd name="connsiteY5" fmla="*/ 2570 h 154280"/>
              <a:gd name="connsiteX6" fmla="*/ 75711 w 154280"/>
              <a:gd name="connsiteY6" fmla="*/ 11712 h 154280"/>
              <a:gd name="connsiteX7" fmla="*/ 44854 w 154280"/>
              <a:gd name="connsiteY7" fmla="*/ 58568 h 154280"/>
              <a:gd name="connsiteX8" fmla="*/ 2570 w 154280"/>
              <a:gd name="connsiteY8" fmla="*/ 57997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280" h="154280">
                <a:moveTo>
                  <a:pt x="4284" y="66568"/>
                </a:moveTo>
                <a:lnTo>
                  <a:pt x="69425" y="140851"/>
                </a:lnTo>
                <a:lnTo>
                  <a:pt x="119709" y="153422"/>
                </a:lnTo>
                <a:lnTo>
                  <a:pt x="153422" y="100852"/>
                </a:lnTo>
                <a:lnTo>
                  <a:pt x="150565" y="30569"/>
                </a:lnTo>
                <a:lnTo>
                  <a:pt x="96281" y="2570"/>
                </a:lnTo>
                <a:lnTo>
                  <a:pt x="75711" y="11712"/>
                </a:lnTo>
                <a:lnTo>
                  <a:pt x="44854" y="58568"/>
                </a:lnTo>
                <a:lnTo>
                  <a:pt x="2570" y="5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Freihandform: Form 72">
            <a:extLst>
              <a:ext uri="{FF2B5EF4-FFF2-40B4-BE49-F238E27FC236}">
                <a16:creationId xmlns:a16="http://schemas.microsoft.com/office/drawing/2014/main" id="{3E588AB3-58E3-9381-119B-0C4FA9DED08C}"/>
              </a:ext>
            </a:extLst>
          </p:cNvPr>
          <p:cNvSpPr/>
          <p:nvPr userDrawn="1"/>
        </p:nvSpPr>
        <p:spPr>
          <a:xfrm>
            <a:off x="8236672" y="5085100"/>
            <a:ext cx="373974" cy="355426"/>
          </a:xfrm>
          <a:custGeom>
            <a:avLst/>
            <a:gdLst>
              <a:gd name="connsiteX0" fmla="*/ 79139 w 262848"/>
              <a:gd name="connsiteY0" fmla="*/ 247133 h 262848"/>
              <a:gd name="connsiteX1" fmla="*/ 103709 w 262848"/>
              <a:gd name="connsiteY1" fmla="*/ 248847 h 262848"/>
              <a:gd name="connsiteX2" fmla="*/ 117995 w 262848"/>
              <a:gd name="connsiteY2" fmla="*/ 263704 h 262848"/>
              <a:gd name="connsiteX3" fmla="*/ 151708 w 262848"/>
              <a:gd name="connsiteY3" fmla="*/ 264275 h 262848"/>
              <a:gd name="connsiteX4" fmla="*/ 160279 w 262848"/>
              <a:gd name="connsiteY4" fmla="*/ 167136 h 262848"/>
              <a:gd name="connsiteX5" fmla="*/ 160279 w 262848"/>
              <a:gd name="connsiteY5" fmla="*/ 103709 h 262848"/>
              <a:gd name="connsiteX6" fmla="*/ 181993 w 262848"/>
              <a:gd name="connsiteY6" fmla="*/ 99709 h 262848"/>
              <a:gd name="connsiteX7" fmla="*/ 190564 w 262848"/>
              <a:gd name="connsiteY7" fmla="*/ 32854 h 262848"/>
              <a:gd name="connsiteX8" fmla="*/ 245991 w 262848"/>
              <a:gd name="connsiteY8" fmla="*/ 31140 h 262848"/>
              <a:gd name="connsiteX9" fmla="*/ 265418 w 262848"/>
              <a:gd name="connsiteY9" fmla="*/ 15141 h 262848"/>
              <a:gd name="connsiteX10" fmla="*/ 232277 w 262848"/>
              <a:gd name="connsiteY10" fmla="*/ 13998 h 262848"/>
              <a:gd name="connsiteX11" fmla="*/ 187135 w 262848"/>
              <a:gd name="connsiteY11" fmla="*/ 19712 h 262848"/>
              <a:gd name="connsiteX12" fmla="*/ 139137 w 262848"/>
              <a:gd name="connsiteY12" fmla="*/ 2570 h 262848"/>
              <a:gd name="connsiteX13" fmla="*/ 2570 w 262848"/>
              <a:gd name="connsiteY13" fmla="*/ 2570 h 262848"/>
              <a:gd name="connsiteX14" fmla="*/ 6570 w 262848"/>
              <a:gd name="connsiteY14" fmla="*/ 40854 h 262848"/>
              <a:gd name="connsiteX15" fmla="*/ 51711 w 262848"/>
              <a:gd name="connsiteY15" fmla="*/ 107709 h 262848"/>
              <a:gd name="connsiteX16" fmla="*/ 43711 w 262848"/>
              <a:gd name="connsiteY16" fmla="*/ 141994 h 262848"/>
              <a:gd name="connsiteX17" fmla="*/ 44283 w 262848"/>
              <a:gd name="connsiteY17" fmla="*/ 160279 h 26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2848" h="262848">
                <a:moveTo>
                  <a:pt x="79139" y="247133"/>
                </a:moveTo>
                <a:lnTo>
                  <a:pt x="103709" y="248847"/>
                </a:lnTo>
                <a:lnTo>
                  <a:pt x="117995" y="263704"/>
                </a:lnTo>
                <a:lnTo>
                  <a:pt x="151708" y="264275"/>
                </a:lnTo>
                <a:lnTo>
                  <a:pt x="160279" y="167136"/>
                </a:lnTo>
                <a:lnTo>
                  <a:pt x="160279" y="103709"/>
                </a:lnTo>
                <a:lnTo>
                  <a:pt x="181993" y="99709"/>
                </a:lnTo>
                <a:lnTo>
                  <a:pt x="190564" y="32854"/>
                </a:lnTo>
                <a:lnTo>
                  <a:pt x="245991" y="31140"/>
                </a:lnTo>
                <a:lnTo>
                  <a:pt x="265418" y="15141"/>
                </a:lnTo>
                <a:lnTo>
                  <a:pt x="232277" y="13998"/>
                </a:lnTo>
                <a:lnTo>
                  <a:pt x="187135" y="19712"/>
                </a:lnTo>
                <a:lnTo>
                  <a:pt x="139137" y="2570"/>
                </a:lnTo>
                <a:lnTo>
                  <a:pt x="2570" y="2570"/>
                </a:lnTo>
                <a:lnTo>
                  <a:pt x="6570" y="40854"/>
                </a:lnTo>
                <a:lnTo>
                  <a:pt x="51711" y="107709"/>
                </a:lnTo>
                <a:lnTo>
                  <a:pt x="43711" y="141994"/>
                </a:lnTo>
                <a:lnTo>
                  <a:pt x="44283" y="16027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Freihandform: Form 73">
            <a:extLst>
              <a:ext uri="{FF2B5EF4-FFF2-40B4-BE49-F238E27FC236}">
                <a16:creationId xmlns:a16="http://schemas.microsoft.com/office/drawing/2014/main" id="{1702E975-4C14-BC22-8137-3A642D212157}"/>
              </a:ext>
            </a:extLst>
          </p:cNvPr>
          <p:cNvSpPr/>
          <p:nvPr userDrawn="1"/>
        </p:nvSpPr>
        <p:spPr>
          <a:xfrm>
            <a:off x="8469999" y="5105962"/>
            <a:ext cx="260155" cy="278159"/>
          </a:xfrm>
          <a:custGeom>
            <a:avLst/>
            <a:gdLst>
              <a:gd name="connsiteX0" fmla="*/ 2570 w 182851"/>
              <a:gd name="connsiteY0" fmla="*/ 153422 h 205707"/>
              <a:gd name="connsiteX1" fmla="*/ 17998 w 182851"/>
              <a:gd name="connsiteY1" fmla="*/ 158565 h 205707"/>
              <a:gd name="connsiteX2" fmla="*/ 15712 w 182851"/>
              <a:gd name="connsiteY2" fmla="*/ 203135 h 205707"/>
              <a:gd name="connsiteX3" fmla="*/ 31712 w 182851"/>
              <a:gd name="connsiteY3" fmla="*/ 205420 h 205707"/>
              <a:gd name="connsiteX4" fmla="*/ 68854 w 182851"/>
              <a:gd name="connsiteY4" fmla="*/ 172278 h 205707"/>
              <a:gd name="connsiteX5" fmla="*/ 113423 w 182851"/>
              <a:gd name="connsiteY5" fmla="*/ 176850 h 205707"/>
              <a:gd name="connsiteX6" fmla="*/ 125423 w 182851"/>
              <a:gd name="connsiteY6" fmla="*/ 147137 h 205707"/>
              <a:gd name="connsiteX7" fmla="*/ 181421 w 182851"/>
              <a:gd name="connsiteY7" fmla="*/ 95710 h 205707"/>
              <a:gd name="connsiteX8" fmla="*/ 113995 w 182851"/>
              <a:gd name="connsiteY8" fmla="*/ 17427 h 205707"/>
              <a:gd name="connsiteX9" fmla="*/ 112852 w 182851"/>
              <a:gd name="connsiteY9" fmla="*/ 4855 h 205707"/>
              <a:gd name="connsiteX10" fmla="*/ 105424 w 182851"/>
              <a:gd name="connsiteY10" fmla="*/ 2570 h 205707"/>
              <a:gd name="connsiteX11" fmla="*/ 85424 w 182851"/>
              <a:gd name="connsiteY11" fmla="*/ 21426 h 205707"/>
              <a:gd name="connsiteX12" fmla="*/ 31712 w 182851"/>
              <a:gd name="connsiteY12" fmla="*/ 23141 h 205707"/>
              <a:gd name="connsiteX13" fmla="*/ 24283 w 182851"/>
              <a:gd name="connsiteY13" fmla="*/ 89424 h 205707"/>
              <a:gd name="connsiteX14" fmla="*/ 3713 w 182851"/>
              <a:gd name="connsiteY14" fmla="*/ 93996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51" h="205707">
                <a:moveTo>
                  <a:pt x="2570" y="153422"/>
                </a:moveTo>
                <a:lnTo>
                  <a:pt x="17998" y="158565"/>
                </a:lnTo>
                <a:lnTo>
                  <a:pt x="15712" y="203135"/>
                </a:lnTo>
                <a:lnTo>
                  <a:pt x="31712" y="205420"/>
                </a:lnTo>
                <a:lnTo>
                  <a:pt x="68854" y="172278"/>
                </a:lnTo>
                <a:lnTo>
                  <a:pt x="113423" y="176850"/>
                </a:lnTo>
                <a:lnTo>
                  <a:pt x="125423" y="147137"/>
                </a:lnTo>
                <a:lnTo>
                  <a:pt x="181421" y="95710"/>
                </a:lnTo>
                <a:lnTo>
                  <a:pt x="113995" y="17427"/>
                </a:lnTo>
                <a:lnTo>
                  <a:pt x="112852" y="4855"/>
                </a:lnTo>
                <a:lnTo>
                  <a:pt x="105424" y="2570"/>
                </a:lnTo>
                <a:lnTo>
                  <a:pt x="85424" y="21426"/>
                </a:lnTo>
                <a:lnTo>
                  <a:pt x="31712" y="23141"/>
                </a:lnTo>
                <a:lnTo>
                  <a:pt x="24283" y="89424"/>
                </a:lnTo>
                <a:lnTo>
                  <a:pt x="3713" y="9399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Freihandform: Form 74">
            <a:extLst>
              <a:ext uri="{FF2B5EF4-FFF2-40B4-BE49-F238E27FC236}">
                <a16:creationId xmlns:a16="http://schemas.microsoft.com/office/drawing/2014/main" id="{B2E45F3A-A0FC-82A8-1C21-D7ED42F73510}"/>
              </a:ext>
            </a:extLst>
          </p:cNvPr>
          <p:cNvSpPr/>
          <p:nvPr userDrawn="1"/>
        </p:nvSpPr>
        <p:spPr>
          <a:xfrm>
            <a:off x="8768365" y="5337763"/>
            <a:ext cx="65039" cy="54087"/>
          </a:xfrm>
          <a:custGeom>
            <a:avLst/>
            <a:gdLst>
              <a:gd name="connsiteX0" fmla="*/ 28283 w 45712"/>
              <a:gd name="connsiteY0" fmla="*/ 2570 h 39998"/>
              <a:gd name="connsiteX1" fmla="*/ 9998 w 45712"/>
              <a:gd name="connsiteY1" fmla="*/ 5427 h 39998"/>
              <a:gd name="connsiteX2" fmla="*/ 2570 w 45712"/>
              <a:gd name="connsiteY2" fmla="*/ 27140 h 39998"/>
              <a:gd name="connsiteX3" fmla="*/ 16284 w 45712"/>
              <a:gd name="connsiteY3" fmla="*/ 39711 h 39998"/>
              <a:gd name="connsiteX4" fmla="*/ 33426 w 45712"/>
              <a:gd name="connsiteY4" fmla="*/ 39711 h 39998"/>
              <a:gd name="connsiteX5" fmla="*/ 47711 w 45712"/>
              <a:gd name="connsiteY5" fmla="*/ 19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12" h="39998">
                <a:moveTo>
                  <a:pt x="28283" y="2570"/>
                </a:moveTo>
                <a:lnTo>
                  <a:pt x="9998" y="5427"/>
                </a:lnTo>
                <a:lnTo>
                  <a:pt x="2570" y="27140"/>
                </a:lnTo>
                <a:lnTo>
                  <a:pt x="16284" y="39711"/>
                </a:lnTo>
                <a:lnTo>
                  <a:pt x="33426" y="39711"/>
                </a:lnTo>
                <a:lnTo>
                  <a:pt x="47711" y="19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Freihandform: Form 75">
            <a:extLst>
              <a:ext uri="{FF2B5EF4-FFF2-40B4-BE49-F238E27FC236}">
                <a16:creationId xmlns:a16="http://schemas.microsoft.com/office/drawing/2014/main" id="{F3FFF1DF-5918-06F2-564E-B7BA9D4E0ECF}"/>
              </a:ext>
            </a:extLst>
          </p:cNvPr>
          <p:cNvSpPr/>
          <p:nvPr userDrawn="1"/>
        </p:nvSpPr>
        <p:spPr>
          <a:xfrm>
            <a:off x="8656172" y="5426619"/>
            <a:ext cx="73169" cy="61814"/>
          </a:xfrm>
          <a:custGeom>
            <a:avLst/>
            <a:gdLst>
              <a:gd name="connsiteX0" fmla="*/ 9427 w 51426"/>
              <a:gd name="connsiteY0" fmla="*/ 19712 h 45712"/>
              <a:gd name="connsiteX1" fmla="*/ 31712 w 51426"/>
              <a:gd name="connsiteY1" fmla="*/ 2570 h 45712"/>
              <a:gd name="connsiteX2" fmla="*/ 41997 w 51426"/>
              <a:gd name="connsiteY2" fmla="*/ 3141 h 45712"/>
              <a:gd name="connsiteX3" fmla="*/ 54568 w 51426"/>
              <a:gd name="connsiteY3" fmla="*/ 19141 h 45712"/>
              <a:gd name="connsiteX4" fmla="*/ 53425 w 51426"/>
              <a:gd name="connsiteY4" fmla="*/ 34569 h 45712"/>
              <a:gd name="connsiteX5" fmla="*/ 32283 w 51426"/>
              <a:gd name="connsiteY5" fmla="*/ 42569 h 45712"/>
              <a:gd name="connsiteX6" fmla="*/ 32283 w 51426"/>
              <a:gd name="connsiteY6" fmla="*/ 48854 h 45712"/>
              <a:gd name="connsiteX7" fmla="*/ 8284 w 51426"/>
              <a:gd name="connsiteY7" fmla="*/ 47711 h 45712"/>
              <a:gd name="connsiteX8" fmla="*/ 2570 w 51426"/>
              <a:gd name="connsiteY8" fmla="*/ 30569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45712">
                <a:moveTo>
                  <a:pt x="9427" y="19712"/>
                </a:moveTo>
                <a:lnTo>
                  <a:pt x="31712" y="2570"/>
                </a:lnTo>
                <a:lnTo>
                  <a:pt x="41997" y="3141"/>
                </a:lnTo>
                <a:lnTo>
                  <a:pt x="54568" y="19141"/>
                </a:lnTo>
                <a:lnTo>
                  <a:pt x="53425" y="34569"/>
                </a:lnTo>
                <a:lnTo>
                  <a:pt x="32283" y="42569"/>
                </a:lnTo>
                <a:lnTo>
                  <a:pt x="32283" y="48854"/>
                </a:lnTo>
                <a:lnTo>
                  <a:pt x="8284" y="47711"/>
                </a:lnTo>
                <a:lnTo>
                  <a:pt x="2570" y="30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Freihandform: Form 76">
            <a:extLst>
              <a:ext uri="{FF2B5EF4-FFF2-40B4-BE49-F238E27FC236}">
                <a16:creationId xmlns:a16="http://schemas.microsoft.com/office/drawing/2014/main" id="{4E22FD2E-B2E2-E273-67F0-12139B856182}"/>
              </a:ext>
            </a:extLst>
          </p:cNvPr>
          <p:cNvSpPr/>
          <p:nvPr userDrawn="1"/>
        </p:nvSpPr>
        <p:spPr>
          <a:xfrm>
            <a:off x="8349679" y="5235000"/>
            <a:ext cx="487791" cy="401787"/>
          </a:xfrm>
          <a:custGeom>
            <a:avLst/>
            <a:gdLst>
              <a:gd name="connsiteX0" fmla="*/ 273990 w 342845"/>
              <a:gd name="connsiteY0" fmla="*/ 2570 h 297133"/>
              <a:gd name="connsiteX1" fmla="*/ 216277 w 342845"/>
              <a:gd name="connsiteY1" fmla="*/ 55711 h 297133"/>
              <a:gd name="connsiteX2" fmla="*/ 202563 w 342845"/>
              <a:gd name="connsiteY2" fmla="*/ 88853 h 297133"/>
              <a:gd name="connsiteX3" fmla="*/ 156850 w 342845"/>
              <a:gd name="connsiteY3" fmla="*/ 83139 h 297133"/>
              <a:gd name="connsiteX4" fmla="*/ 119138 w 342845"/>
              <a:gd name="connsiteY4" fmla="*/ 116852 h 297133"/>
              <a:gd name="connsiteX5" fmla="*/ 93995 w 342845"/>
              <a:gd name="connsiteY5" fmla="*/ 114566 h 297133"/>
              <a:gd name="connsiteX6" fmla="*/ 96281 w 342845"/>
              <a:gd name="connsiteY6" fmla="*/ 67711 h 297133"/>
              <a:gd name="connsiteX7" fmla="*/ 87138 w 342845"/>
              <a:gd name="connsiteY7" fmla="*/ 64854 h 297133"/>
              <a:gd name="connsiteX8" fmla="*/ 80853 w 342845"/>
              <a:gd name="connsiteY8" fmla="*/ 160279 h 297133"/>
              <a:gd name="connsiteX9" fmla="*/ 36283 w 342845"/>
              <a:gd name="connsiteY9" fmla="*/ 159708 h 297133"/>
              <a:gd name="connsiteX10" fmla="*/ 22569 w 342845"/>
              <a:gd name="connsiteY10" fmla="*/ 143708 h 297133"/>
              <a:gd name="connsiteX11" fmla="*/ 2570 w 342845"/>
              <a:gd name="connsiteY11" fmla="*/ 143708 h 297133"/>
              <a:gd name="connsiteX12" fmla="*/ 20855 w 342845"/>
              <a:gd name="connsiteY12" fmla="*/ 195707 h 297133"/>
              <a:gd name="connsiteX13" fmla="*/ 52854 w 342845"/>
              <a:gd name="connsiteY13" fmla="*/ 225991 h 297133"/>
              <a:gd name="connsiteX14" fmla="*/ 29997 w 342845"/>
              <a:gd name="connsiteY14" fmla="*/ 252848 h 297133"/>
              <a:gd name="connsiteX15" fmla="*/ 44854 w 342845"/>
              <a:gd name="connsiteY15" fmla="*/ 286561 h 297133"/>
              <a:gd name="connsiteX16" fmla="*/ 79139 w 342845"/>
              <a:gd name="connsiteY16" fmla="*/ 299703 h 297133"/>
              <a:gd name="connsiteX17" fmla="*/ 106567 w 342845"/>
              <a:gd name="connsiteY17" fmla="*/ 276275 h 297133"/>
              <a:gd name="connsiteX18" fmla="*/ 184850 w 342845"/>
              <a:gd name="connsiteY18" fmla="*/ 276847 h 297133"/>
              <a:gd name="connsiteX19" fmla="*/ 190564 w 342845"/>
              <a:gd name="connsiteY19" fmla="*/ 269990 h 297133"/>
              <a:gd name="connsiteX20" fmla="*/ 225420 w 342845"/>
              <a:gd name="connsiteY20" fmla="*/ 263704 h 297133"/>
              <a:gd name="connsiteX21" fmla="*/ 343130 w 342845"/>
              <a:gd name="connsiteY21" fmla="*/ 145994 h 297133"/>
              <a:gd name="connsiteX22" fmla="*/ 342559 w 342845"/>
              <a:gd name="connsiteY22" fmla="*/ 108852 h 297133"/>
              <a:gd name="connsiteX23" fmla="*/ 329988 w 342845"/>
              <a:gd name="connsiteY23" fmla="*/ 125423 h 297133"/>
              <a:gd name="connsiteX24" fmla="*/ 311131 w 342845"/>
              <a:gd name="connsiteY24" fmla="*/ 125423 h 297133"/>
              <a:gd name="connsiteX25" fmla="*/ 288275 w 342845"/>
              <a:gd name="connsiteY25" fmla="*/ 105995 h 297133"/>
              <a:gd name="connsiteX26" fmla="*/ 299703 w 342845"/>
              <a:gd name="connsiteY26" fmla="*/ 76853 h 297133"/>
              <a:gd name="connsiteX27" fmla="*/ 319702 w 342845"/>
              <a:gd name="connsiteY27" fmla="*/ 72854 h 297133"/>
              <a:gd name="connsiteX28" fmla="*/ 317988 w 342845"/>
              <a:gd name="connsiteY28" fmla="*/ 12855 h 297133"/>
              <a:gd name="connsiteX29" fmla="*/ 273990 w 342845"/>
              <a:gd name="connsiteY29" fmla="*/ 2570 h 297133"/>
              <a:gd name="connsiteX30" fmla="*/ 246562 w 342845"/>
              <a:gd name="connsiteY30" fmla="*/ 137994 h 297133"/>
              <a:gd name="connsiteX31" fmla="*/ 257418 w 342845"/>
              <a:gd name="connsiteY31" fmla="*/ 137423 h 297133"/>
              <a:gd name="connsiteX32" fmla="*/ 275132 w 342845"/>
              <a:gd name="connsiteY32" fmla="*/ 156850 h 297133"/>
              <a:gd name="connsiteX33" fmla="*/ 274561 w 342845"/>
              <a:gd name="connsiteY33" fmla="*/ 179136 h 297133"/>
              <a:gd name="connsiteX34" fmla="*/ 253419 w 342845"/>
              <a:gd name="connsiteY34" fmla="*/ 189993 h 297133"/>
              <a:gd name="connsiteX35" fmla="*/ 252276 w 342845"/>
              <a:gd name="connsiteY35" fmla="*/ 197421 h 297133"/>
              <a:gd name="connsiteX36" fmla="*/ 220277 w 342845"/>
              <a:gd name="connsiteY36" fmla="*/ 197992 h 297133"/>
              <a:gd name="connsiteX37" fmla="*/ 210563 w 342845"/>
              <a:gd name="connsiteY37" fmla="*/ 173993 h 297133"/>
              <a:gd name="connsiteX38" fmla="*/ 219706 w 342845"/>
              <a:gd name="connsiteY38" fmla="*/ 156279 h 297133"/>
              <a:gd name="connsiteX39" fmla="*/ 246562 w 342845"/>
              <a:gd name="connsiteY39" fmla="*/ 137994 h 29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2845" h="297133">
                <a:moveTo>
                  <a:pt x="273990" y="2570"/>
                </a:moveTo>
                <a:lnTo>
                  <a:pt x="216277" y="55711"/>
                </a:lnTo>
                <a:lnTo>
                  <a:pt x="202563" y="88853"/>
                </a:lnTo>
                <a:lnTo>
                  <a:pt x="156850" y="83139"/>
                </a:lnTo>
                <a:lnTo>
                  <a:pt x="119138" y="116852"/>
                </a:lnTo>
                <a:lnTo>
                  <a:pt x="93995" y="114566"/>
                </a:lnTo>
                <a:lnTo>
                  <a:pt x="96281" y="67711"/>
                </a:lnTo>
                <a:lnTo>
                  <a:pt x="87138" y="64854"/>
                </a:lnTo>
                <a:lnTo>
                  <a:pt x="80853" y="160279"/>
                </a:lnTo>
                <a:lnTo>
                  <a:pt x="36283" y="159708"/>
                </a:lnTo>
                <a:lnTo>
                  <a:pt x="22569" y="143708"/>
                </a:lnTo>
                <a:lnTo>
                  <a:pt x="2570" y="143708"/>
                </a:lnTo>
                <a:lnTo>
                  <a:pt x="20855" y="195707"/>
                </a:lnTo>
                <a:lnTo>
                  <a:pt x="52854" y="225991"/>
                </a:lnTo>
                <a:lnTo>
                  <a:pt x="29997" y="252848"/>
                </a:lnTo>
                <a:lnTo>
                  <a:pt x="44854" y="286561"/>
                </a:lnTo>
                <a:lnTo>
                  <a:pt x="79139" y="299703"/>
                </a:lnTo>
                <a:lnTo>
                  <a:pt x="106567" y="276275"/>
                </a:lnTo>
                <a:lnTo>
                  <a:pt x="184850" y="276847"/>
                </a:lnTo>
                <a:lnTo>
                  <a:pt x="190564" y="269990"/>
                </a:lnTo>
                <a:lnTo>
                  <a:pt x="225420" y="263704"/>
                </a:lnTo>
                <a:lnTo>
                  <a:pt x="343130" y="145994"/>
                </a:lnTo>
                <a:lnTo>
                  <a:pt x="342559" y="108852"/>
                </a:lnTo>
                <a:lnTo>
                  <a:pt x="329988" y="125423"/>
                </a:lnTo>
                <a:lnTo>
                  <a:pt x="311131" y="125423"/>
                </a:lnTo>
                <a:lnTo>
                  <a:pt x="288275" y="105995"/>
                </a:lnTo>
                <a:lnTo>
                  <a:pt x="299703" y="76853"/>
                </a:lnTo>
                <a:lnTo>
                  <a:pt x="319702" y="72854"/>
                </a:lnTo>
                <a:lnTo>
                  <a:pt x="317988" y="12855"/>
                </a:lnTo>
                <a:lnTo>
                  <a:pt x="273990" y="2570"/>
                </a:lnTo>
                <a:close/>
                <a:moveTo>
                  <a:pt x="246562" y="137994"/>
                </a:moveTo>
                <a:lnTo>
                  <a:pt x="257418" y="137423"/>
                </a:lnTo>
                <a:lnTo>
                  <a:pt x="275132" y="156850"/>
                </a:lnTo>
                <a:lnTo>
                  <a:pt x="274561" y="179136"/>
                </a:lnTo>
                <a:lnTo>
                  <a:pt x="253419" y="189993"/>
                </a:lnTo>
                <a:lnTo>
                  <a:pt x="252276" y="197421"/>
                </a:lnTo>
                <a:lnTo>
                  <a:pt x="220277" y="197992"/>
                </a:lnTo>
                <a:lnTo>
                  <a:pt x="210563" y="173993"/>
                </a:lnTo>
                <a:lnTo>
                  <a:pt x="219706" y="156279"/>
                </a:lnTo>
                <a:lnTo>
                  <a:pt x="246562" y="13799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Freihandform: Form 77">
            <a:extLst>
              <a:ext uri="{FF2B5EF4-FFF2-40B4-BE49-F238E27FC236}">
                <a16:creationId xmlns:a16="http://schemas.microsoft.com/office/drawing/2014/main" id="{9E775181-04DE-D274-6588-EAEAF50AA62B}"/>
              </a:ext>
            </a:extLst>
          </p:cNvPr>
          <p:cNvSpPr/>
          <p:nvPr userDrawn="1"/>
        </p:nvSpPr>
        <p:spPr>
          <a:xfrm>
            <a:off x="6638982" y="1527746"/>
            <a:ext cx="1219480" cy="1128093"/>
          </a:xfrm>
          <a:custGeom>
            <a:avLst/>
            <a:gdLst>
              <a:gd name="connsiteX0" fmla="*/ 12855 w 857114"/>
              <a:gd name="connsiteY0" fmla="*/ 163136 h 834258"/>
              <a:gd name="connsiteX1" fmla="*/ 2570 w 857114"/>
              <a:gd name="connsiteY1" fmla="*/ 179135 h 834258"/>
              <a:gd name="connsiteX2" fmla="*/ 20284 w 857114"/>
              <a:gd name="connsiteY2" fmla="*/ 196849 h 834258"/>
              <a:gd name="connsiteX3" fmla="*/ 12855 w 857114"/>
              <a:gd name="connsiteY3" fmla="*/ 214563 h 834258"/>
              <a:gd name="connsiteX4" fmla="*/ 38569 w 857114"/>
              <a:gd name="connsiteY4" fmla="*/ 248276 h 834258"/>
              <a:gd name="connsiteX5" fmla="*/ 69996 w 857114"/>
              <a:gd name="connsiteY5" fmla="*/ 238562 h 834258"/>
              <a:gd name="connsiteX6" fmla="*/ 111709 w 857114"/>
              <a:gd name="connsiteY6" fmla="*/ 234562 h 834258"/>
              <a:gd name="connsiteX7" fmla="*/ 159136 w 857114"/>
              <a:gd name="connsiteY7" fmla="*/ 285989 h 834258"/>
              <a:gd name="connsiteX8" fmla="*/ 191135 w 857114"/>
              <a:gd name="connsiteY8" fmla="*/ 371701 h 834258"/>
              <a:gd name="connsiteX9" fmla="*/ 165422 w 857114"/>
              <a:gd name="connsiteY9" fmla="*/ 424842 h 834258"/>
              <a:gd name="connsiteX10" fmla="*/ 200849 w 857114"/>
              <a:gd name="connsiteY10" fmla="*/ 419127 h 834258"/>
              <a:gd name="connsiteX11" fmla="*/ 220848 w 857114"/>
              <a:gd name="connsiteY11" fmla="*/ 431127 h 834258"/>
              <a:gd name="connsiteX12" fmla="*/ 222563 w 857114"/>
              <a:gd name="connsiteY12" fmla="*/ 456841 h 834258"/>
              <a:gd name="connsiteX13" fmla="*/ 179135 w 857114"/>
              <a:gd name="connsiteY13" fmla="*/ 458555 h 834258"/>
              <a:gd name="connsiteX14" fmla="*/ 203135 w 857114"/>
              <a:gd name="connsiteY14" fmla="*/ 482554 h 834258"/>
              <a:gd name="connsiteX15" fmla="*/ 232848 w 857114"/>
              <a:gd name="connsiteY15" fmla="*/ 488840 h 834258"/>
              <a:gd name="connsiteX16" fmla="*/ 167136 w 857114"/>
              <a:gd name="connsiteY16" fmla="*/ 575694 h 834258"/>
              <a:gd name="connsiteX17" fmla="*/ 159136 w 857114"/>
              <a:gd name="connsiteY17" fmla="*/ 629406 h 834258"/>
              <a:gd name="connsiteX18" fmla="*/ 173421 w 857114"/>
              <a:gd name="connsiteY18" fmla="*/ 673405 h 834258"/>
              <a:gd name="connsiteX19" fmla="*/ 163136 w 857114"/>
              <a:gd name="connsiteY19" fmla="*/ 699118 h 834258"/>
              <a:gd name="connsiteX20" fmla="*/ 181421 w 857114"/>
              <a:gd name="connsiteY20" fmla="*/ 754545 h 834258"/>
              <a:gd name="connsiteX21" fmla="*/ 215134 w 857114"/>
              <a:gd name="connsiteY21" fmla="*/ 792258 h 834258"/>
              <a:gd name="connsiteX22" fmla="*/ 224848 w 857114"/>
              <a:gd name="connsiteY22" fmla="*/ 790544 h 834258"/>
              <a:gd name="connsiteX23" fmla="*/ 246562 w 857114"/>
              <a:gd name="connsiteY23" fmla="*/ 784258 h 834258"/>
              <a:gd name="connsiteX24" fmla="*/ 248276 w 857114"/>
              <a:gd name="connsiteY24" fmla="*/ 816257 h 834258"/>
              <a:gd name="connsiteX25" fmla="*/ 262561 w 857114"/>
              <a:gd name="connsiteY25" fmla="*/ 836257 h 834258"/>
              <a:gd name="connsiteX26" fmla="*/ 288275 w 857114"/>
              <a:gd name="connsiteY26" fmla="*/ 833971 h 834258"/>
              <a:gd name="connsiteX27" fmla="*/ 307703 w 857114"/>
              <a:gd name="connsiteY27" fmla="*/ 760831 h 834258"/>
              <a:gd name="connsiteX28" fmla="*/ 367701 w 857114"/>
              <a:gd name="connsiteY28" fmla="*/ 687119 h 834258"/>
              <a:gd name="connsiteX29" fmla="*/ 456841 w 857114"/>
              <a:gd name="connsiteY29" fmla="*/ 651691 h 834258"/>
              <a:gd name="connsiteX30" fmla="*/ 512267 w 857114"/>
              <a:gd name="connsiteY30" fmla="*/ 581979 h 834258"/>
              <a:gd name="connsiteX31" fmla="*/ 537981 w 857114"/>
              <a:gd name="connsiteY31" fmla="*/ 593979 h 834258"/>
              <a:gd name="connsiteX32" fmla="*/ 591693 w 857114"/>
              <a:gd name="connsiteY32" fmla="*/ 593979 h 834258"/>
              <a:gd name="connsiteX33" fmla="*/ 635121 w 857114"/>
              <a:gd name="connsiteY33" fmla="*/ 549980 h 834258"/>
              <a:gd name="connsiteX34" fmla="*/ 688833 w 857114"/>
              <a:gd name="connsiteY34" fmla="*/ 528267 h 834258"/>
              <a:gd name="connsiteX35" fmla="*/ 694547 w 857114"/>
              <a:gd name="connsiteY35" fmla="*/ 494554 h 834258"/>
              <a:gd name="connsiteX36" fmla="*/ 660834 w 857114"/>
              <a:gd name="connsiteY36" fmla="*/ 464840 h 834258"/>
              <a:gd name="connsiteX37" fmla="*/ 631121 w 857114"/>
              <a:gd name="connsiteY37" fmla="*/ 455126 h 834258"/>
              <a:gd name="connsiteX38" fmla="*/ 615121 w 857114"/>
              <a:gd name="connsiteY38" fmla="*/ 413413 h 834258"/>
              <a:gd name="connsiteX39" fmla="*/ 652834 w 857114"/>
              <a:gd name="connsiteY39" fmla="*/ 391128 h 834258"/>
              <a:gd name="connsiteX40" fmla="*/ 712261 w 857114"/>
              <a:gd name="connsiteY40" fmla="*/ 423127 h 834258"/>
              <a:gd name="connsiteX41" fmla="*/ 732260 w 857114"/>
              <a:gd name="connsiteY41" fmla="*/ 401414 h 834258"/>
              <a:gd name="connsiteX42" fmla="*/ 700261 w 857114"/>
              <a:gd name="connsiteY42" fmla="*/ 383129 h 834258"/>
              <a:gd name="connsiteX43" fmla="*/ 768259 w 857114"/>
              <a:gd name="connsiteY43" fmla="*/ 292275 h 834258"/>
              <a:gd name="connsiteX44" fmla="*/ 756259 w 857114"/>
              <a:gd name="connsiteY44" fmla="*/ 252276 h 834258"/>
              <a:gd name="connsiteX45" fmla="*/ 724261 w 857114"/>
              <a:gd name="connsiteY45" fmla="*/ 250562 h 834258"/>
              <a:gd name="connsiteX46" fmla="*/ 736260 w 857114"/>
              <a:gd name="connsiteY46" fmla="*/ 214563 h 834258"/>
              <a:gd name="connsiteX47" fmla="*/ 775687 w 857114"/>
              <a:gd name="connsiteY47" fmla="*/ 196849 h 834258"/>
              <a:gd name="connsiteX48" fmla="*/ 857399 w 857114"/>
              <a:gd name="connsiteY48" fmla="*/ 125423 h 834258"/>
              <a:gd name="connsiteX49" fmla="*/ 833400 w 857114"/>
              <a:gd name="connsiteY49" fmla="*/ 99709 h 834258"/>
              <a:gd name="connsiteX50" fmla="*/ 741974 w 857114"/>
              <a:gd name="connsiteY50" fmla="*/ 107709 h 834258"/>
              <a:gd name="connsiteX51" fmla="*/ 694547 w 857114"/>
              <a:gd name="connsiteY51" fmla="*/ 155136 h 834258"/>
              <a:gd name="connsiteX52" fmla="*/ 722546 w 857114"/>
              <a:gd name="connsiteY52" fmla="*/ 93424 h 834258"/>
              <a:gd name="connsiteX53" fmla="*/ 690547 w 857114"/>
              <a:gd name="connsiteY53" fmla="*/ 85424 h 834258"/>
              <a:gd name="connsiteX54" fmla="*/ 672834 w 857114"/>
              <a:gd name="connsiteY54" fmla="*/ 117423 h 834258"/>
              <a:gd name="connsiteX55" fmla="*/ 647120 w 857114"/>
              <a:gd name="connsiteY55" fmla="*/ 95710 h 834258"/>
              <a:gd name="connsiteX56" fmla="*/ 575694 w 857114"/>
              <a:gd name="connsiteY56" fmla="*/ 103709 h 834258"/>
              <a:gd name="connsiteX57" fmla="*/ 595693 w 857114"/>
              <a:gd name="connsiteY57" fmla="*/ 71710 h 834258"/>
              <a:gd name="connsiteX58" fmla="*/ 712261 w 857114"/>
              <a:gd name="connsiteY58" fmla="*/ 67711 h 834258"/>
              <a:gd name="connsiteX59" fmla="*/ 682548 w 857114"/>
              <a:gd name="connsiteY59" fmla="*/ 28283 h 834258"/>
              <a:gd name="connsiteX60" fmla="*/ 555695 w 857114"/>
              <a:gd name="connsiteY60" fmla="*/ 4284 h 834258"/>
              <a:gd name="connsiteX61" fmla="*/ 504268 w 857114"/>
              <a:gd name="connsiteY61" fmla="*/ 12284 h 834258"/>
              <a:gd name="connsiteX62" fmla="*/ 506553 w 857114"/>
              <a:gd name="connsiteY62" fmla="*/ 37997 h 834258"/>
              <a:gd name="connsiteX63" fmla="*/ 452841 w 857114"/>
              <a:gd name="connsiteY63" fmla="*/ 20284 h 834258"/>
              <a:gd name="connsiteX64" fmla="*/ 454555 w 857114"/>
              <a:gd name="connsiteY64" fmla="*/ 2570 h 834258"/>
              <a:gd name="connsiteX65" fmla="*/ 416842 w 857114"/>
              <a:gd name="connsiteY65" fmla="*/ 10570 h 834258"/>
              <a:gd name="connsiteX66" fmla="*/ 408842 w 857114"/>
              <a:gd name="connsiteY66" fmla="*/ 29998 h 834258"/>
              <a:gd name="connsiteX67" fmla="*/ 448841 w 857114"/>
              <a:gd name="connsiteY67" fmla="*/ 44283 h 834258"/>
              <a:gd name="connsiteX68" fmla="*/ 407128 w 857114"/>
              <a:gd name="connsiteY68" fmla="*/ 73996 h 834258"/>
              <a:gd name="connsiteX69" fmla="*/ 377415 w 857114"/>
              <a:gd name="connsiteY69" fmla="*/ 40283 h 834258"/>
              <a:gd name="connsiteX70" fmla="*/ 335702 w 857114"/>
              <a:gd name="connsiteY70" fmla="*/ 28283 h 834258"/>
              <a:gd name="connsiteX71" fmla="*/ 329988 w 857114"/>
              <a:gd name="connsiteY71" fmla="*/ 59711 h 834258"/>
              <a:gd name="connsiteX72" fmla="*/ 288275 w 857114"/>
              <a:gd name="connsiteY72" fmla="*/ 59711 h 834258"/>
              <a:gd name="connsiteX73" fmla="*/ 272275 w 857114"/>
              <a:gd name="connsiteY73" fmla="*/ 25998 h 834258"/>
              <a:gd name="connsiteX74" fmla="*/ 206563 w 857114"/>
              <a:gd name="connsiteY74" fmla="*/ 16284 h 834258"/>
              <a:gd name="connsiteX75" fmla="*/ 171136 w 857114"/>
              <a:gd name="connsiteY75" fmla="*/ 33997 h 834258"/>
              <a:gd name="connsiteX76" fmla="*/ 169422 w 857114"/>
              <a:gd name="connsiteY76" fmla="*/ 57997 h 834258"/>
              <a:gd name="connsiteX77" fmla="*/ 123709 w 857114"/>
              <a:gd name="connsiteY77" fmla="*/ 52282 h 834258"/>
              <a:gd name="connsiteX78" fmla="*/ 95710 w 857114"/>
              <a:gd name="connsiteY78" fmla="*/ 63711 h 834258"/>
              <a:gd name="connsiteX79" fmla="*/ 97995 w 857114"/>
              <a:gd name="connsiteY79" fmla="*/ 91710 h 834258"/>
              <a:gd name="connsiteX80" fmla="*/ 97995 w 857114"/>
              <a:gd name="connsiteY80" fmla="*/ 105424 h 834258"/>
              <a:gd name="connsiteX81" fmla="*/ 46568 w 857114"/>
              <a:gd name="connsiteY81" fmla="*/ 115709 h 834258"/>
              <a:gd name="connsiteX82" fmla="*/ 22569 w 857114"/>
              <a:gd name="connsiteY82" fmla="*/ 99709 h 834258"/>
              <a:gd name="connsiteX83" fmla="*/ 6570 w 857114"/>
              <a:gd name="connsiteY83" fmla="*/ 125423 h 834258"/>
              <a:gd name="connsiteX84" fmla="*/ 30569 w 857114"/>
              <a:gd name="connsiteY84" fmla="*/ 151136 h 834258"/>
              <a:gd name="connsiteX85" fmla="*/ 79710 w 857114"/>
              <a:gd name="connsiteY85" fmla="*/ 145422 h 834258"/>
              <a:gd name="connsiteX86" fmla="*/ 83710 w 857114"/>
              <a:gd name="connsiteY86" fmla="*/ 161422 h 834258"/>
              <a:gd name="connsiteX87" fmla="*/ 45997 w 857114"/>
              <a:gd name="connsiteY87" fmla="*/ 179135 h 83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57114" h="834258">
                <a:moveTo>
                  <a:pt x="12855" y="163136"/>
                </a:moveTo>
                <a:lnTo>
                  <a:pt x="2570" y="179135"/>
                </a:lnTo>
                <a:lnTo>
                  <a:pt x="20284" y="196849"/>
                </a:lnTo>
                <a:lnTo>
                  <a:pt x="12855" y="214563"/>
                </a:lnTo>
                <a:lnTo>
                  <a:pt x="38569" y="248276"/>
                </a:lnTo>
                <a:lnTo>
                  <a:pt x="69996" y="238562"/>
                </a:lnTo>
                <a:lnTo>
                  <a:pt x="111709" y="234562"/>
                </a:lnTo>
                <a:lnTo>
                  <a:pt x="159136" y="285989"/>
                </a:lnTo>
                <a:lnTo>
                  <a:pt x="191135" y="371701"/>
                </a:lnTo>
                <a:lnTo>
                  <a:pt x="165422" y="424842"/>
                </a:lnTo>
                <a:lnTo>
                  <a:pt x="200849" y="419127"/>
                </a:lnTo>
                <a:lnTo>
                  <a:pt x="220848" y="431127"/>
                </a:lnTo>
                <a:lnTo>
                  <a:pt x="222563" y="456841"/>
                </a:lnTo>
                <a:lnTo>
                  <a:pt x="179135" y="458555"/>
                </a:lnTo>
                <a:lnTo>
                  <a:pt x="203135" y="482554"/>
                </a:lnTo>
                <a:lnTo>
                  <a:pt x="232848" y="488840"/>
                </a:lnTo>
                <a:lnTo>
                  <a:pt x="167136" y="575694"/>
                </a:lnTo>
                <a:lnTo>
                  <a:pt x="159136" y="629406"/>
                </a:lnTo>
                <a:lnTo>
                  <a:pt x="173421" y="673405"/>
                </a:lnTo>
                <a:lnTo>
                  <a:pt x="163136" y="699118"/>
                </a:lnTo>
                <a:lnTo>
                  <a:pt x="181421" y="754545"/>
                </a:lnTo>
                <a:lnTo>
                  <a:pt x="215134" y="792258"/>
                </a:lnTo>
                <a:lnTo>
                  <a:pt x="224848" y="790544"/>
                </a:lnTo>
                <a:lnTo>
                  <a:pt x="246562" y="784258"/>
                </a:lnTo>
                <a:lnTo>
                  <a:pt x="248276" y="816257"/>
                </a:lnTo>
                <a:lnTo>
                  <a:pt x="262561" y="836257"/>
                </a:lnTo>
                <a:lnTo>
                  <a:pt x="288275" y="833971"/>
                </a:lnTo>
                <a:lnTo>
                  <a:pt x="307703" y="760831"/>
                </a:lnTo>
                <a:lnTo>
                  <a:pt x="367701" y="687119"/>
                </a:lnTo>
                <a:lnTo>
                  <a:pt x="456841" y="651691"/>
                </a:lnTo>
                <a:lnTo>
                  <a:pt x="512267" y="581979"/>
                </a:lnTo>
                <a:lnTo>
                  <a:pt x="537981" y="593979"/>
                </a:lnTo>
                <a:lnTo>
                  <a:pt x="591693" y="593979"/>
                </a:lnTo>
                <a:lnTo>
                  <a:pt x="635121" y="549980"/>
                </a:lnTo>
                <a:lnTo>
                  <a:pt x="688833" y="528267"/>
                </a:lnTo>
                <a:lnTo>
                  <a:pt x="694547" y="494554"/>
                </a:lnTo>
                <a:lnTo>
                  <a:pt x="660834" y="464840"/>
                </a:lnTo>
                <a:lnTo>
                  <a:pt x="631121" y="455126"/>
                </a:lnTo>
                <a:lnTo>
                  <a:pt x="615121" y="413413"/>
                </a:lnTo>
                <a:lnTo>
                  <a:pt x="652834" y="391128"/>
                </a:lnTo>
                <a:lnTo>
                  <a:pt x="712261" y="423127"/>
                </a:lnTo>
                <a:lnTo>
                  <a:pt x="732260" y="401414"/>
                </a:lnTo>
                <a:lnTo>
                  <a:pt x="700261" y="383129"/>
                </a:lnTo>
                <a:lnTo>
                  <a:pt x="768259" y="292275"/>
                </a:lnTo>
                <a:lnTo>
                  <a:pt x="756259" y="252276"/>
                </a:lnTo>
                <a:lnTo>
                  <a:pt x="724261" y="250562"/>
                </a:lnTo>
                <a:lnTo>
                  <a:pt x="736260" y="214563"/>
                </a:lnTo>
                <a:lnTo>
                  <a:pt x="775687" y="196849"/>
                </a:lnTo>
                <a:lnTo>
                  <a:pt x="857399" y="125423"/>
                </a:lnTo>
                <a:lnTo>
                  <a:pt x="833400" y="99709"/>
                </a:lnTo>
                <a:lnTo>
                  <a:pt x="741974" y="107709"/>
                </a:lnTo>
                <a:lnTo>
                  <a:pt x="694547" y="155136"/>
                </a:lnTo>
                <a:lnTo>
                  <a:pt x="722546" y="93424"/>
                </a:lnTo>
                <a:lnTo>
                  <a:pt x="690547" y="85424"/>
                </a:lnTo>
                <a:lnTo>
                  <a:pt x="672834" y="117423"/>
                </a:lnTo>
                <a:lnTo>
                  <a:pt x="647120" y="95710"/>
                </a:lnTo>
                <a:lnTo>
                  <a:pt x="575694" y="103709"/>
                </a:lnTo>
                <a:lnTo>
                  <a:pt x="595693" y="71710"/>
                </a:lnTo>
                <a:lnTo>
                  <a:pt x="712261" y="67711"/>
                </a:lnTo>
                <a:lnTo>
                  <a:pt x="682548" y="28283"/>
                </a:lnTo>
                <a:lnTo>
                  <a:pt x="555695" y="4284"/>
                </a:lnTo>
                <a:lnTo>
                  <a:pt x="504268" y="12284"/>
                </a:lnTo>
                <a:lnTo>
                  <a:pt x="506553" y="37997"/>
                </a:lnTo>
                <a:lnTo>
                  <a:pt x="452841" y="20284"/>
                </a:lnTo>
                <a:lnTo>
                  <a:pt x="454555" y="2570"/>
                </a:lnTo>
                <a:lnTo>
                  <a:pt x="416842" y="10570"/>
                </a:lnTo>
                <a:lnTo>
                  <a:pt x="408842" y="29998"/>
                </a:lnTo>
                <a:lnTo>
                  <a:pt x="448841" y="44283"/>
                </a:lnTo>
                <a:lnTo>
                  <a:pt x="407128" y="73996"/>
                </a:lnTo>
                <a:lnTo>
                  <a:pt x="377415" y="40283"/>
                </a:lnTo>
                <a:lnTo>
                  <a:pt x="335702" y="28283"/>
                </a:lnTo>
                <a:lnTo>
                  <a:pt x="329988" y="59711"/>
                </a:lnTo>
                <a:lnTo>
                  <a:pt x="288275" y="59711"/>
                </a:lnTo>
                <a:lnTo>
                  <a:pt x="272275" y="25998"/>
                </a:lnTo>
                <a:lnTo>
                  <a:pt x="206563" y="16284"/>
                </a:lnTo>
                <a:lnTo>
                  <a:pt x="171136" y="33997"/>
                </a:lnTo>
                <a:lnTo>
                  <a:pt x="169422" y="57997"/>
                </a:lnTo>
                <a:lnTo>
                  <a:pt x="123709" y="52282"/>
                </a:lnTo>
                <a:lnTo>
                  <a:pt x="95710" y="63711"/>
                </a:lnTo>
                <a:lnTo>
                  <a:pt x="97995" y="91710"/>
                </a:lnTo>
                <a:lnTo>
                  <a:pt x="97995" y="105424"/>
                </a:lnTo>
                <a:lnTo>
                  <a:pt x="46568" y="115709"/>
                </a:lnTo>
                <a:lnTo>
                  <a:pt x="22569" y="99709"/>
                </a:lnTo>
                <a:lnTo>
                  <a:pt x="6570" y="125423"/>
                </a:lnTo>
                <a:lnTo>
                  <a:pt x="30569" y="151136"/>
                </a:lnTo>
                <a:lnTo>
                  <a:pt x="79710" y="145422"/>
                </a:lnTo>
                <a:lnTo>
                  <a:pt x="83710" y="161422"/>
                </a:lnTo>
                <a:lnTo>
                  <a:pt x="45997" y="17913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Freihandform: Form 78">
            <a:extLst>
              <a:ext uri="{FF2B5EF4-FFF2-40B4-BE49-F238E27FC236}">
                <a16:creationId xmlns:a16="http://schemas.microsoft.com/office/drawing/2014/main" id="{B2AA8A94-5734-1573-0720-CB46320F9722}"/>
              </a:ext>
            </a:extLst>
          </p:cNvPr>
          <p:cNvSpPr/>
          <p:nvPr userDrawn="1"/>
        </p:nvSpPr>
        <p:spPr>
          <a:xfrm>
            <a:off x="6847920" y="2163649"/>
            <a:ext cx="48780" cy="54087"/>
          </a:xfrm>
          <a:custGeom>
            <a:avLst/>
            <a:gdLst>
              <a:gd name="connsiteX0" fmla="*/ 24283 w 34284"/>
              <a:gd name="connsiteY0" fmla="*/ 2570 h 39998"/>
              <a:gd name="connsiteX1" fmla="*/ 36283 w 34284"/>
              <a:gd name="connsiteY1" fmla="*/ 20284 h 39998"/>
              <a:gd name="connsiteX2" fmla="*/ 30569 w 34284"/>
              <a:gd name="connsiteY2" fmla="*/ 41997 h 39998"/>
              <a:gd name="connsiteX3" fmla="*/ 18569 w 34284"/>
              <a:gd name="connsiteY3" fmla="*/ 41997 h 39998"/>
              <a:gd name="connsiteX4" fmla="*/ 2570 w 34284"/>
              <a:gd name="connsiteY4" fmla="*/ 24283 h 39998"/>
              <a:gd name="connsiteX5" fmla="*/ 6570 w 34284"/>
              <a:gd name="connsiteY5" fmla="*/ 10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9998">
                <a:moveTo>
                  <a:pt x="24283" y="2570"/>
                </a:moveTo>
                <a:lnTo>
                  <a:pt x="36283" y="20284"/>
                </a:lnTo>
                <a:lnTo>
                  <a:pt x="30569" y="41997"/>
                </a:lnTo>
                <a:lnTo>
                  <a:pt x="18569" y="41997"/>
                </a:lnTo>
                <a:lnTo>
                  <a:pt x="2570" y="24283"/>
                </a:lnTo>
                <a:lnTo>
                  <a:pt x="6570" y="10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Freihandform: Form 79">
            <a:extLst>
              <a:ext uri="{FF2B5EF4-FFF2-40B4-BE49-F238E27FC236}">
                <a16:creationId xmlns:a16="http://schemas.microsoft.com/office/drawing/2014/main" id="{0E438686-31D5-1186-B62E-7ACECAFBA9B9}"/>
              </a:ext>
            </a:extLst>
          </p:cNvPr>
          <p:cNvSpPr/>
          <p:nvPr userDrawn="1"/>
        </p:nvSpPr>
        <p:spPr>
          <a:xfrm>
            <a:off x="7567413" y="2096429"/>
            <a:ext cx="65039" cy="54087"/>
          </a:xfrm>
          <a:custGeom>
            <a:avLst/>
            <a:gdLst>
              <a:gd name="connsiteX0" fmla="*/ 14569 w 45712"/>
              <a:gd name="connsiteY0" fmla="*/ 2570 h 39998"/>
              <a:gd name="connsiteX1" fmla="*/ 48283 w 45712"/>
              <a:gd name="connsiteY1" fmla="*/ 12284 h 39998"/>
              <a:gd name="connsiteX2" fmla="*/ 45997 w 45712"/>
              <a:gd name="connsiteY2" fmla="*/ 40283 h 39998"/>
              <a:gd name="connsiteX3" fmla="*/ 10570 w 45712"/>
              <a:gd name="connsiteY3" fmla="*/ 22569 h 39998"/>
              <a:gd name="connsiteX4" fmla="*/ 2570 w 45712"/>
              <a:gd name="connsiteY4" fmla="*/ 12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2" h="39998">
                <a:moveTo>
                  <a:pt x="14569" y="2570"/>
                </a:moveTo>
                <a:lnTo>
                  <a:pt x="48283" y="12284"/>
                </a:lnTo>
                <a:lnTo>
                  <a:pt x="45997" y="40283"/>
                </a:lnTo>
                <a:lnTo>
                  <a:pt x="10570" y="22569"/>
                </a:lnTo>
                <a:lnTo>
                  <a:pt x="2570" y="12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Freihandform: Form 80">
            <a:extLst>
              <a:ext uri="{FF2B5EF4-FFF2-40B4-BE49-F238E27FC236}">
                <a16:creationId xmlns:a16="http://schemas.microsoft.com/office/drawing/2014/main" id="{55154FD5-9868-5F83-F32B-F008A6677130}"/>
              </a:ext>
            </a:extLst>
          </p:cNvPr>
          <p:cNvSpPr/>
          <p:nvPr userDrawn="1"/>
        </p:nvSpPr>
        <p:spPr>
          <a:xfrm>
            <a:off x="11043098" y="5013244"/>
            <a:ext cx="1195089" cy="1058552"/>
          </a:xfrm>
          <a:custGeom>
            <a:avLst/>
            <a:gdLst>
              <a:gd name="connsiteX0" fmla="*/ 36283 w 839972"/>
              <a:gd name="connsiteY0" fmla="*/ 344273 h 782831"/>
              <a:gd name="connsiteX1" fmla="*/ 33426 w 839972"/>
              <a:gd name="connsiteY1" fmla="*/ 529981 h 782831"/>
              <a:gd name="connsiteX2" fmla="*/ 4856 w 839972"/>
              <a:gd name="connsiteY2" fmla="*/ 550552 h 782831"/>
              <a:gd name="connsiteX3" fmla="*/ 2570 w 839972"/>
              <a:gd name="connsiteY3" fmla="*/ 568837 h 782831"/>
              <a:gd name="connsiteX4" fmla="*/ 41426 w 839972"/>
              <a:gd name="connsiteY4" fmla="*/ 595122 h 782831"/>
              <a:gd name="connsiteX5" fmla="*/ 136851 w 839972"/>
              <a:gd name="connsiteY5" fmla="*/ 576837 h 782831"/>
              <a:gd name="connsiteX6" fmla="*/ 185993 w 839972"/>
              <a:gd name="connsiteY6" fmla="*/ 576837 h 782831"/>
              <a:gd name="connsiteX7" fmla="*/ 204277 w 839972"/>
              <a:gd name="connsiteY7" fmla="*/ 550552 h 782831"/>
              <a:gd name="connsiteX8" fmla="*/ 312845 w 839972"/>
              <a:gd name="connsiteY8" fmla="*/ 529409 h 782831"/>
              <a:gd name="connsiteX9" fmla="*/ 390557 w 839972"/>
              <a:gd name="connsiteY9" fmla="*/ 553409 h 782831"/>
              <a:gd name="connsiteX10" fmla="*/ 385414 w 839972"/>
              <a:gd name="connsiteY10" fmla="*/ 584265 h 782831"/>
              <a:gd name="connsiteX11" fmla="*/ 395700 w 839972"/>
              <a:gd name="connsiteY11" fmla="*/ 615693 h 782831"/>
              <a:gd name="connsiteX12" fmla="*/ 455126 w 839972"/>
              <a:gd name="connsiteY12" fmla="*/ 605407 h 782831"/>
              <a:gd name="connsiteX13" fmla="*/ 457984 w 839972"/>
              <a:gd name="connsiteY13" fmla="*/ 620835 h 782831"/>
              <a:gd name="connsiteX14" fmla="*/ 419128 w 839972"/>
              <a:gd name="connsiteY14" fmla="*/ 649977 h 782831"/>
              <a:gd name="connsiteX15" fmla="*/ 431699 w 839972"/>
              <a:gd name="connsiteY15" fmla="*/ 660262 h 782831"/>
              <a:gd name="connsiteX16" fmla="*/ 460269 w 839972"/>
              <a:gd name="connsiteY16" fmla="*/ 649977 h 782831"/>
              <a:gd name="connsiteX17" fmla="*/ 452269 w 839972"/>
              <a:gd name="connsiteY17" fmla="*/ 735689 h 782831"/>
              <a:gd name="connsiteX18" fmla="*/ 507125 w 839972"/>
              <a:gd name="connsiteY18" fmla="*/ 777401 h 782831"/>
              <a:gd name="connsiteX19" fmla="*/ 537981 w 839972"/>
              <a:gd name="connsiteY19" fmla="*/ 767116 h 782831"/>
              <a:gd name="connsiteX20" fmla="*/ 553409 w 839972"/>
              <a:gd name="connsiteY20" fmla="*/ 782544 h 782831"/>
              <a:gd name="connsiteX21" fmla="*/ 644263 w 839972"/>
              <a:gd name="connsiteY21" fmla="*/ 769973 h 782831"/>
              <a:gd name="connsiteX22" fmla="*/ 729403 w 839972"/>
              <a:gd name="connsiteY22" fmla="*/ 631121 h 782831"/>
              <a:gd name="connsiteX23" fmla="*/ 760259 w 839972"/>
              <a:gd name="connsiteY23" fmla="*/ 623692 h 782831"/>
              <a:gd name="connsiteX24" fmla="*/ 822543 w 839972"/>
              <a:gd name="connsiteY24" fmla="*/ 508839 h 782831"/>
              <a:gd name="connsiteX25" fmla="*/ 837971 w 839972"/>
              <a:gd name="connsiteY25" fmla="*/ 409413 h 782831"/>
              <a:gd name="connsiteX26" fmla="*/ 799115 w 839972"/>
              <a:gd name="connsiteY26" fmla="*/ 360272 h 782831"/>
              <a:gd name="connsiteX27" fmla="*/ 814543 w 839972"/>
              <a:gd name="connsiteY27" fmla="*/ 349415 h 782831"/>
              <a:gd name="connsiteX28" fmla="*/ 783687 w 839972"/>
              <a:gd name="connsiteY28" fmla="*/ 252847 h 782831"/>
              <a:gd name="connsiteX29" fmla="*/ 749974 w 839972"/>
              <a:gd name="connsiteY29" fmla="*/ 229419 h 782831"/>
              <a:gd name="connsiteX30" fmla="*/ 755117 w 839972"/>
              <a:gd name="connsiteY30" fmla="*/ 99138 h 782831"/>
              <a:gd name="connsiteX31" fmla="*/ 724260 w 839972"/>
              <a:gd name="connsiteY31" fmla="*/ 75710 h 782831"/>
              <a:gd name="connsiteX32" fmla="*/ 716260 w 839972"/>
              <a:gd name="connsiteY32" fmla="*/ 2570 h 782831"/>
              <a:gd name="connsiteX33" fmla="*/ 700833 w 839972"/>
              <a:gd name="connsiteY33" fmla="*/ 2570 h 782831"/>
              <a:gd name="connsiteX34" fmla="*/ 649406 w 839972"/>
              <a:gd name="connsiteY34" fmla="*/ 174564 h 782831"/>
              <a:gd name="connsiteX35" fmla="*/ 620835 w 839972"/>
              <a:gd name="connsiteY35" fmla="*/ 177421 h 782831"/>
              <a:gd name="connsiteX36" fmla="*/ 556266 w 839972"/>
              <a:gd name="connsiteY36" fmla="*/ 112281 h 782831"/>
              <a:gd name="connsiteX37" fmla="*/ 592265 w 839972"/>
              <a:gd name="connsiteY37" fmla="*/ 15141 h 782831"/>
              <a:gd name="connsiteX38" fmla="*/ 524839 w 839972"/>
              <a:gd name="connsiteY38" fmla="*/ 2570 h 782831"/>
              <a:gd name="connsiteX39" fmla="*/ 449984 w 839972"/>
              <a:gd name="connsiteY39" fmla="*/ 23141 h 782831"/>
              <a:gd name="connsiteX40" fmla="*/ 429413 w 839972"/>
              <a:gd name="connsiteY40" fmla="*/ 83139 h 782831"/>
              <a:gd name="connsiteX41" fmla="*/ 395700 w 839972"/>
              <a:gd name="connsiteY41" fmla="*/ 91138 h 782831"/>
              <a:gd name="connsiteX42" fmla="*/ 393414 w 839972"/>
              <a:gd name="connsiteY42" fmla="*/ 49426 h 782831"/>
              <a:gd name="connsiteX43" fmla="*/ 256276 w 839972"/>
              <a:gd name="connsiteY43" fmla="*/ 132851 h 782831"/>
              <a:gd name="connsiteX44" fmla="*/ 258561 w 839972"/>
              <a:gd name="connsiteY44" fmla="*/ 164279 h 782831"/>
              <a:gd name="connsiteX45" fmla="*/ 237991 w 839972"/>
              <a:gd name="connsiteY45" fmla="*/ 192849 h 782831"/>
              <a:gd name="connsiteX46" fmla="*/ 185993 w 839972"/>
              <a:gd name="connsiteY46" fmla="*/ 192849 h 782831"/>
              <a:gd name="connsiteX47" fmla="*/ 75139 w 839972"/>
              <a:gd name="connsiteY47" fmla="*/ 239705 h 78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9972" h="782831">
                <a:moveTo>
                  <a:pt x="36283" y="344273"/>
                </a:moveTo>
                <a:lnTo>
                  <a:pt x="33426" y="529981"/>
                </a:lnTo>
                <a:lnTo>
                  <a:pt x="4856" y="550552"/>
                </a:lnTo>
                <a:lnTo>
                  <a:pt x="2570" y="568837"/>
                </a:lnTo>
                <a:lnTo>
                  <a:pt x="41426" y="595122"/>
                </a:lnTo>
                <a:lnTo>
                  <a:pt x="136851" y="576837"/>
                </a:lnTo>
                <a:lnTo>
                  <a:pt x="185993" y="576837"/>
                </a:lnTo>
                <a:lnTo>
                  <a:pt x="204277" y="550552"/>
                </a:lnTo>
                <a:lnTo>
                  <a:pt x="312845" y="529409"/>
                </a:lnTo>
                <a:lnTo>
                  <a:pt x="390557" y="553409"/>
                </a:lnTo>
                <a:lnTo>
                  <a:pt x="385414" y="584265"/>
                </a:lnTo>
                <a:lnTo>
                  <a:pt x="395700" y="615693"/>
                </a:lnTo>
                <a:lnTo>
                  <a:pt x="455126" y="605407"/>
                </a:lnTo>
                <a:lnTo>
                  <a:pt x="457984" y="620835"/>
                </a:lnTo>
                <a:lnTo>
                  <a:pt x="419128" y="649977"/>
                </a:lnTo>
                <a:lnTo>
                  <a:pt x="431699" y="660262"/>
                </a:lnTo>
                <a:lnTo>
                  <a:pt x="460269" y="649977"/>
                </a:lnTo>
                <a:lnTo>
                  <a:pt x="452269" y="735689"/>
                </a:lnTo>
                <a:lnTo>
                  <a:pt x="507125" y="777401"/>
                </a:lnTo>
                <a:lnTo>
                  <a:pt x="537981" y="767116"/>
                </a:lnTo>
                <a:lnTo>
                  <a:pt x="553409" y="782544"/>
                </a:lnTo>
                <a:lnTo>
                  <a:pt x="644263" y="769973"/>
                </a:lnTo>
                <a:lnTo>
                  <a:pt x="729403" y="631121"/>
                </a:lnTo>
                <a:lnTo>
                  <a:pt x="760259" y="623692"/>
                </a:lnTo>
                <a:lnTo>
                  <a:pt x="822543" y="508839"/>
                </a:lnTo>
                <a:lnTo>
                  <a:pt x="837971" y="409413"/>
                </a:lnTo>
                <a:lnTo>
                  <a:pt x="799115" y="360272"/>
                </a:lnTo>
                <a:lnTo>
                  <a:pt x="814543" y="349415"/>
                </a:lnTo>
                <a:lnTo>
                  <a:pt x="783687" y="252847"/>
                </a:lnTo>
                <a:lnTo>
                  <a:pt x="749974" y="229419"/>
                </a:lnTo>
                <a:lnTo>
                  <a:pt x="755117" y="99138"/>
                </a:lnTo>
                <a:lnTo>
                  <a:pt x="724260" y="75710"/>
                </a:lnTo>
                <a:lnTo>
                  <a:pt x="716260" y="2570"/>
                </a:lnTo>
                <a:lnTo>
                  <a:pt x="700833" y="2570"/>
                </a:lnTo>
                <a:lnTo>
                  <a:pt x="649406" y="174564"/>
                </a:lnTo>
                <a:lnTo>
                  <a:pt x="620835" y="177421"/>
                </a:lnTo>
                <a:lnTo>
                  <a:pt x="556266" y="112281"/>
                </a:lnTo>
                <a:lnTo>
                  <a:pt x="592265" y="15141"/>
                </a:lnTo>
                <a:lnTo>
                  <a:pt x="524839" y="2570"/>
                </a:lnTo>
                <a:lnTo>
                  <a:pt x="449984" y="23141"/>
                </a:lnTo>
                <a:lnTo>
                  <a:pt x="429413" y="83139"/>
                </a:lnTo>
                <a:lnTo>
                  <a:pt x="395700" y="91138"/>
                </a:lnTo>
                <a:lnTo>
                  <a:pt x="393414" y="49426"/>
                </a:lnTo>
                <a:lnTo>
                  <a:pt x="256276" y="132851"/>
                </a:lnTo>
                <a:lnTo>
                  <a:pt x="258561" y="164279"/>
                </a:lnTo>
                <a:lnTo>
                  <a:pt x="237991" y="192849"/>
                </a:lnTo>
                <a:lnTo>
                  <a:pt x="185993" y="192849"/>
                </a:lnTo>
                <a:lnTo>
                  <a:pt x="75139" y="23970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Freihandform: Form 81">
            <a:extLst>
              <a:ext uri="{FF2B5EF4-FFF2-40B4-BE49-F238E27FC236}">
                <a16:creationId xmlns:a16="http://schemas.microsoft.com/office/drawing/2014/main" id="{A7B1C5B9-2DF8-5E4D-3213-D6BBB564C988}"/>
              </a:ext>
            </a:extLst>
          </p:cNvPr>
          <p:cNvSpPr/>
          <p:nvPr userDrawn="1"/>
        </p:nvSpPr>
        <p:spPr>
          <a:xfrm>
            <a:off x="11742267" y="6149836"/>
            <a:ext cx="121948" cy="123628"/>
          </a:xfrm>
          <a:custGeom>
            <a:avLst/>
            <a:gdLst>
              <a:gd name="connsiteX0" fmla="*/ 15712 w 85711"/>
              <a:gd name="connsiteY0" fmla="*/ 2570 h 91425"/>
              <a:gd name="connsiteX1" fmla="*/ 2570 w 85711"/>
              <a:gd name="connsiteY1" fmla="*/ 54568 h 91425"/>
              <a:gd name="connsiteX2" fmla="*/ 4856 w 85711"/>
              <a:gd name="connsiteY2" fmla="*/ 91138 h 91425"/>
              <a:gd name="connsiteX3" fmla="*/ 43711 w 85711"/>
              <a:gd name="connsiteY3" fmla="*/ 88281 h 91425"/>
              <a:gd name="connsiteX4" fmla="*/ 87710 w 85711"/>
              <a:gd name="connsiteY4" fmla="*/ 20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11" h="91425">
                <a:moveTo>
                  <a:pt x="15712" y="2570"/>
                </a:moveTo>
                <a:lnTo>
                  <a:pt x="2570" y="54568"/>
                </a:lnTo>
                <a:lnTo>
                  <a:pt x="4856" y="91138"/>
                </a:lnTo>
                <a:lnTo>
                  <a:pt x="43711" y="88281"/>
                </a:lnTo>
                <a:lnTo>
                  <a:pt x="87710" y="20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6" name="Freihandform: Form 83">
            <a:extLst>
              <a:ext uri="{FF2B5EF4-FFF2-40B4-BE49-F238E27FC236}">
                <a16:creationId xmlns:a16="http://schemas.microsoft.com/office/drawing/2014/main" id="{32BC4834-1DE3-E369-B211-8235D323B758}"/>
              </a:ext>
            </a:extLst>
          </p:cNvPr>
          <p:cNvSpPr/>
          <p:nvPr userDrawn="1"/>
        </p:nvSpPr>
        <p:spPr>
          <a:xfrm>
            <a:off x="12257700" y="6112517"/>
            <a:ext cx="333325" cy="254979"/>
          </a:xfrm>
          <a:custGeom>
            <a:avLst/>
            <a:gdLst>
              <a:gd name="connsiteX0" fmla="*/ 111138 w 234278"/>
              <a:gd name="connsiteY0" fmla="*/ 93995 h 188565"/>
              <a:gd name="connsiteX1" fmla="*/ 2570 w 234278"/>
              <a:gd name="connsiteY1" fmla="*/ 140851 h 188565"/>
              <a:gd name="connsiteX2" fmla="*/ 7713 w 234278"/>
              <a:gd name="connsiteY2" fmla="*/ 161422 h 188565"/>
              <a:gd name="connsiteX3" fmla="*/ 67139 w 234278"/>
              <a:gd name="connsiteY3" fmla="*/ 190564 h 188565"/>
              <a:gd name="connsiteX4" fmla="*/ 131709 w 234278"/>
              <a:gd name="connsiteY4" fmla="*/ 130566 h 188565"/>
              <a:gd name="connsiteX5" fmla="*/ 170564 w 234278"/>
              <a:gd name="connsiteY5" fmla="*/ 125423 h 188565"/>
              <a:gd name="connsiteX6" fmla="*/ 175707 w 234278"/>
              <a:gd name="connsiteY6" fmla="*/ 96281 h 188565"/>
              <a:gd name="connsiteX7" fmla="*/ 232848 w 234278"/>
              <a:gd name="connsiteY7" fmla="*/ 41426 h 188565"/>
              <a:gd name="connsiteX8" fmla="*/ 211706 w 234278"/>
              <a:gd name="connsiteY8" fmla="*/ 2570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78" h="188565">
                <a:moveTo>
                  <a:pt x="111138" y="93995"/>
                </a:moveTo>
                <a:lnTo>
                  <a:pt x="2570" y="140851"/>
                </a:lnTo>
                <a:lnTo>
                  <a:pt x="7713" y="161422"/>
                </a:lnTo>
                <a:lnTo>
                  <a:pt x="67139" y="190564"/>
                </a:lnTo>
                <a:lnTo>
                  <a:pt x="131709" y="130566"/>
                </a:lnTo>
                <a:lnTo>
                  <a:pt x="170564" y="125423"/>
                </a:lnTo>
                <a:lnTo>
                  <a:pt x="175707" y="96281"/>
                </a:lnTo>
                <a:lnTo>
                  <a:pt x="232848" y="41426"/>
                </a:lnTo>
                <a:lnTo>
                  <a:pt x="21170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Freihandform: Form 84">
            <a:extLst>
              <a:ext uri="{FF2B5EF4-FFF2-40B4-BE49-F238E27FC236}">
                <a16:creationId xmlns:a16="http://schemas.microsoft.com/office/drawing/2014/main" id="{E04C5702-9A80-4974-7AB3-B7D2750A7198}"/>
              </a:ext>
            </a:extLst>
          </p:cNvPr>
          <p:cNvSpPr/>
          <p:nvPr userDrawn="1"/>
        </p:nvSpPr>
        <p:spPr>
          <a:xfrm>
            <a:off x="10686198" y="4385839"/>
            <a:ext cx="325194" cy="378607"/>
          </a:xfrm>
          <a:custGeom>
            <a:avLst/>
            <a:gdLst>
              <a:gd name="connsiteX0" fmla="*/ 4855 w 228563"/>
              <a:gd name="connsiteY0" fmla="*/ 2570 h 279990"/>
              <a:gd name="connsiteX1" fmla="*/ 2570 w 228563"/>
              <a:gd name="connsiteY1" fmla="*/ 19141 h 279990"/>
              <a:gd name="connsiteX2" fmla="*/ 52282 w 228563"/>
              <a:gd name="connsiteY2" fmla="*/ 102567 h 279990"/>
              <a:gd name="connsiteX3" fmla="*/ 66567 w 228563"/>
              <a:gd name="connsiteY3" fmla="*/ 102567 h 279990"/>
              <a:gd name="connsiteX4" fmla="*/ 169993 w 228563"/>
              <a:gd name="connsiteY4" fmla="*/ 275132 h 279990"/>
              <a:gd name="connsiteX5" fmla="*/ 211134 w 228563"/>
              <a:gd name="connsiteY5" fmla="*/ 279132 h 279990"/>
              <a:gd name="connsiteX6" fmla="*/ 231705 w 228563"/>
              <a:gd name="connsiteY6" fmla="*/ 219134 h 279990"/>
              <a:gd name="connsiteX7" fmla="*/ 198563 w 228563"/>
              <a:gd name="connsiteY7" fmla="*/ 197992 h 279990"/>
              <a:gd name="connsiteX8" fmla="*/ 192278 w 228563"/>
              <a:gd name="connsiteY8" fmla="*/ 164850 h 27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63" h="279990">
                <a:moveTo>
                  <a:pt x="4855" y="2570"/>
                </a:moveTo>
                <a:lnTo>
                  <a:pt x="2570" y="19141"/>
                </a:lnTo>
                <a:lnTo>
                  <a:pt x="52282" y="102567"/>
                </a:lnTo>
                <a:lnTo>
                  <a:pt x="66567" y="102567"/>
                </a:lnTo>
                <a:lnTo>
                  <a:pt x="169993" y="275132"/>
                </a:lnTo>
                <a:lnTo>
                  <a:pt x="211134" y="279132"/>
                </a:lnTo>
                <a:lnTo>
                  <a:pt x="231705" y="219134"/>
                </a:lnTo>
                <a:lnTo>
                  <a:pt x="198563" y="197992"/>
                </a:lnTo>
                <a:lnTo>
                  <a:pt x="192278" y="164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8" name="Freihandform: Form 85">
            <a:extLst>
              <a:ext uri="{FF2B5EF4-FFF2-40B4-BE49-F238E27FC236}">
                <a16:creationId xmlns:a16="http://schemas.microsoft.com/office/drawing/2014/main" id="{32653DAF-393D-50A1-518E-901D77BBFAC1}"/>
              </a:ext>
            </a:extLst>
          </p:cNvPr>
          <p:cNvSpPr/>
          <p:nvPr userDrawn="1"/>
        </p:nvSpPr>
        <p:spPr>
          <a:xfrm>
            <a:off x="11121145" y="4338706"/>
            <a:ext cx="284544" cy="231800"/>
          </a:xfrm>
          <a:custGeom>
            <a:avLst/>
            <a:gdLst>
              <a:gd name="connsiteX0" fmla="*/ 2570 w 199993"/>
              <a:gd name="connsiteY0" fmla="*/ 149422 h 171422"/>
              <a:gd name="connsiteX1" fmla="*/ 24855 w 199993"/>
              <a:gd name="connsiteY1" fmla="*/ 174564 h 171422"/>
              <a:gd name="connsiteX2" fmla="*/ 109423 w 199993"/>
              <a:gd name="connsiteY2" fmla="*/ 145422 h 171422"/>
              <a:gd name="connsiteX3" fmla="*/ 125994 w 199993"/>
              <a:gd name="connsiteY3" fmla="*/ 80853 h 171422"/>
              <a:gd name="connsiteX4" fmla="*/ 163707 w 199993"/>
              <a:gd name="connsiteY4" fmla="*/ 77996 h 171422"/>
              <a:gd name="connsiteX5" fmla="*/ 197992 w 199993"/>
              <a:gd name="connsiteY5" fmla="*/ 53425 h 171422"/>
              <a:gd name="connsiteX6" fmla="*/ 153422 w 199993"/>
              <a:gd name="connsiteY6" fmla="*/ 20855 h 171422"/>
              <a:gd name="connsiteX7" fmla="*/ 143137 w 199993"/>
              <a:gd name="connsiteY7" fmla="*/ 2570 h 171422"/>
              <a:gd name="connsiteX8" fmla="*/ 121423 w 199993"/>
              <a:gd name="connsiteY8" fmla="*/ 43711 h 171422"/>
              <a:gd name="connsiteX9" fmla="*/ 129423 w 199993"/>
              <a:gd name="connsiteY9" fmla="*/ 67139 h 171422"/>
              <a:gd name="connsiteX10" fmla="*/ 115709 w 199993"/>
              <a:gd name="connsiteY10" fmla="*/ 86567 h 171422"/>
              <a:gd name="connsiteX11" fmla="*/ 90567 w 199993"/>
              <a:gd name="connsiteY11" fmla="*/ 79710 h 171422"/>
              <a:gd name="connsiteX12" fmla="*/ 29426 w 199993"/>
              <a:gd name="connsiteY12" fmla="*/ 124851 h 171422"/>
              <a:gd name="connsiteX13" fmla="*/ 30569 w 199993"/>
              <a:gd name="connsiteY13" fmla="*/ 151136 h 17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993" h="171422">
                <a:moveTo>
                  <a:pt x="2570" y="149422"/>
                </a:moveTo>
                <a:lnTo>
                  <a:pt x="24855" y="174564"/>
                </a:lnTo>
                <a:lnTo>
                  <a:pt x="109423" y="145422"/>
                </a:lnTo>
                <a:lnTo>
                  <a:pt x="125994" y="80853"/>
                </a:lnTo>
                <a:lnTo>
                  <a:pt x="163707" y="77996"/>
                </a:lnTo>
                <a:lnTo>
                  <a:pt x="197992" y="53425"/>
                </a:lnTo>
                <a:lnTo>
                  <a:pt x="153422" y="20855"/>
                </a:lnTo>
                <a:lnTo>
                  <a:pt x="143137" y="2570"/>
                </a:lnTo>
                <a:lnTo>
                  <a:pt x="121423" y="43711"/>
                </a:lnTo>
                <a:lnTo>
                  <a:pt x="129423" y="67139"/>
                </a:lnTo>
                <a:lnTo>
                  <a:pt x="115709" y="86567"/>
                </a:lnTo>
                <a:lnTo>
                  <a:pt x="90567" y="79710"/>
                </a:lnTo>
                <a:lnTo>
                  <a:pt x="29426" y="124851"/>
                </a:lnTo>
                <a:lnTo>
                  <a:pt x="30569" y="15113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9" name="Freihandform: Form 86">
            <a:extLst>
              <a:ext uri="{FF2B5EF4-FFF2-40B4-BE49-F238E27FC236}">
                <a16:creationId xmlns:a16="http://schemas.microsoft.com/office/drawing/2014/main" id="{9CEA4A42-B347-7568-3DE8-AE509C4BD3ED}"/>
              </a:ext>
            </a:extLst>
          </p:cNvPr>
          <p:cNvSpPr/>
          <p:nvPr userDrawn="1"/>
        </p:nvSpPr>
        <p:spPr>
          <a:xfrm>
            <a:off x="11253663" y="4402064"/>
            <a:ext cx="40649" cy="46361"/>
          </a:xfrm>
          <a:custGeom>
            <a:avLst/>
            <a:gdLst>
              <a:gd name="connsiteX0" fmla="*/ 23712 w 28570"/>
              <a:gd name="connsiteY0" fmla="*/ 2570 h 34284"/>
              <a:gd name="connsiteX1" fmla="*/ 2570 w 28570"/>
              <a:gd name="connsiteY1" fmla="*/ 28283 h 34284"/>
              <a:gd name="connsiteX2" fmla="*/ 19712 w 28570"/>
              <a:gd name="connsiteY2" fmla="*/ 33426 h 34284"/>
              <a:gd name="connsiteX3" fmla="*/ 29426 w 28570"/>
              <a:gd name="connsiteY3" fmla="*/ 19712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0" h="34284">
                <a:moveTo>
                  <a:pt x="23712" y="2570"/>
                </a:moveTo>
                <a:lnTo>
                  <a:pt x="2570" y="28283"/>
                </a:lnTo>
                <a:lnTo>
                  <a:pt x="19712" y="33426"/>
                </a:lnTo>
                <a:lnTo>
                  <a:pt x="29426" y="19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0" name="Freihandform: Form 87">
            <a:extLst>
              <a:ext uri="{FF2B5EF4-FFF2-40B4-BE49-F238E27FC236}">
                <a16:creationId xmlns:a16="http://schemas.microsoft.com/office/drawing/2014/main" id="{69572E2F-17D8-23B9-C5CB-2D9FE4C7A9AA}"/>
              </a:ext>
            </a:extLst>
          </p:cNvPr>
          <p:cNvSpPr/>
          <p:nvPr userDrawn="1"/>
        </p:nvSpPr>
        <p:spPr>
          <a:xfrm>
            <a:off x="11384553" y="4524145"/>
            <a:ext cx="211376" cy="254979"/>
          </a:xfrm>
          <a:custGeom>
            <a:avLst/>
            <a:gdLst>
              <a:gd name="connsiteX0" fmla="*/ 2570 w 148566"/>
              <a:gd name="connsiteY0" fmla="*/ 130566 h 188565"/>
              <a:gd name="connsiteX1" fmla="*/ 19141 w 148566"/>
              <a:gd name="connsiteY1" fmla="*/ 150565 h 188565"/>
              <a:gd name="connsiteX2" fmla="*/ 8856 w 148566"/>
              <a:gd name="connsiteY2" fmla="*/ 180850 h 188565"/>
              <a:gd name="connsiteX3" fmla="*/ 8856 w 148566"/>
              <a:gd name="connsiteY3" fmla="*/ 186564 h 188565"/>
              <a:gd name="connsiteX4" fmla="*/ 32854 w 148566"/>
              <a:gd name="connsiteY4" fmla="*/ 186564 h 188565"/>
              <a:gd name="connsiteX5" fmla="*/ 41426 w 148566"/>
              <a:gd name="connsiteY5" fmla="*/ 110566 h 188565"/>
              <a:gd name="connsiteX6" fmla="*/ 49426 w 148566"/>
              <a:gd name="connsiteY6" fmla="*/ 112852 h 188565"/>
              <a:gd name="connsiteX7" fmla="*/ 63711 w 148566"/>
              <a:gd name="connsiteY7" fmla="*/ 182564 h 188565"/>
              <a:gd name="connsiteX8" fmla="*/ 77425 w 148566"/>
              <a:gd name="connsiteY8" fmla="*/ 185992 h 188565"/>
              <a:gd name="connsiteX9" fmla="*/ 89995 w 148566"/>
              <a:gd name="connsiteY9" fmla="*/ 156279 h 188565"/>
              <a:gd name="connsiteX10" fmla="*/ 77425 w 148566"/>
              <a:gd name="connsiteY10" fmla="*/ 111709 h 188565"/>
              <a:gd name="connsiteX11" fmla="*/ 66568 w 148566"/>
              <a:gd name="connsiteY11" fmla="*/ 92281 h 188565"/>
              <a:gd name="connsiteX12" fmla="*/ 100281 w 148566"/>
              <a:gd name="connsiteY12" fmla="*/ 67711 h 188565"/>
              <a:gd name="connsiteX13" fmla="*/ 92281 w 148566"/>
              <a:gd name="connsiteY13" fmla="*/ 56282 h 188565"/>
              <a:gd name="connsiteX14" fmla="*/ 60282 w 148566"/>
              <a:gd name="connsiteY14" fmla="*/ 77425 h 188565"/>
              <a:gd name="connsiteX15" fmla="*/ 51711 w 148566"/>
              <a:gd name="connsiteY15" fmla="*/ 77425 h 188565"/>
              <a:gd name="connsiteX16" fmla="*/ 35712 w 148566"/>
              <a:gd name="connsiteY16" fmla="*/ 54568 h 188565"/>
              <a:gd name="connsiteX17" fmla="*/ 40854 w 148566"/>
              <a:gd name="connsiteY17" fmla="*/ 44283 h 188565"/>
              <a:gd name="connsiteX18" fmla="*/ 67711 w 148566"/>
              <a:gd name="connsiteY18" fmla="*/ 31140 h 188565"/>
              <a:gd name="connsiteX19" fmla="*/ 107709 w 148566"/>
              <a:gd name="connsiteY19" fmla="*/ 43711 h 188565"/>
              <a:gd name="connsiteX20" fmla="*/ 119709 w 148566"/>
              <a:gd name="connsiteY20" fmla="*/ 42569 h 188565"/>
              <a:gd name="connsiteX21" fmla="*/ 149994 w 148566"/>
              <a:gd name="connsiteY21" fmla="*/ 14569 h 188565"/>
              <a:gd name="connsiteX22" fmla="*/ 137423 w 148566"/>
              <a:gd name="connsiteY22" fmla="*/ 2570 h 188565"/>
              <a:gd name="connsiteX23" fmla="*/ 109995 w 148566"/>
              <a:gd name="connsiteY23" fmla="*/ 23712 h 188565"/>
              <a:gd name="connsiteX24" fmla="*/ 91710 w 148566"/>
              <a:gd name="connsiteY24" fmla="*/ 23712 h 188565"/>
              <a:gd name="connsiteX25" fmla="*/ 64854 w 148566"/>
              <a:gd name="connsiteY25" fmla="*/ 11141 h 188565"/>
              <a:gd name="connsiteX26" fmla="*/ 45426 w 148566"/>
              <a:gd name="connsiteY26" fmla="*/ 11712 h 188565"/>
              <a:gd name="connsiteX27" fmla="*/ 23712 w 148566"/>
              <a:gd name="connsiteY27" fmla="*/ 46568 h 188565"/>
              <a:gd name="connsiteX28" fmla="*/ 9998 w 148566"/>
              <a:gd name="connsiteY28" fmla="*/ 10656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8566" h="188565">
                <a:moveTo>
                  <a:pt x="2570" y="130566"/>
                </a:moveTo>
                <a:lnTo>
                  <a:pt x="19141" y="150565"/>
                </a:lnTo>
                <a:lnTo>
                  <a:pt x="8856" y="180850"/>
                </a:lnTo>
                <a:lnTo>
                  <a:pt x="8856" y="186564"/>
                </a:lnTo>
                <a:lnTo>
                  <a:pt x="32854" y="186564"/>
                </a:lnTo>
                <a:lnTo>
                  <a:pt x="41426" y="110566"/>
                </a:lnTo>
                <a:lnTo>
                  <a:pt x="49426" y="112852"/>
                </a:lnTo>
                <a:lnTo>
                  <a:pt x="63711" y="182564"/>
                </a:lnTo>
                <a:lnTo>
                  <a:pt x="77425" y="185992"/>
                </a:lnTo>
                <a:lnTo>
                  <a:pt x="89995" y="156279"/>
                </a:lnTo>
                <a:lnTo>
                  <a:pt x="77425" y="111709"/>
                </a:lnTo>
                <a:lnTo>
                  <a:pt x="66568" y="92281"/>
                </a:lnTo>
                <a:lnTo>
                  <a:pt x="100281" y="67711"/>
                </a:lnTo>
                <a:lnTo>
                  <a:pt x="92281" y="56282"/>
                </a:lnTo>
                <a:lnTo>
                  <a:pt x="60282" y="77425"/>
                </a:lnTo>
                <a:lnTo>
                  <a:pt x="51711" y="77425"/>
                </a:lnTo>
                <a:lnTo>
                  <a:pt x="35712" y="54568"/>
                </a:lnTo>
                <a:lnTo>
                  <a:pt x="40854" y="44283"/>
                </a:lnTo>
                <a:lnTo>
                  <a:pt x="67711" y="31140"/>
                </a:lnTo>
                <a:lnTo>
                  <a:pt x="107709" y="43711"/>
                </a:lnTo>
                <a:lnTo>
                  <a:pt x="119709" y="42569"/>
                </a:lnTo>
                <a:lnTo>
                  <a:pt x="149994" y="14569"/>
                </a:lnTo>
                <a:lnTo>
                  <a:pt x="137423" y="2570"/>
                </a:lnTo>
                <a:lnTo>
                  <a:pt x="109995" y="23712"/>
                </a:lnTo>
                <a:lnTo>
                  <a:pt x="91710" y="23712"/>
                </a:lnTo>
                <a:lnTo>
                  <a:pt x="64854" y="11141"/>
                </a:lnTo>
                <a:lnTo>
                  <a:pt x="45426" y="11712"/>
                </a:lnTo>
                <a:lnTo>
                  <a:pt x="23712" y="46568"/>
                </a:lnTo>
                <a:lnTo>
                  <a:pt x="9998" y="106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" name="Freihandform: Form 88">
            <a:extLst>
              <a:ext uri="{FF2B5EF4-FFF2-40B4-BE49-F238E27FC236}">
                <a16:creationId xmlns:a16="http://schemas.microsoft.com/office/drawing/2014/main" id="{0D30CA46-37F4-9575-9814-C0097D1351B1}"/>
              </a:ext>
            </a:extLst>
          </p:cNvPr>
          <p:cNvSpPr/>
          <p:nvPr userDrawn="1"/>
        </p:nvSpPr>
        <p:spPr>
          <a:xfrm>
            <a:off x="11621132" y="4513328"/>
            <a:ext cx="65039" cy="84993"/>
          </a:xfrm>
          <a:custGeom>
            <a:avLst/>
            <a:gdLst>
              <a:gd name="connsiteX0" fmla="*/ 16283 w 45712"/>
              <a:gd name="connsiteY0" fmla="*/ 2570 h 62855"/>
              <a:gd name="connsiteX1" fmla="*/ 2570 w 45712"/>
              <a:gd name="connsiteY1" fmla="*/ 35712 h 62855"/>
              <a:gd name="connsiteX2" fmla="*/ 24283 w 45712"/>
              <a:gd name="connsiteY2" fmla="*/ 63711 h 62855"/>
              <a:gd name="connsiteX3" fmla="*/ 31140 w 45712"/>
              <a:gd name="connsiteY3" fmla="*/ 63711 h 62855"/>
              <a:gd name="connsiteX4" fmla="*/ 40854 w 45712"/>
              <a:gd name="connsiteY4" fmla="*/ 44854 h 62855"/>
              <a:gd name="connsiteX5" fmla="*/ 45997 w 45712"/>
              <a:gd name="connsiteY5" fmla="*/ 38569 h 62855"/>
              <a:gd name="connsiteX6" fmla="*/ 36283 w 45712"/>
              <a:gd name="connsiteY6" fmla="*/ 28283 h 62855"/>
              <a:gd name="connsiteX7" fmla="*/ 22569 w 45712"/>
              <a:gd name="connsiteY7" fmla="*/ 23712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2" h="62855">
                <a:moveTo>
                  <a:pt x="16283" y="2570"/>
                </a:moveTo>
                <a:lnTo>
                  <a:pt x="2570" y="35712"/>
                </a:lnTo>
                <a:lnTo>
                  <a:pt x="24283" y="63711"/>
                </a:lnTo>
                <a:lnTo>
                  <a:pt x="31140" y="63711"/>
                </a:lnTo>
                <a:lnTo>
                  <a:pt x="40854" y="44854"/>
                </a:lnTo>
                <a:lnTo>
                  <a:pt x="45997" y="38569"/>
                </a:lnTo>
                <a:lnTo>
                  <a:pt x="36283" y="28283"/>
                </a:lnTo>
                <a:lnTo>
                  <a:pt x="22569" y="23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Freihandform: Form 89">
            <a:extLst>
              <a:ext uri="{FF2B5EF4-FFF2-40B4-BE49-F238E27FC236}">
                <a16:creationId xmlns:a16="http://schemas.microsoft.com/office/drawing/2014/main" id="{32F94AAD-B5A6-2C6C-003F-C18FB130FA1D}"/>
              </a:ext>
            </a:extLst>
          </p:cNvPr>
          <p:cNvSpPr/>
          <p:nvPr userDrawn="1"/>
        </p:nvSpPr>
        <p:spPr>
          <a:xfrm>
            <a:off x="11647147" y="4660909"/>
            <a:ext cx="97558" cy="38633"/>
          </a:xfrm>
          <a:custGeom>
            <a:avLst/>
            <a:gdLst>
              <a:gd name="connsiteX0" fmla="*/ 40283 w 68569"/>
              <a:gd name="connsiteY0" fmla="*/ 2570 h 28570"/>
              <a:gd name="connsiteX1" fmla="*/ 11141 w 68569"/>
              <a:gd name="connsiteY1" fmla="*/ 8855 h 28570"/>
              <a:gd name="connsiteX2" fmla="*/ 2570 w 68569"/>
              <a:gd name="connsiteY2" fmla="*/ 18569 h 28570"/>
              <a:gd name="connsiteX3" fmla="*/ 9427 w 68569"/>
              <a:gd name="connsiteY3" fmla="*/ 30569 h 28570"/>
              <a:gd name="connsiteX4" fmla="*/ 28855 w 68569"/>
              <a:gd name="connsiteY4" fmla="*/ 23712 h 28570"/>
              <a:gd name="connsiteX5" fmla="*/ 40854 w 68569"/>
              <a:gd name="connsiteY5" fmla="*/ 16284 h 28570"/>
              <a:gd name="connsiteX6" fmla="*/ 59140 w 68569"/>
              <a:gd name="connsiteY6" fmla="*/ 30569 h 28570"/>
              <a:gd name="connsiteX7" fmla="*/ 66568 w 68569"/>
              <a:gd name="connsiteY7" fmla="*/ 24284 h 28570"/>
              <a:gd name="connsiteX8" fmla="*/ 52283 w 68569"/>
              <a:gd name="connsiteY8" fmla="*/ 6570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69" h="28570">
                <a:moveTo>
                  <a:pt x="40283" y="2570"/>
                </a:moveTo>
                <a:lnTo>
                  <a:pt x="11141" y="8855"/>
                </a:lnTo>
                <a:lnTo>
                  <a:pt x="2570" y="18569"/>
                </a:lnTo>
                <a:lnTo>
                  <a:pt x="9427" y="30569"/>
                </a:lnTo>
                <a:lnTo>
                  <a:pt x="28855" y="23712"/>
                </a:lnTo>
                <a:lnTo>
                  <a:pt x="40854" y="16284"/>
                </a:lnTo>
                <a:lnTo>
                  <a:pt x="59140" y="30569"/>
                </a:lnTo>
                <a:lnTo>
                  <a:pt x="66568" y="24284"/>
                </a:lnTo>
                <a:lnTo>
                  <a:pt x="52283" y="6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Freihandform: Form 90">
            <a:extLst>
              <a:ext uri="{FF2B5EF4-FFF2-40B4-BE49-F238E27FC236}">
                <a16:creationId xmlns:a16="http://schemas.microsoft.com/office/drawing/2014/main" id="{E5E5CAAD-5BB2-8E6D-A5DB-FCD8EE5A7420}"/>
              </a:ext>
            </a:extLst>
          </p:cNvPr>
          <p:cNvSpPr/>
          <p:nvPr userDrawn="1"/>
        </p:nvSpPr>
        <p:spPr>
          <a:xfrm>
            <a:off x="10978873" y="4787625"/>
            <a:ext cx="284544" cy="108173"/>
          </a:xfrm>
          <a:custGeom>
            <a:avLst/>
            <a:gdLst>
              <a:gd name="connsiteX0" fmla="*/ 22569 w 199993"/>
              <a:gd name="connsiteY0" fmla="*/ 2570 h 79997"/>
              <a:gd name="connsiteX1" fmla="*/ 2570 w 199993"/>
              <a:gd name="connsiteY1" fmla="*/ 16284 h 79997"/>
              <a:gd name="connsiteX2" fmla="*/ 7141 w 199993"/>
              <a:gd name="connsiteY2" fmla="*/ 28283 h 79997"/>
              <a:gd name="connsiteX3" fmla="*/ 71139 w 199993"/>
              <a:gd name="connsiteY3" fmla="*/ 42569 h 79997"/>
              <a:gd name="connsiteX4" fmla="*/ 103138 w 199993"/>
              <a:gd name="connsiteY4" fmla="*/ 48283 h 79997"/>
              <a:gd name="connsiteX5" fmla="*/ 116852 w 199993"/>
              <a:gd name="connsiteY5" fmla="*/ 62568 h 79997"/>
              <a:gd name="connsiteX6" fmla="*/ 153422 w 199993"/>
              <a:gd name="connsiteY6" fmla="*/ 65425 h 79997"/>
              <a:gd name="connsiteX7" fmla="*/ 170564 w 199993"/>
              <a:gd name="connsiteY7" fmla="*/ 80281 h 79997"/>
              <a:gd name="connsiteX8" fmla="*/ 185992 w 199993"/>
              <a:gd name="connsiteY8" fmla="*/ 76282 h 79997"/>
              <a:gd name="connsiteX9" fmla="*/ 200849 w 199993"/>
              <a:gd name="connsiteY9" fmla="*/ 63139 h 79997"/>
              <a:gd name="connsiteX10" fmla="*/ 173993 w 199993"/>
              <a:gd name="connsiteY10" fmla="*/ 51140 h 79997"/>
              <a:gd name="connsiteX11" fmla="*/ 151136 w 199993"/>
              <a:gd name="connsiteY11" fmla="*/ 31712 h 79997"/>
              <a:gd name="connsiteX12" fmla="*/ 91710 w 199993"/>
              <a:gd name="connsiteY12" fmla="*/ 17426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993" h="79997">
                <a:moveTo>
                  <a:pt x="22569" y="2570"/>
                </a:moveTo>
                <a:lnTo>
                  <a:pt x="2570" y="16284"/>
                </a:lnTo>
                <a:lnTo>
                  <a:pt x="7141" y="28283"/>
                </a:lnTo>
                <a:lnTo>
                  <a:pt x="71139" y="42569"/>
                </a:lnTo>
                <a:lnTo>
                  <a:pt x="103138" y="48283"/>
                </a:lnTo>
                <a:lnTo>
                  <a:pt x="116852" y="62568"/>
                </a:lnTo>
                <a:lnTo>
                  <a:pt x="153422" y="65425"/>
                </a:lnTo>
                <a:lnTo>
                  <a:pt x="170564" y="80281"/>
                </a:lnTo>
                <a:lnTo>
                  <a:pt x="185992" y="76282"/>
                </a:lnTo>
                <a:lnTo>
                  <a:pt x="200849" y="63139"/>
                </a:lnTo>
                <a:lnTo>
                  <a:pt x="173993" y="51140"/>
                </a:lnTo>
                <a:lnTo>
                  <a:pt x="151136" y="31712"/>
                </a:lnTo>
                <a:lnTo>
                  <a:pt x="91710" y="1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4" name="Freihandform: Form 91">
            <a:extLst>
              <a:ext uri="{FF2B5EF4-FFF2-40B4-BE49-F238E27FC236}">
                <a16:creationId xmlns:a16="http://schemas.microsoft.com/office/drawing/2014/main" id="{6F1B7176-AEDA-588B-E9C4-E466F0D97AB2}"/>
              </a:ext>
            </a:extLst>
          </p:cNvPr>
          <p:cNvSpPr/>
          <p:nvPr userDrawn="1"/>
        </p:nvSpPr>
        <p:spPr>
          <a:xfrm>
            <a:off x="11282118" y="4872620"/>
            <a:ext cx="48780" cy="30906"/>
          </a:xfrm>
          <a:custGeom>
            <a:avLst/>
            <a:gdLst>
              <a:gd name="connsiteX0" fmla="*/ 17998 w 34284"/>
              <a:gd name="connsiteY0" fmla="*/ 2570 h 22856"/>
              <a:gd name="connsiteX1" fmla="*/ 2570 w 34284"/>
              <a:gd name="connsiteY1" fmla="*/ 11712 h 22856"/>
              <a:gd name="connsiteX2" fmla="*/ 11712 w 34284"/>
              <a:gd name="connsiteY2" fmla="*/ 21426 h 22856"/>
              <a:gd name="connsiteX3" fmla="*/ 34569 w 34284"/>
              <a:gd name="connsiteY3" fmla="*/ 12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22856">
                <a:moveTo>
                  <a:pt x="17998" y="2570"/>
                </a:moveTo>
                <a:lnTo>
                  <a:pt x="2570" y="11712"/>
                </a:lnTo>
                <a:lnTo>
                  <a:pt x="11712" y="21426"/>
                </a:lnTo>
                <a:lnTo>
                  <a:pt x="34569" y="12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5" name="Freihandform: Form 92">
            <a:extLst>
              <a:ext uri="{FF2B5EF4-FFF2-40B4-BE49-F238E27FC236}">
                <a16:creationId xmlns:a16="http://schemas.microsoft.com/office/drawing/2014/main" id="{0816FDA9-F4FE-E180-3338-64497F6999BD}"/>
              </a:ext>
            </a:extLst>
          </p:cNvPr>
          <p:cNvSpPr/>
          <p:nvPr userDrawn="1"/>
        </p:nvSpPr>
        <p:spPr>
          <a:xfrm>
            <a:off x="11343090" y="4863347"/>
            <a:ext cx="40649" cy="30906"/>
          </a:xfrm>
          <a:custGeom>
            <a:avLst/>
            <a:gdLst>
              <a:gd name="connsiteX0" fmla="*/ 2570 w 28570"/>
              <a:gd name="connsiteY0" fmla="*/ 3141 h 22856"/>
              <a:gd name="connsiteX1" fmla="*/ 5427 w 28570"/>
              <a:gd name="connsiteY1" fmla="*/ 16855 h 22856"/>
              <a:gd name="connsiteX2" fmla="*/ 21998 w 28570"/>
              <a:gd name="connsiteY2" fmla="*/ 21426 h 22856"/>
              <a:gd name="connsiteX3" fmla="*/ 28283 w 28570"/>
              <a:gd name="connsiteY3" fmla="*/ 13427 h 22856"/>
              <a:gd name="connsiteX4" fmla="*/ 21426 w 28570"/>
              <a:gd name="connsiteY4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22856">
                <a:moveTo>
                  <a:pt x="2570" y="3141"/>
                </a:moveTo>
                <a:lnTo>
                  <a:pt x="5427" y="16855"/>
                </a:lnTo>
                <a:lnTo>
                  <a:pt x="21998" y="21426"/>
                </a:lnTo>
                <a:lnTo>
                  <a:pt x="28283" y="13427"/>
                </a:lnTo>
                <a:lnTo>
                  <a:pt x="2142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6" name="Freihandform: Form 93">
            <a:extLst>
              <a:ext uri="{FF2B5EF4-FFF2-40B4-BE49-F238E27FC236}">
                <a16:creationId xmlns:a16="http://schemas.microsoft.com/office/drawing/2014/main" id="{9EF4990A-4D68-BE23-4345-0569306D06E4}"/>
              </a:ext>
            </a:extLst>
          </p:cNvPr>
          <p:cNvSpPr/>
          <p:nvPr userDrawn="1"/>
        </p:nvSpPr>
        <p:spPr>
          <a:xfrm>
            <a:off x="11370730" y="4912798"/>
            <a:ext cx="48780" cy="30906"/>
          </a:xfrm>
          <a:custGeom>
            <a:avLst/>
            <a:gdLst>
              <a:gd name="connsiteX0" fmla="*/ 22569 w 34284"/>
              <a:gd name="connsiteY0" fmla="*/ 2570 h 22856"/>
              <a:gd name="connsiteX1" fmla="*/ 2570 w 34284"/>
              <a:gd name="connsiteY1" fmla="*/ 5427 h 22856"/>
              <a:gd name="connsiteX2" fmla="*/ 20284 w 34284"/>
              <a:gd name="connsiteY2" fmla="*/ 20855 h 22856"/>
              <a:gd name="connsiteX3" fmla="*/ 34569 w 34284"/>
              <a:gd name="connsiteY3" fmla="*/ 20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22856">
                <a:moveTo>
                  <a:pt x="22569" y="2570"/>
                </a:moveTo>
                <a:lnTo>
                  <a:pt x="2570" y="5427"/>
                </a:lnTo>
                <a:lnTo>
                  <a:pt x="20284" y="20855"/>
                </a:lnTo>
                <a:lnTo>
                  <a:pt x="34569" y="20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7" name="Freihandform: Form 94">
            <a:extLst>
              <a:ext uri="{FF2B5EF4-FFF2-40B4-BE49-F238E27FC236}">
                <a16:creationId xmlns:a16="http://schemas.microsoft.com/office/drawing/2014/main" id="{9807CCA8-C9CE-F1DB-4104-97131A203FF1}"/>
              </a:ext>
            </a:extLst>
          </p:cNvPr>
          <p:cNvSpPr/>
          <p:nvPr userDrawn="1"/>
        </p:nvSpPr>
        <p:spPr>
          <a:xfrm>
            <a:off x="11400813" y="4872620"/>
            <a:ext cx="81299" cy="30906"/>
          </a:xfrm>
          <a:custGeom>
            <a:avLst/>
            <a:gdLst>
              <a:gd name="connsiteX0" fmla="*/ 7141 w 57140"/>
              <a:gd name="connsiteY0" fmla="*/ 8284 h 22856"/>
              <a:gd name="connsiteX1" fmla="*/ 2570 w 57140"/>
              <a:gd name="connsiteY1" fmla="*/ 17426 h 22856"/>
              <a:gd name="connsiteX2" fmla="*/ 35140 w 57140"/>
              <a:gd name="connsiteY2" fmla="*/ 21998 h 22856"/>
              <a:gd name="connsiteX3" fmla="*/ 60282 w 57140"/>
              <a:gd name="connsiteY3" fmla="*/ 7712 h 22856"/>
              <a:gd name="connsiteX4" fmla="*/ 45997 w 57140"/>
              <a:gd name="connsiteY4" fmla="*/ 3713 h 22856"/>
              <a:gd name="connsiteX5" fmla="*/ 23141 w 57140"/>
              <a:gd name="connsiteY5" fmla="*/ 9998 h 22856"/>
              <a:gd name="connsiteX6" fmla="*/ 14570 w 57140"/>
              <a:gd name="connsiteY6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0" h="22856">
                <a:moveTo>
                  <a:pt x="7141" y="8284"/>
                </a:moveTo>
                <a:lnTo>
                  <a:pt x="2570" y="17426"/>
                </a:lnTo>
                <a:lnTo>
                  <a:pt x="35140" y="21998"/>
                </a:lnTo>
                <a:lnTo>
                  <a:pt x="60282" y="7712"/>
                </a:lnTo>
                <a:lnTo>
                  <a:pt x="45997" y="3713"/>
                </a:lnTo>
                <a:lnTo>
                  <a:pt x="23141" y="9998"/>
                </a:lnTo>
                <a:lnTo>
                  <a:pt x="1457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8" name="Freihandform: Form 95">
            <a:extLst>
              <a:ext uri="{FF2B5EF4-FFF2-40B4-BE49-F238E27FC236}">
                <a16:creationId xmlns:a16="http://schemas.microsoft.com/office/drawing/2014/main" id="{8AF6A220-6AC1-C1A7-6FB0-CC68942C0F4C}"/>
              </a:ext>
            </a:extLst>
          </p:cNvPr>
          <p:cNvSpPr/>
          <p:nvPr userDrawn="1"/>
        </p:nvSpPr>
        <p:spPr>
          <a:xfrm>
            <a:off x="11504062" y="4887298"/>
            <a:ext cx="105687" cy="54087"/>
          </a:xfrm>
          <a:custGeom>
            <a:avLst/>
            <a:gdLst>
              <a:gd name="connsiteX0" fmla="*/ 39711 w 74283"/>
              <a:gd name="connsiteY0" fmla="*/ 2570 h 39998"/>
              <a:gd name="connsiteX1" fmla="*/ 2570 w 74283"/>
              <a:gd name="connsiteY1" fmla="*/ 33997 h 39998"/>
              <a:gd name="connsiteX2" fmla="*/ 5998 w 74283"/>
              <a:gd name="connsiteY2" fmla="*/ 41997 h 39998"/>
              <a:gd name="connsiteX3" fmla="*/ 21998 w 74283"/>
              <a:gd name="connsiteY3" fmla="*/ 39140 h 39998"/>
              <a:gd name="connsiteX4" fmla="*/ 40854 w 74283"/>
              <a:gd name="connsiteY4" fmla="*/ 21426 h 39998"/>
              <a:gd name="connsiteX5" fmla="*/ 76853 w 74283"/>
              <a:gd name="connsiteY5" fmla="*/ 16284 h 39998"/>
              <a:gd name="connsiteX6" fmla="*/ 69996 w 74283"/>
              <a:gd name="connsiteY6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83" h="39998">
                <a:moveTo>
                  <a:pt x="39711" y="2570"/>
                </a:moveTo>
                <a:lnTo>
                  <a:pt x="2570" y="33997"/>
                </a:lnTo>
                <a:lnTo>
                  <a:pt x="5998" y="41997"/>
                </a:lnTo>
                <a:lnTo>
                  <a:pt x="21998" y="39140"/>
                </a:lnTo>
                <a:lnTo>
                  <a:pt x="40854" y="21426"/>
                </a:lnTo>
                <a:lnTo>
                  <a:pt x="76853" y="16284"/>
                </a:lnTo>
                <a:lnTo>
                  <a:pt x="69996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9" name="Freihandform: Form 96">
            <a:extLst>
              <a:ext uri="{FF2B5EF4-FFF2-40B4-BE49-F238E27FC236}">
                <a16:creationId xmlns:a16="http://schemas.microsoft.com/office/drawing/2014/main" id="{6D7325E3-0705-8CC9-4AC7-BC05DA7ED97E}"/>
              </a:ext>
            </a:extLst>
          </p:cNvPr>
          <p:cNvSpPr/>
          <p:nvPr userDrawn="1"/>
        </p:nvSpPr>
        <p:spPr>
          <a:xfrm>
            <a:off x="12261763" y="4755172"/>
            <a:ext cx="105687" cy="69540"/>
          </a:xfrm>
          <a:custGeom>
            <a:avLst/>
            <a:gdLst>
              <a:gd name="connsiteX0" fmla="*/ 67139 w 74283"/>
              <a:gd name="connsiteY0" fmla="*/ 2570 h 51426"/>
              <a:gd name="connsiteX1" fmla="*/ 60283 w 74283"/>
              <a:gd name="connsiteY1" fmla="*/ 4284 h 51426"/>
              <a:gd name="connsiteX2" fmla="*/ 55711 w 74283"/>
              <a:gd name="connsiteY2" fmla="*/ 23141 h 51426"/>
              <a:gd name="connsiteX3" fmla="*/ 42569 w 74283"/>
              <a:gd name="connsiteY3" fmla="*/ 31712 h 51426"/>
              <a:gd name="connsiteX4" fmla="*/ 2570 w 74283"/>
              <a:gd name="connsiteY4" fmla="*/ 38569 h 51426"/>
              <a:gd name="connsiteX5" fmla="*/ 4284 w 74283"/>
              <a:gd name="connsiteY5" fmla="*/ 53997 h 51426"/>
              <a:gd name="connsiteX6" fmla="*/ 46569 w 74283"/>
              <a:gd name="connsiteY6" fmla="*/ 51711 h 51426"/>
              <a:gd name="connsiteX7" fmla="*/ 72854 w 74283"/>
              <a:gd name="connsiteY7" fmla="*/ 35140 h 51426"/>
              <a:gd name="connsiteX8" fmla="*/ 71139 w 74283"/>
              <a:gd name="connsiteY8" fmla="*/ 5998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83" h="51426">
                <a:moveTo>
                  <a:pt x="67139" y="2570"/>
                </a:moveTo>
                <a:lnTo>
                  <a:pt x="60283" y="4284"/>
                </a:lnTo>
                <a:lnTo>
                  <a:pt x="55711" y="23141"/>
                </a:lnTo>
                <a:lnTo>
                  <a:pt x="42569" y="31712"/>
                </a:lnTo>
                <a:lnTo>
                  <a:pt x="2570" y="38569"/>
                </a:lnTo>
                <a:lnTo>
                  <a:pt x="4284" y="53997"/>
                </a:lnTo>
                <a:lnTo>
                  <a:pt x="46569" y="51711"/>
                </a:lnTo>
                <a:lnTo>
                  <a:pt x="72854" y="35140"/>
                </a:lnTo>
                <a:lnTo>
                  <a:pt x="71139" y="5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Freihandform: Form 97">
            <a:extLst>
              <a:ext uri="{FF2B5EF4-FFF2-40B4-BE49-F238E27FC236}">
                <a16:creationId xmlns:a16="http://schemas.microsoft.com/office/drawing/2014/main" id="{C76C30F4-F4A6-A87E-B83F-E23D07AD2069}"/>
              </a:ext>
            </a:extLst>
          </p:cNvPr>
          <p:cNvSpPr/>
          <p:nvPr userDrawn="1"/>
        </p:nvSpPr>
        <p:spPr>
          <a:xfrm>
            <a:off x="11319515" y="4188035"/>
            <a:ext cx="89428" cy="108173"/>
          </a:xfrm>
          <a:custGeom>
            <a:avLst/>
            <a:gdLst>
              <a:gd name="connsiteX0" fmla="*/ 47140 w 62855"/>
              <a:gd name="connsiteY0" fmla="*/ 2570 h 79997"/>
              <a:gd name="connsiteX1" fmla="*/ 40854 w 62855"/>
              <a:gd name="connsiteY1" fmla="*/ 14569 h 79997"/>
              <a:gd name="connsiteX2" fmla="*/ 37426 w 62855"/>
              <a:gd name="connsiteY2" fmla="*/ 28855 h 79997"/>
              <a:gd name="connsiteX3" fmla="*/ 2570 w 62855"/>
              <a:gd name="connsiteY3" fmla="*/ 73425 h 79997"/>
              <a:gd name="connsiteX4" fmla="*/ 4856 w 62855"/>
              <a:gd name="connsiteY4" fmla="*/ 82567 h 79997"/>
              <a:gd name="connsiteX5" fmla="*/ 19712 w 62855"/>
              <a:gd name="connsiteY5" fmla="*/ 80282 h 79997"/>
              <a:gd name="connsiteX6" fmla="*/ 64854 w 62855"/>
              <a:gd name="connsiteY6" fmla="*/ 29997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55" h="79997">
                <a:moveTo>
                  <a:pt x="47140" y="2570"/>
                </a:moveTo>
                <a:lnTo>
                  <a:pt x="40854" y="14569"/>
                </a:lnTo>
                <a:lnTo>
                  <a:pt x="37426" y="28855"/>
                </a:lnTo>
                <a:lnTo>
                  <a:pt x="2570" y="73425"/>
                </a:lnTo>
                <a:lnTo>
                  <a:pt x="4856" y="82567"/>
                </a:lnTo>
                <a:lnTo>
                  <a:pt x="19712" y="80282"/>
                </a:lnTo>
                <a:lnTo>
                  <a:pt x="64854" y="29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Freihandform: Form 98">
            <a:extLst>
              <a:ext uri="{FF2B5EF4-FFF2-40B4-BE49-F238E27FC236}">
                <a16:creationId xmlns:a16="http://schemas.microsoft.com/office/drawing/2014/main" id="{9E8C3D48-7D30-EAFA-5B2E-8B9A2E7CAA95}"/>
              </a:ext>
            </a:extLst>
          </p:cNvPr>
          <p:cNvSpPr/>
          <p:nvPr userDrawn="1"/>
        </p:nvSpPr>
        <p:spPr>
          <a:xfrm>
            <a:off x="11462601" y="4164856"/>
            <a:ext cx="56909" cy="108173"/>
          </a:xfrm>
          <a:custGeom>
            <a:avLst/>
            <a:gdLst>
              <a:gd name="connsiteX0" fmla="*/ 3141 w 39998"/>
              <a:gd name="connsiteY0" fmla="*/ 2570 h 79997"/>
              <a:gd name="connsiteX1" fmla="*/ 2570 w 39998"/>
              <a:gd name="connsiteY1" fmla="*/ 39140 h 79997"/>
              <a:gd name="connsiteX2" fmla="*/ 15712 w 39998"/>
              <a:gd name="connsiteY2" fmla="*/ 52282 h 79997"/>
              <a:gd name="connsiteX3" fmla="*/ 20855 w 39998"/>
              <a:gd name="connsiteY3" fmla="*/ 78567 h 79997"/>
              <a:gd name="connsiteX4" fmla="*/ 33997 w 39998"/>
              <a:gd name="connsiteY4" fmla="*/ 81424 h 79997"/>
              <a:gd name="connsiteX5" fmla="*/ 40283 w 39998"/>
              <a:gd name="connsiteY5" fmla="*/ 65425 h 79997"/>
              <a:gd name="connsiteX6" fmla="*/ 29997 w 39998"/>
              <a:gd name="connsiteY6" fmla="*/ 57425 h 79997"/>
              <a:gd name="connsiteX7" fmla="*/ 27140 w 39998"/>
              <a:gd name="connsiteY7" fmla="*/ 11712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98" h="79997">
                <a:moveTo>
                  <a:pt x="3141" y="2570"/>
                </a:moveTo>
                <a:lnTo>
                  <a:pt x="2570" y="39140"/>
                </a:lnTo>
                <a:lnTo>
                  <a:pt x="15712" y="52282"/>
                </a:lnTo>
                <a:lnTo>
                  <a:pt x="20855" y="78567"/>
                </a:lnTo>
                <a:lnTo>
                  <a:pt x="33997" y="81424"/>
                </a:lnTo>
                <a:lnTo>
                  <a:pt x="40283" y="65425"/>
                </a:lnTo>
                <a:lnTo>
                  <a:pt x="29997" y="57425"/>
                </a:lnTo>
                <a:lnTo>
                  <a:pt x="27140" y="1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Freihandform: Form 99">
            <a:extLst>
              <a:ext uri="{FF2B5EF4-FFF2-40B4-BE49-F238E27FC236}">
                <a16:creationId xmlns:a16="http://schemas.microsoft.com/office/drawing/2014/main" id="{7767FEC0-1490-FFE9-E9BF-2BD2A4D1F762}"/>
              </a:ext>
            </a:extLst>
          </p:cNvPr>
          <p:cNvSpPr/>
          <p:nvPr userDrawn="1"/>
        </p:nvSpPr>
        <p:spPr>
          <a:xfrm>
            <a:off x="11516257" y="4184173"/>
            <a:ext cx="32519" cy="61814"/>
          </a:xfrm>
          <a:custGeom>
            <a:avLst/>
            <a:gdLst>
              <a:gd name="connsiteX0" fmla="*/ 3141 w 22856"/>
              <a:gd name="connsiteY0" fmla="*/ 2570 h 45712"/>
              <a:gd name="connsiteX1" fmla="*/ 2570 w 22856"/>
              <a:gd name="connsiteY1" fmla="*/ 34569 h 45712"/>
              <a:gd name="connsiteX2" fmla="*/ 9998 w 22856"/>
              <a:gd name="connsiteY2" fmla="*/ 47140 h 45712"/>
              <a:gd name="connsiteX3" fmla="*/ 23712 w 22856"/>
              <a:gd name="connsiteY3" fmla="*/ 31712 h 45712"/>
              <a:gd name="connsiteX4" fmla="*/ 19712 w 22856"/>
              <a:gd name="connsiteY4" fmla="*/ 3713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45712">
                <a:moveTo>
                  <a:pt x="3141" y="2570"/>
                </a:moveTo>
                <a:lnTo>
                  <a:pt x="2570" y="34569"/>
                </a:lnTo>
                <a:lnTo>
                  <a:pt x="9998" y="47140"/>
                </a:lnTo>
                <a:lnTo>
                  <a:pt x="23712" y="31712"/>
                </a:lnTo>
                <a:lnTo>
                  <a:pt x="19712" y="3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Freihandform: Form 100">
            <a:extLst>
              <a:ext uri="{FF2B5EF4-FFF2-40B4-BE49-F238E27FC236}">
                <a16:creationId xmlns:a16="http://schemas.microsoft.com/office/drawing/2014/main" id="{2F4A9FFF-4CD5-A19D-9C8A-70FB31F4425C}"/>
              </a:ext>
            </a:extLst>
          </p:cNvPr>
          <p:cNvSpPr/>
          <p:nvPr userDrawn="1"/>
        </p:nvSpPr>
        <p:spPr>
          <a:xfrm>
            <a:off x="11529263" y="4140905"/>
            <a:ext cx="48780" cy="54087"/>
          </a:xfrm>
          <a:custGeom>
            <a:avLst/>
            <a:gdLst>
              <a:gd name="connsiteX0" fmla="*/ 2570 w 34284"/>
              <a:gd name="connsiteY0" fmla="*/ 5998 h 39998"/>
              <a:gd name="connsiteX1" fmla="*/ 15713 w 34284"/>
              <a:gd name="connsiteY1" fmla="*/ 23712 h 39998"/>
              <a:gd name="connsiteX2" fmla="*/ 21998 w 34284"/>
              <a:gd name="connsiteY2" fmla="*/ 40854 h 39998"/>
              <a:gd name="connsiteX3" fmla="*/ 33997 w 34284"/>
              <a:gd name="connsiteY3" fmla="*/ 40854 h 39998"/>
              <a:gd name="connsiteX4" fmla="*/ 31712 w 34284"/>
              <a:gd name="connsiteY4" fmla="*/ 11712 h 39998"/>
              <a:gd name="connsiteX5" fmla="*/ 18570 w 34284"/>
              <a:gd name="connsiteY5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9998">
                <a:moveTo>
                  <a:pt x="2570" y="5998"/>
                </a:moveTo>
                <a:lnTo>
                  <a:pt x="15713" y="23712"/>
                </a:lnTo>
                <a:lnTo>
                  <a:pt x="21998" y="40854"/>
                </a:lnTo>
                <a:lnTo>
                  <a:pt x="33997" y="40854"/>
                </a:lnTo>
                <a:lnTo>
                  <a:pt x="31712" y="11712"/>
                </a:lnTo>
                <a:lnTo>
                  <a:pt x="18570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Freihandform: Form 101">
            <a:extLst>
              <a:ext uri="{FF2B5EF4-FFF2-40B4-BE49-F238E27FC236}">
                <a16:creationId xmlns:a16="http://schemas.microsoft.com/office/drawing/2014/main" id="{4B68AD19-8F79-3D20-3643-1361897F6CE7}"/>
              </a:ext>
            </a:extLst>
          </p:cNvPr>
          <p:cNvSpPr/>
          <p:nvPr userDrawn="1"/>
        </p:nvSpPr>
        <p:spPr>
          <a:xfrm>
            <a:off x="11475607" y="4235169"/>
            <a:ext cx="138208" cy="146807"/>
          </a:xfrm>
          <a:custGeom>
            <a:avLst/>
            <a:gdLst>
              <a:gd name="connsiteX0" fmla="*/ 65996 w 97139"/>
              <a:gd name="connsiteY0" fmla="*/ 2570 h 108567"/>
              <a:gd name="connsiteX1" fmla="*/ 68853 w 97139"/>
              <a:gd name="connsiteY1" fmla="*/ 23712 h 108567"/>
              <a:gd name="connsiteX2" fmla="*/ 44283 w 97139"/>
              <a:gd name="connsiteY2" fmla="*/ 43711 h 108567"/>
              <a:gd name="connsiteX3" fmla="*/ 24283 w 97139"/>
              <a:gd name="connsiteY3" fmla="*/ 45426 h 108567"/>
              <a:gd name="connsiteX4" fmla="*/ 2570 w 97139"/>
              <a:gd name="connsiteY4" fmla="*/ 68853 h 108567"/>
              <a:gd name="connsiteX5" fmla="*/ 3141 w 97139"/>
              <a:gd name="connsiteY5" fmla="*/ 79139 h 108567"/>
              <a:gd name="connsiteX6" fmla="*/ 23140 w 97139"/>
              <a:gd name="connsiteY6" fmla="*/ 72853 h 108567"/>
              <a:gd name="connsiteX7" fmla="*/ 37426 w 97139"/>
              <a:gd name="connsiteY7" fmla="*/ 63711 h 108567"/>
              <a:gd name="connsiteX8" fmla="*/ 49426 w 97139"/>
              <a:gd name="connsiteY8" fmla="*/ 93995 h 108567"/>
              <a:gd name="connsiteX9" fmla="*/ 69996 w 97139"/>
              <a:gd name="connsiteY9" fmla="*/ 108852 h 108567"/>
              <a:gd name="connsiteX10" fmla="*/ 78567 w 97139"/>
              <a:gd name="connsiteY10" fmla="*/ 105995 h 108567"/>
              <a:gd name="connsiteX11" fmla="*/ 85996 w 97139"/>
              <a:gd name="connsiteY11" fmla="*/ 96852 h 108567"/>
              <a:gd name="connsiteX12" fmla="*/ 69425 w 97139"/>
              <a:gd name="connsiteY12" fmla="*/ 80281 h 108567"/>
              <a:gd name="connsiteX13" fmla="*/ 79139 w 97139"/>
              <a:gd name="connsiteY13" fmla="*/ 72282 h 108567"/>
              <a:gd name="connsiteX14" fmla="*/ 90567 w 97139"/>
              <a:gd name="connsiteY14" fmla="*/ 81424 h 108567"/>
              <a:gd name="connsiteX15" fmla="*/ 97995 w 97139"/>
              <a:gd name="connsiteY15" fmla="*/ 68853 h 108567"/>
              <a:gd name="connsiteX16" fmla="*/ 90567 w 97139"/>
              <a:gd name="connsiteY16" fmla="*/ 53425 h 108567"/>
              <a:gd name="connsiteX17" fmla="*/ 88853 w 97139"/>
              <a:gd name="connsiteY17" fmla="*/ 19141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139" h="108567">
                <a:moveTo>
                  <a:pt x="65996" y="2570"/>
                </a:moveTo>
                <a:lnTo>
                  <a:pt x="68853" y="23712"/>
                </a:lnTo>
                <a:lnTo>
                  <a:pt x="44283" y="43711"/>
                </a:lnTo>
                <a:lnTo>
                  <a:pt x="24283" y="45426"/>
                </a:lnTo>
                <a:lnTo>
                  <a:pt x="2570" y="68853"/>
                </a:lnTo>
                <a:lnTo>
                  <a:pt x="3141" y="79139"/>
                </a:lnTo>
                <a:lnTo>
                  <a:pt x="23140" y="72853"/>
                </a:lnTo>
                <a:lnTo>
                  <a:pt x="37426" y="63711"/>
                </a:lnTo>
                <a:lnTo>
                  <a:pt x="49426" y="93995"/>
                </a:lnTo>
                <a:lnTo>
                  <a:pt x="69996" y="108852"/>
                </a:lnTo>
                <a:lnTo>
                  <a:pt x="78567" y="105995"/>
                </a:lnTo>
                <a:lnTo>
                  <a:pt x="85996" y="96852"/>
                </a:lnTo>
                <a:lnTo>
                  <a:pt x="69425" y="80281"/>
                </a:lnTo>
                <a:lnTo>
                  <a:pt x="79139" y="72282"/>
                </a:lnTo>
                <a:lnTo>
                  <a:pt x="90567" y="81424"/>
                </a:lnTo>
                <a:lnTo>
                  <a:pt x="97995" y="68853"/>
                </a:lnTo>
                <a:lnTo>
                  <a:pt x="90567" y="53425"/>
                </a:lnTo>
                <a:lnTo>
                  <a:pt x="88853" y="19141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Freihandform: Form 102">
            <a:extLst>
              <a:ext uri="{FF2B5EF4-FFF2-40B4-BE49-F238E27FC236}">
                <a16:creationId xmlns:a16="http://schemas.microsoft.com/office/drawing/2014/main" id="{2D9324AC-A9D4-6506-5A71-0F9A45A48CF2}"/>
              </a:ext>
            </a:extLst>
          </p:cNvPr>
          <p:cNvSpPr/>
          <p:nvPr userDrawn="1"/>
        </p:nvSpPr>
        <p:spPr>
          <a:xfrm>
            <a:off x="11373983" y="3945418"/>
            <a:ext cx="146338" cy="185439"/>
          </a:xfrm>
          <a:custGeom>
            <a:avLst/>
            <a:gdLst>
              <a:gd name="connsiteX0" fmla="*/ 23712 w 102853"/>
              <a:gd name="connsiteY0" fmla="*/ 2570 h 137138"/>
              <a:gd name="connsiteX1" fmla="*/ 4856 w 102853"/>
              <a:gd name="connsiteY1" fmla="*/ 15712 h 137138"/>
              <a:gd name="connsiteX2" fmla="*/ 2570 w 102853"/>
              <a:gd name="connsiteY2" fmla="*/ 57996 h 137138"/>
              <a:gd name="connsiteX3" fmla="*/ 32283 w 102853"/>
              <a:gd name="connsiteY3" fmla="*/ 115137 h 137138"/>
              <a:gd name="connsiteX4" fmla="*/ 41997 w 102853"/>
              <a:gd name="connsiteY4" fmla="*/ 122566 h 137138"/>
              <a:gd name="connsiteX5" fmla="*/ 54568 w 102853"/>
              <a:gd name="connsiteY5" fmla="*/ 113995 h 137138"/>
              <a:gd name="connsiteX6" fmla="*/ 76282 w 102853"/>
              <a:gd name="connsiteY6" fmla="*/ 117994 h 137138"/>
              <a:gd name="connsiteX7" fmla="*/ 80281 w 102853"/>
              <a:gd name="connsiteY7" fmla="*/ 136851 h 137138"/>
              <a:gd name="connsiteX8" fmla="*/ 96281 w 102853"/>
              <a:gd name="connsiteY8" fmla="*/ 137994 h 137138"/>
              <a:gd name="connsiteX9" fmla="*/ 103709 w 102853"/>
              <a:gd name="connsiteY9" fmla="*/ 127709 h 137138"/>
              <a:gd name="connsiteX10" fmla="*/ 93995 w 102853"/>
              <a:gd name="connsiteY10" fmla="*/ 113995 h 137138"/>
              <a:gd name="connsiteX11" fmla="*/ 81996 w 102853"/>
              <a:gd name="connsiteY11" fmla="*/ 103138 h 137138"/>
              <a:gd name="connsiteX12" fmla="*/ 57425 w 102853"/>
              <a:gd name="connsiteY12" fmla="*/ 100281 h 137138"/>
              <a:gd name="connsiteX13" fmla="*/ 43711 w 102853"/>
              <a:gd name="connsiteY13" fmla="*/ 78567 h 137138"/>
              <a:gd name="connsiteX14" fmla="*/ 59140 w 102853"/>
              <a:gd name="connsiteY14" fmla="*/ 55139 h 137138"/>
              <a:gd name="connsiteX15" fmla="*/ 60854 w 102853"/>
              <a:gd name="connsiteY15" fmla="*/ 34569 h 137138"/>
              <a:gd name="connsiteX16" fmla="*/ 49997 w 102853"/>
              <a:gd name="connsiteY16" fmla="*/ 8855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853" h="137138">
                <a:moveTo>
                  <a:pt x="23712" y="2570"/>
                </a:moveTo>
                <a:lnTo>
                  <a:pt x="4856" y="15712"/>
                </a:lnTo>
                <a:lnTo>
                  <a:pt x="2570" y="57996"/>
                </a:lnTo>
                <a:lnTo>
                  <a:pt x="32283" y="115137"/>
                </a:lnTo>
                <a:lnTo>
                  <a:pt x="41997" y="122566"/>
                </a:lnTo>
                <a:lnTo>
                  <a:pt x="54568" y="113995"/>
                </a:lnTo>
                <a:lnTo>
                  <a:pt x="76282" y="117994"/>
                </a:lnTo>
                <a:lnTo>
                  <a:pt x="80281" y="136851"/>
                </a:lnTo>
                <a:lnTo>
                  <a:pt x="96281" y="137994"/>
                </a:lnTo>
                <a:lnTo>
                  <a:pt x="103709" y="127709"/>
                </a:lnTo>
                <a:lnTo>
                  <a:pt x="93995" y="113995"/>
                </a:lnTo>
                <a:lnTo>
                  <a:pt x="81996" y="103138"/>
                </a:lnTo>
                <a:lnTo>
                  <a:pt x="57425" y="100281"/>
                </a:lnTo>
                <a:lnTo>
                  <a:pt x="43711" y="78567"/>
                </a:lnTo>
                <a:lnTo>
                  <a:pt x="59140" y="55139"/>
                </a:lnTo>
                <a:lnTo>
                  <a:pt x="60854" y="34569"/>
                </a:lnTo>
                <a:lnTo>
                  <a:pt x="49997" y="8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Freihandform: Form 103">
            <a:extLst>
              <a:ext uri="{FF2B5EF4-FFF2-40B4-BE49-F238E27FC236}">
                <a16:creationId xmlns:a16="http://schemas.microsoft.com/office/drawing/2014/main" id="{F2BA9885-9C56-4DE6-1D87-A5C9478F2297}"/>
              </a:ext>
            </a:extLst>
          </p:cNvPr>
          <p:cNvSpPr/>
          <p:nvPr userDrawn="1"/>
        </p:nvSpPr>
        <p:spPr>
          <a:xfrm>
            <a:off x="11417886" y="4115405"/>
            <a:ext cx="32519" cy="38633"/>
          </a:xfrm>
          <a:custGeom>
            <a:avLst/>
            <a:gdLst>
              <a:gd name="connsiteX0" fmla="*/ 2570 w 22856"/>
              <a:gd name="connsiteY0" fmla="*/ 2570 h 28570"/>
              <a:gd name="connsiteX1" fmla="*/ 8284 w 22856"/>
              <a:gd name="connsiteY1" fmla="*/ 22569 h 28570"/>
              <a:gd name="connsiteX2" fmla="*/ 17998 w 22856"/>
              <a:gd name="connsiteY2" fmla="*/ 28855 h 28570"/>
              <a:gd name="connsiteX3" fmla="*/ 24855 w 22856"/>
              <a:gd name="connsiteY3" fmla="*/ 19712 h 28570"/>
              <a:gd name="connsiteX4" fmla="*/ 13998 w 22856"/>
              <a:gd name="connsiteY4" fmla="*/ 4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8570">
                <a:moveTo>
                  <a:pt x="2570" y="2570"/>
                </a:moveTo>
                <a:lnTo>
                  <a:pt x="8284" y="22569"/>
                </a:lnTo>
                <a:lnTo>
                  <a:pt x="17998" y="28855"/>
                </a:lnTo>
                <a:lnTo>
                  <a:pt x="24855" y="19712"/>
                </a:lnTo>
                <a:lnTo>
                  <a:pt x="13998" y="4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7" name="Freihandform: Form 104">
            <a:extLst>
              <a:ext uri="{FF2B5EF4-FFF2-40B4-BE49-F238E27FC236}">
                <a16:creationId xmlns:a16="http://schemas.microsoft.com/office/drawing/2014/main" id="{E4E7DA43-C3ED-4214-4421-D6A2616D126D}"/>
              </a:ext>
            </a:extLst>
          </p:cNvPr>
          <p:cNvSpPr/>
          <p:nvPr userDrawn="1"/>
        </p:nvSpPr>
        <p:spPr>
          <a:xfrm>
            <a:off x="11034156" y="3917602"/>
            <a:ext cx="73169" cy="61814"/>
          </a:xfrm>
          <a:custGeom>
            <a:avLst/>
            <a:gdLst>
              <a:gd name="connsiteX0" fmla="*/ 32283 w 51426"/>
              <a:gd name="connsiteY0" fmla="*/ 2570 h 45712"/>
              <a:gd name="connsiteX1" fmla="*/ 15141 w 51426"/>
              <a:gd name="connsiteY1" fmla="*/ 7712 h 45712"/>
              <a:gd name="connsiteX2" fmla="*/ 2570 w 51426"/>
              <a:gd name="connsiteY2" fmla="*/ 23141 h 45712"/>
              <a:gd name="connsiteX3" fmla="*/ 12855 w 51426"/>
              <a:gd name="connsiteY3" fmla="*/ 43140 h 45712"/>
              <a:gd name="connsiteX4" fmla="*/ 28283 w 51426"/>
              <a:gd name="connsiteY4" fmla="*/ 44854 h 45712"/>
              <a:gd name="connsiteX5" fmla="*/ 45997 w 51426"/>
              <a:gd name="connsiteY5" fmla="*/ 29426 h 45712"/>
              <a:gd name="connsiteX6" fmla="*/ 49997 w 51426"/>
              <a:gd name="connsiteY6" fmla="*/ 8855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45712">
                <a:moveTo>
                  <a:pt x="32283" y="2570"/>
                </a:moveTo>
                <a:lnTo>
                  <a:pt x="15141" y="7712"/>
                </a:lnTo>
                <a:lnTo>
                  <a:pt x="2570" y="23141"/>
                </a:lnTo>
                <a:lnTo>
                  <a:pt x="12855" y="43140"/>
                </a:lnTo>
                <a:lnTo>
                  <a:pt x="28283" y="44854"/>
                </a:lnTo>
                <a:lnTo>
                  <a:pt x="45997" y="29426"/>
                </a:lnTo>
                <a:lnTo>
                  <a:pt x="49997" y="8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8" name="Freihandform: Form 105">
            <a:extLst>
              <a:ext uri="{FF2B5EF4-FFF2-40B4-BE49-F238E27FC236}">
                <a16:creationId xmlns:a16="http://schemas.microsoft.com/office/drawing/2014/main" id="{FD726550-5BA6-54FE-27F0-F657E005C9FA}"/>
              </a:ext>
            </a:extLst>
          </p:cNvPr>
          <p:cNvSpPr/>
          <p:nvPr userDrawn="1"/>
        </p:nvSpPr>
        <p:spPr>
          <a:xfrm>
            <a:off x="11324393" y="3702029"/>
            <a:ext cx="40649" cy="115900"/>
          </a:xfrm>
          <a:custGeom>
            <a:avLst/>
            <a:gdLst>
              <a:gd name="connsiteX0" fmla="*/ 29997 w 28570"/>
              <a:gd name="connsiteY0" fmla="*/ 2570 h 85711"/>
              <a:gd name="connsiteX1" fmla="*/ 4284 w 28570"/>
              <a:gd name="connsiteY1" fmla="*/ 21998 h 85711"/>
              <a:gd name="connsiteX2" fmla="*/ 2570 w 28570"/>
              <a:gd name="connsiteY2" fmla="*/ 60282 h 85711"/>
              <a:gd name="connsiteX3" fmla="*/ 25426 w 28570"/>
              <a:gd name="connsiteY3" fmla="*/ 85996 h 85711"/>
              <a:gd name="connsiteX4" fmla="*/ 30569 w 28570"/>
              <a:gd name="connsiteY4" fmla="*/ 81424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85711">
                <a:moveTo>
                  <a:pt x="29997" y="2570"/>
                </a:moveTo>
                <a:lnTo>
                  <a:pt x="4284" y="21998"/>
                </a:lnTo>
                <a:lnTo>
                  <a:pt x="2570" y="60282"/>
                </a:lnTo>
                <a:lnTo>
                  <a:pt x="25426" y="85996"/>
                </a:lnTo>
                <a:lnTo>
                  <a:pt x="30569" y="8142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9" name="Freihandform: Form 106">
            <a:extLst>
              <a:ext uri="{FF2B5EF4-FFF2-40B4-BE49-F238E27FC236}">
                <a16:creationId xmlns:a16="http://schemas.microsoft.com/office/drawing/2014/main" id="{B81467A9-24D8-2447-A5F6-CC7A5EC4D0AA}"/>
              </a:ext>
            </a:extLst>
          </p:cNvPr>
          <p:cNvSpPr/>
          <p:nvPr userDrawn="1"/>
        </p:nvSpPr>
        <p:spPr>
          <a:xfrm>
            <a:off x="11509754" y="3386781"/>
            <a:ext cx="73169" cy="108173"/>
          </a:xfrm>
          <a:custGeom>
            <a:avLst/>
            <a:gdLst>
              <a:gd name="connsiteX0" fmla="*/ 14569 w 51426"/>
              <a:gd name="connsiteY0" fmla="*/ 2570 h 79997"/>
              <a:gd name="connsiteX1" fmla="*/ 2570 w 51426"/>
              <a:gd name="connsiteY1" fmla="*/ 14569 h 79997"/>
              <a:gd name="connsiteX2" fmla="*/ 7712 w 51426"/>
              <a:gd name="connsiteY2" fmla="*/ 31712 h 79997"/>
              <a:gd name="connsiteX3" fmla="*/ 17998 w 51426"/>
              <a:gd name="connsiteY3" fmla="*/ 32283 h 79997"/>
              <a:gd name="connsiteX4" fmla="*/ 25426 w 51426"/>
              <a:gd name="connsiteY4" fmla="*/ 68853 h 79997"/>
              <a:gd name="connsiteX5" fmla="*/ 33426 w 51426"/>
              <a:gd name="connsiteY5" fmla="*/ 77996 h 79997"/>
              <a:gd name="connsiteX6" fmla="*/ 48283 w 51426"/>
              <a:gd name="connsiteY6" fmla="*/ 64853 h 79997"/>
              <a:gd name="connsiteX7" fmla="*/ 54568 w 51426"/>
              <a:gd name="connsiteY7" fmla="*/ 40854 h 79997"/>
              <a:gd name="connsiteX8" fmla="*/ 36283 w 51426"/>
              <a:gd name="connsiteY8" fmla="*/ 14569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79997">
                <a:moveTo>
                  <a:pt x="14569" y="2570"/>
                </a:moveTo>
                <a:lnTo>
                  <a:pt x="2570" y="14569"/>
                </a:lnTo>
                <a:lnTo>
                  <a:pt x="7712" y="31712"/>
                </a:lnTo>
                <a:lnTo>
                  <a:pt x="17998" y="32283"/>
                </a:lnTo>
                <a:lnTo>
                  <a:pt x="25426" y="68853"/>
                </a:lnTo>
                <a:lnTo>
                  <a:pt x="33426" y="77996"/>
                </a:lnTo>
                <a:lnTo>
                  <a:pt x="48283" y="64853"/>
                </a:lnTo>
                <a:lnTo>
                  <a:pt x="54568" y="40854"/>
                </a:lnTo>
                <a:lnTo>
                  <a:pt x="36283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Freihandform: Form 107">
            <a:extLst>
              <a:ext uri="{FF2B5EF4-FFF2-40B4-BE49-F238E27FC236}">
                <a16:creationId xmlns:a16="http://schemas.microsoft.com/office/drawing/2014/main" id="{808879B8-BDD6-043D-044B-B9933B6B8916}"/>
              </a:ext>
            </a:extLst>
          </p:cNvPr>
          <p:cNvSpPr/>
          <p:nvPr userDrawn="1"/>
        </p:nvSpPr>
        <p:spPr>
          <a:xfrm>
            <a:off x="11588613" y="3355101"/>
            <a:ext cx="48780" cy="69540"/>
          </a:xfrm>
          <a:custGeom>
            <a:avLst/>
            <a:gdLst>
              <a:gd name="connsiteX0" fmla="*/ 23712 w 34284"/>
              <a:gd name="connsiteY0" fmla="*/ 2570 h 51426"/>
              <a:gd name="connsiteX1" fmla="*/ 3141 w 34284"/>
              <a:gd name="connsiteY1" fmla="*/ 21426 h 51426"/>
              <a:gd name="connsiteX2" fmla="*/ 2570 w 34284"/>
              <a:gd name="connsiteY2" fmla="*/ 43140 h 51426"/>
              <a:gd name="connsiteX3" fmla="*/ 7712 w 34284"/>
              <a:gd name="connsiteY3" fmla="*/ 49426 h 51426"/>
              <a:gd name="connsiteX4" fmla="*/ 34569 w 34284"/>
              <a:gd name="connsiteY4" fmla="*/ 25998 h 51426"/>
              <a:gd name="connsiteX5" fmla="*/ 32283 w 34284"/>
              <a:gd name="connsiteY5" fmla="*/ 3141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51426">
                <a:moveTo>
                  <a:pt x="23712" y="2570"/>
                </a:moveTo>
                <a:lnTo>
                  <a:pt x="3141" y="21426"/>
                </a:lnTo>
                <a:lnTo>
                  <a:pt x="2570" y="43140"/>
                </a:lnTo>
                <a:lnTo>
                  <a:pt x="7712" y="49426"/>
                </a:lnTo>
                <a:lnTo>
                  <a:pt x="34569" y="25998"/>
                </a:lnTo>
                <a:lnTo>
                  <a:pt x="32283" y="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Freihandform: Form 108">
            <a:extLst>
              <a:ext uri="{FF2B5EF4-FFF2-40B4-BE49-F238E27FC236}">
                <a16:creationId xmlns:a16="http://schemas.microsoft.com/office/drawing/2014/main" id="{56230B9C-CF53-81F2-2211-900794DE9F69}"/>
              </a:ext>
            </a:extLst>
          </p:cNvPr>
          <p:cNvSpPr/>
          <p:nvPr userDrawn="1"/>
        </p:nvSpPr>
        <p:spPr>
          <a:xfrm>
            <a:off x="11527639" y="3060716"/>
            <a:ext cx="260155" cy="309067"/>
          </a:xfrm>
          <a:custGeom>
            <a:avLst/>
            <a:gdLst>
              <a:gd name="connsiteX0" fmla="*/ 38569 w 182851"/>
              <a:gd name="connsiteY0" fmla="*/ 175136 h 228563"/>
              <a:gd name="connsiteX1" fmla="*/ 2570 w 182851"/>
              <a:gd name="connsiteY1" fmla="*/ 215706 h 228563"/>
              <a:gd name="connsiteX2" fmla="*/ 8855 w 182851"/>
              <a:gd name="connsiteY2" fmla="*/ 225420 h 228563"/>
              <a:gd name="connsiteX3" fmla="*/ 26569 w 182851"/>
              <a:gd name="connsiteY3" fmla="*/ 227705 h 228563"/>
              <a:gd name="connsiteX4" fmla="*/ 59139 w 182851"/>
              <a:gd name="connsiteY4" fmla="*/ 202563 h 228563"/>
              <a:gd name="connsiteX5" fmla="*/ 82567 w 182851"/>
              <a:gd name="connsiteY5" fmla="*/ 197992 h 228563"/>
              <a:gd name="connsiteX6" fmla="*/ 103138 w 182851"/>
              <a:gd name="connsiteY6" fmla="*/ 222563 h 228563"/>
              <a:gd name="connsiteX7" fmla="*/ 119137 w 182851"/>
              <a:gd name="connsiteY7" fmla="*/ 217420 h 228563"/>
              <a:gd name="connsiteX8" fmla="*/ 125423 w 182851"/>
              <a:gd name="connsiteY8" fmla="*/ 193421 h 228563"/>
              <a:gd name="connsiteX9" fmla="*/ 155708 w 182851"/>
              <a:gd name="connsiteY9" fmla="*/ 192278 h 228563"/>
              <a:gd name="connsiteX10" fmla="*/ 184849 w 182851"/>
              <a:gd name="connsiteY10" fmla="*/ 157422 h 228563"/>
              <a:gd name="connsiteX11" fmla="*/ 169421 w 182851"/>
              <a:gd name="connsiteY11" fmla="*/ 99138 h 228563"/>
              <a:gd name="connsiteX12" fmla="*/ 162565 w 182851"/>
              <a:gd name="connsiteY12" fmla="*/ 67711 h 228563"/>
              <a:gd name="connsiteX13" fmla="*/ 177992 w 182851"/>
              <a:gd name="connsiteY13" fmla="*/ 55140 h 228563"/>
              <a:gd name="connsiteX14" fmla="*/ 143137 w 182851"/>
              <a:gd name="connsiteY14" fmla="*/ 2570 h 228563"/>
              <a:gd name="connsiteX15" fmla="*/ 133994 w 182851"/>
              <a:gd name="connsiteY15" fmla="*/ 3141 h 228563"/>
              <a:gd name="connsiteX16" fmla="*/ 115137 w 182851"/>
              <a:gd name="connsiteY16" fmla="*/ 24283 h 228563"/>
              <a:gd name="connsiteX17" fmla="*/ 115137 w 182851"/>
              <a:gd name="connsiteY17" fmla="*/ 41997 h 228563"/>
              <a:gd name="connsiteX18" fmla="*/ 123708 w 182851"/>
              <a:gd name="connsiteY18" fmla="*/ 51711 h 228563"/>
              <a:gd name="connsiteX19" fmla="*/ 125994 w 182851"/>
              <a:gd name="connsiteY19" fmla="*/ 98567 h 228563"/>
              <a:gd name="connsiteX20" fmla="*/ 104852 w 182851"/>
              <a:gd name="connsiteY20" fmla="*/ 124852 h 228563"/>
              <a:gd name="connsiteX21" fmla="*/ 92281 w 182851"/>
              <a:gd name="connsiteY21" fmla="*/ 117423 h 228563"/>
              <a:gd name="connsiteX22" fmla="*/ 82567 w 182851"/>
              <a:gd name="connsiteY22" fmla="*/ 139137 h 228563"/>
              <a:gd name="connsiteX23" fmla="*/ 80281 w 182851"/>
              <a:gd name="connsiteY23" fmla="*/ 159708 h 228563"/>
              <a:gd name="connsiteX24" fmla="*/ 87710 w 182851"/>
              <a:gd name="connsiteY24" fmla="*/ 171707 h 228563"/>
              <a:gd name="connsiteX25" fmla="*/ 83138 w 182851"/>
              <a:gd name="connsiteY25" fmla="*/ 180850 h 228563"/>
              <a:gd name="connsiteX26" fmla="*/ 67139 w 182851"/>
              <a:gd name="connsiteY26" fmla="*/ 167136 h 228563"/>
              <a:gd name="connsiteX27" fmla="*/ 55711 w 182851"/>
              <a:gd name="connsiteY27" fmla="*/ 167136 h 228563"/>
              <a:gd name="connsiteX28" fmla="*/ 45997 w 182851"/>
              <a:gd name="connsiteY28" fmla="*/ 172850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2851" h="228563">
                <a:moveTo>
                  <a:pt x="38569" y="175136"/>
                </a:moveTo>
                <a:lnTo>
                  <a:pt x="2570" y="215706"/>
                </a:lnTo>
                <a:lnTo>
                  <a:pt x="8855" y="225420"/>
                </a:lnTo>
                <a:lnTo>
                  <a:pt x="26569" y="227705"/>
                </a:lnTo>
                <a:lnTo>
                  <a:pt x="59139" y="202563"/>
                </a:lnTo>
                <a:lnTo>
                  <a:pt x="82567" y="197992"/>
                </a:lnTo>
                <a:lnTo>
                  <a:pt x="103138" y="222563"/>
                </a:lnTo>
                <a:lnTo>
                  <a:pt x="119137" y="217420"/>
                </a:lnTo>
                <a:lnTo>
                  <a:pt x="125423" y="193421"/>
                </a:lnTo>
                <a:lnTo>
                  <a:pt x="155708" y="192278"/>
                </a:lnTo>
                <a:lnTo>
                  <a:pt x="184849" y="157422"/>
                </a:lnTo>
                <a:lnTo>
                  <a:pt x="169421" y="99138"/>
                </a:lnTo>
                <a:lnTo>
                  <a:pt x="162565" y="67711"/>
                </a:lnTo>
                <a:lnTo>
                  <a:pt x="177992" y="55140"/>
                </a:lnTo>
                <a:lnTo>
                  <a:pt x="143137" y="2570"/>
                </a:lnTo>
                <a:lnTo>
                  <a:pt x="133994" y="3141"/>
                </a:lnTo>
                <a:lnTo>
                  <a:pt x="115137" y="24283"/>
                </a:lnTo>
                <a:lnTo>
                  <a:pt x="115137" y="41997"/>
                </a:lnTo>
                <a:lnTo>
                  <a:pt x="123708" y="51711"/>
                </a:lnTo>
                <a:lnTo>
                  <a:pt x="125994" y="98567"/>
                </a:lnTo>
                <a:lnTo>
                  <a:pt x="104852" y="124852"/>
                </a:lnTo>
                <a:lnTo>
                  <a:pt x="92281" y="117423"/>
                </a:lnTo>
                <a:lnTo>
                  <a:pt x="82567" y="139137"/>
                </a:lnTo>
                <a:lnTo>
                  <a:pt x="80281" y="159708"/>
                </a:lnTo>
                <a:lnTo>
                  <a:pt x="87710" y="171707"/>
                </a:lnTo>
                <a:lnTo>
                  <a:pt x="83138" y="180850"/>
                </a:lnTo>
                <a:lnTo>
                  <a:pt x="67139" y="167136"/>
                </a:lnTo>
                <a:lnTo>
                  <a:pt x="55711" y="167136"/>
                </a:lnTo>
                <a:lnTo>
                  <a:pt x="45997" y="172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Freihandform: Form 109">
            <a:extLst>
              <a:ext uri="{FF2B5EF4-FFF2-40B4-BE49-F238E27FC236}">
                <a16:creationId xmlns:a16="http://schemas.microsoft.com/office/drawing/2014/main" id="{28A98F83-B36E-3C0B-1ABF-3975DB9FA9CB}"/>
              </a:ext>
            </a:extLst>
          </p:cNvPr>
          <p:cNvSpPr/>
          <p:nvPr userDrawn="1"/>
        </p:nvSpPr>
        <p:spPr>
          <a:xfrm>
            <a:off x="11637392" y="2863686"/>
            <a:ext cx="162597" cy="193166"/>
          </a:xfrm>
          <a:custGeom>
            <a:avLst/>
            <a:gdLst>
              <a:gd name="connsiteX0" fmla="*/ 21426 w 114281"/>
              <a:gd name="connsiteY0" fmla="*/ 2570 h 142852"/>
              <a:gd name="connsiteX1" fmla="*/ 9998 w 114281"/>
              <a:gd name="connsiteY1" fmla="*/ 12855 h 142852"/>
              <a:gd name="connsiteX2" fmla="*/ 15712 w 114281"/>
              <a:gd name="connsiteY2" fmla="*/ 33997 h 142852"/>
              <a:gd name="connsiteX3" fmla="*/ 25426 w 114281"/>
              <a:gd name="connsiteY3" fmla="*/ 43711 h 142852"/>
              <a:gd name="connsiteX4" fmla="*/ 24855 w 114281"/>
              <a:gd name="connsiteY4" fmla="*/ 75710 h 142852"/>
              <a:gd name="connsiteX5" fmla="*/ 12284 w 114281"/>
              <a:gd name="connsiteY5" fmla="*/ 80853 h 142852"/>
              <a:gd name="connsiteX6" fmla="*/ 2570 w 114281"/>
              <a:gd name="connsiteY6" fmla="*/ 102567 h 142852"/>
              <a:gd name="connsiteX7" fmla="*/ 31140 w 114281"/>
              <a:gd name="connsiteY7" fmla="*/ 141994 h 142852"/>
              <a:gd name="connsiteX8" fmla="*/ 49997 w 114281"/>
              <a:gd name="connsiteY8" fmla="*/ 135708 h 142852"/>
              <a:gd name="connsiteX9" fmla="*/ 53425 w 114281"/>
              <a:gd name="connsiteY9" fmla="*/ 125994 h 142852"/>
              <a:gd name="connsiteX10" fmla="*/ 33426 w 114281"/>
              <a:gd name="connsiteY10" fmla="*/ 107709 h 142852"/>
              <a:gd name="connsiteX11" fmla="*/ 45426 w 114281"/>
              <a:gd name="connsiteY11" fmla="*/ 91138 h 142852"/>
              <a:gd name="connsiteX12" fmla="*/ 59139 w 114281"/>
              <a:gd name="connsiteY12" fmla="*/ 93424 h 142852"/>
              <a:gd name="connsiteX13" fmla="*/ 69425 w 114281"/>
              <a:gd name="connsiteY13" fmla="*/ 104852 h 142852"/>
              <a:gd name="connsiteX14" fmla="*/ 69996 w 114281"/>
              <a:gd name="connsiteY14" fmla="*/ 81424 h 142852"/>
              <a:gd name="connsiteX15" fmla="*/ 98567 w 114281"/>
              <a:gd name="connsiteY15" fmla="*/ 57997 h 142852"/>
              <a:gd name="connsiteX16" fmla="*/ 114566 w 114281"/>
              <a:gd name="connsiteY16" fmla="*/ 53997 h 142852"/>
              <a:gd name="connsiteX17" fmla="*/ 101424 w 114281"/>
              <a:gd name="connsiteY17" fmla="*/ 31712 h 142852"/>
              <a:gd name="connsiteX18" fmla="*/ 95138 w 114281"/>
              <a:gd name="connsiteY18" fmla="*/ 21426 h 142852"/>
              <a:gd name="connsiteX19" fmla="*/ 84853 w 114281"/>
              <a:gd name="connsiteY19" fmla="*/ 28855 h 142852"/>
              <a:gd name="connsiteX20" fmla="*/ 75710 w 114281"/>
              <a:gd name="connsiteY20" fmla="*/ 39711 h 142852"/>
              <a:gd name="connsiteX21" fmla="*/ 56282 w 114281"/>
              <a:gd name="connsiteY21" fmla="*/ 35712 h 142852"/>
              <a:gd name="connsiteX22" fmla="*/ 36283 w 114281"/>
              <a:gd name="connsiteY22" fmla="*/ 22569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281" h="142852">
                <a:moveTo>
                  <a:pt x="21426" y="2570"/>
                </a:moveTo>
                <a:lnTo>
                  <a:pt x="9998" y="12855"/>
                </a:lnTo>
                <a:lnTo>
                  <a:pt x="15712" y="33997"/>
                </a:lnTo>
                <a:lnTo>
                  <a:pt x="25426" y="43711"/>
                </a:lnTo>
                <a:lnTo>
                  <a:pt x="24855" y="75710"/>
                </a:lnTo>
                <a:lnTo>
                  <a:pt x="12284" y="80853"/>
                </a:lnTo>
                <a:lnTo>
                  <a:pt x="2570" y="102567"/>
                </a:lnTo>
                <a:lnTo>
                  <a:pt x="31140" y="141994"/>
                </a:lnTo>
                <a:lnTo>
                  <a:pt x="49997" y="135708"/>
                </a:lnTo>
                <a:lnTo>
                  <a:pt x="53425" y="125994"/>
                </a:lnTo>
                <a:lnTo>
                  <a:pt x="33426" y="107709"/>
                </a:lnTo>
                <a:lnTo>
                  <a:pt x="45426" y="91138"/>
                </a:lnTo>
                <a:lnTo>
                  <a:pt x="59139" y="93424"/>
                </a:lnTo>
                <a:lnTo>
                  <a:pt x="69425" y="104852"/>
                </a:lnTo>
                <a:lnTo>
                  <a:pt x="69996" y="81424"/>
                </a:lnTo>
                <a:lnTo>
                  <a:pt x="98567" y="57997"/>
                </a:lnTo>
                <a:lnTo>
                  <a:pt x="114566" y="53997"/>
                </a:lnTo>
                <a:lnTo>
                  <a:pt x="101424" y="31712"/>
                </a:lnTo>
                <a:lnTo>
                  <a:pt x="95138" y="21426"/>
                </a:lnTo>
                <a:lnTo>
                  <a:pt x="84853" y="28855"/>
                </a:lnTo>
                <a:lnTo>
                  <a:pt x="75710" y="39711"/>
                </a:lnTo>
                <a:lnTo>
                  <a:pt x="56282" y="35712"/>
                </a:lnTo>
                <a:lnTo>
                  <a:pt x="36283" y="2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Freihandform: Form 110">
            <a:extLst>
              <a:ext uri="{FF2B5EF4-FFF2-40B4-BE49-F238E27FC236}">
                <a16:creationId xmlns:a16="http://schemas.microsoft.com/office/drawing/2014/main" id="{046AD345-31CF-3CA0-4475-B7AF5F425E97}"/>
              </a:ext>
            </a:extLst>
          </p:cNvPr>
          <p:cNvSpPr/>
          <p:nvPr userDrawn="1"/>
        </p:nvSpPr>
        <p:spPr>
          <a:xfrm>
            <a:off x="11478858" y="2460354"/>
            <a:ext cx="203245" cy="386333"/>
          </a:xfrm>
          <a:custGeom>
            <a:avLst/>
            <a:gdLst>
              <a:gd name="connsiteX0" fmla="*/ 3141 w 142852"/>
              <a:gd name="connsiteY0" fmla="*/ 2570 h 285704"/>
              <a:gd name="connsiteX1" fmla="*/ 2570 w 142852"/>
              <a:gd name="connsiteY1" fmla="*/ 47711 h 285704"/>
              <a:gd name="connsiteX2" fmla="*/ 58568 w 142852"/>
              <a:gd name="connsiteY2" fmla="*/ 135137 h 285704"/>
              <a:gd name="connsiteX3" fmla="*/ 79139 w 142852"/>
              <a:gd name="connsiteY3" fmla="*/ 211134 h 285704"/>
              <a:gd name="connsiteX4" fmla="*/ 114566 w 142852"/>
              <a:gd name="connsiteY4" fmla="*/ 278561 h 285704"/>
              <a:gd name="connsiteX5" fmla="*/ 128280 w 142852"/>
              <a:gd name="connsiteY5" fmla="*/ 283703 h 285704"/>
              <a:gd name="connsiteX6" fmla="*/ 140279 w 142852"/>
              <a:gd name="connsiteY6" fmla="*/ 273418 h 285704"/>
              <a:gd name="connsiteX7" fmla="*/ 145994 w 142852"/>
              <a:gd name="connsiteY7" fmla="*/ 257419 h 285704"/>
              <a:gd name="connsiteX8" fmla="*/ 95138 w 142852"/>
              <a:gd name="connsiteY8" fmla="*/ 201992 h 285704"/>
              <a:gd name="connsiteX9" fmla="*/ 96281 w 142852"/>
              <a:gd name="connsiteY9" fmla="*/ 172850 h 285704"/>
              <a:gd name="connsiteX10" fmla="*/ 107709 w 142852"/>
              <a:gd name="connsiteY10" fmla="*/ 168279 h 285704"/>
              <a:gd name="connsiteX11" fmla="*/ 110566 w 142852"/>
              <a:gd name="connsiteY11" fmla="*/ 151136 h 285704"/>
              <a:gd name="connsiteX12" fmla="*/ 10569 w 142852"/>
              <a:gd name="connsiteY12" fmla="*/ 9998 h 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52" h="285704">
                <a:moveTo>
                  <a:pt x="3141" y="2570"/>
                </a:moveTo>
                <a:lnTo>
                  <a:pt x="2570" y="47711"/>
                </a:lnTo>
                <a:lnTo>
                  <a:pt x="58568" y="135137"/>
                </a:lnTo>
                <a:lnTo>
                  <a:pt x="79139" y="211134"/>
                </a:lnTo>
                <a:lnTo>
                  <a:pt x="114566" y="278561"/>
                </a:lnTo>
                <a:lnTo>
                  <a:pt x="128280" y="283703"/>
                </a:lnTo>
                <a:lnTo>
                  <a:pt x="140279" y="273418"/>
                </a:lnTo>
                <a:lnTo>
                  <a:pt x="145994" y="257419"/>
                </a:lnTo>
                <a:lnTo>
                  <a:pt x="95138" y="201992"/>
                </a:lnTo>
                <a:lnTo>
                  <a:pt x="96281" y="172850"/>
                </a:lnTo>
                <a:lnTo>
                  <a:pt x="107709" y="168279"/>
                </a:lnTo>
                <a:lnTo>
                  <a:pt x="110566" y="151136"/>
                </a:lnTo>
                <a:lnTo>
                  <a:pt x="10569" y="9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Freihandform: Form 111">
            <a:extLst>
              <a:ext uri="{FF2B5EF4-FFF2-40B4-BE49-F238E27FC236}">
                <a16:creationId xmlns:a16="http://schemas.microsoft.com/office/drawing/2014/main" id="{904E50E4-7882-2FA5-FD38-F389CA39909F}"/>
              </a:ext>
            </a:extLst>
          </p:cNvPr>
          <p:cNvSpPr/>
          <p:nvPr userDrawn="1"/>
        </p:nvSpPr>
        <p:spPr>
          <a:xfrm>
            <a:off x="12306478" y="1629737"/>
            <a:ext cx="81299" cy="54087"/>
          </a:xfrm>
          <a:custGeom>
            <a:avLst/>
            <a:gdLst>
              <a:gd name="connsiteX0" fmla="*/ 23712 w 57140"/>
              <a:gd name="connsiteY0" fmla="*/ 2570 h 39998"/>
              <a:gd name="connsiteX1" fmla="*/ 6570 w 57140"/>
              <a:gd name="connsiteY1" fmla="*/ 13427 h 39998"/>
              <a:gd name="connsiteX2" fmla="*/ 2570 w 57140"/>
              <a:gd name="connsiteY2" fmla="*/ 27712 h 39998"/>
              <a:gd name="connsiteX3" fmla="*/ 10570 w 57140"/>
              <a:gd name="connsiteY3" fmla="*/ 36854 h 39998"/>
              <a:gd name="connsiteX4" fmla="*/ 28855 w 57140"/>
              <a:gd name="connsiteY4" fmla="*/ 31140 h 39998"/>
              <a:gd name="connsiteX5" fmla="*/ 47140 w 57140"/>
              <a:gd name="connsiteY5" fmla="*/ 36854 h 39998"/>
              <a:gd name="connsiteX6" fmla="*/ 57426 w 57140"/>
              <a:gd name="connsiteY6" fmla="*/ 40283 h 39998"/>
              <a:gd name="connsiteX7" fmla="*/ 56283 w 57140"/>
              <a:gd name="connsiteY7" fmla="*/ 6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40" h="39998">
                <a:moveTo>
                  <a:pt x="23712" y="2570"/>
                </a:moveTo>
                <a:lnTo>
                  <a:pt x="6570" y="13427"/>
                </a:lnTo>
                <a:lnTo>
                  <a:pt x="2570" y="27712"/>
                </a:lnTo>
                <a:lnTo>
                  <a:pt x="10570" y="36854"/>
                </a:lnTo>
                <a:lnTo>
                  <a:pt x="28855" y="31140"/>
                </a:lnTo>
                <a:lnTo>
                  <a:pt x="47140" y="36854"/>
                </a:lnTo>
                <a:lnTo>
                  <a:pt x="57426" y="40283"/>
                </a:lnTo>
                <a:lnTo>
                  <a:pt x="56283" y="6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Freihandform: Form 112">
            <a:extLst>
              <a:ext uri="{FF2B5EF4-FFF2-40B4-BE49-F238E27FC236}">
                <a16:creationId xmlns:a16="http://schemas.microsoft.com/office/drawing/2014/main" id="{1BD69EE3-33F3-69BB-528F-C5AA3754E599}"/>
              </a:ext>
            </a:extLst>
          </p:cNvPr>
          <p:cNvSpPr/>
          <p:nvPr userDrawn="1"/>
        </p:nvSpPr>
        <p:spPr>
          <a:xfrm>
            <a:off x="9148029" y="4929023"/>
            <a:ext cx="235766" cy="409513"/>
          </a:xfrm>
          <a:custGeom>
            <a:avLst/>
            <a:gdLst>
              <a:gd name="connsiteX0" fmla="*/ 136851 w 165708"/>
              <a:gd name="connsiteY0" fmla="*/ 4855 h 302847"/>
              <a:gd name="connsiteX1" fmla="*/ 121423 w 165708"/>
              <a:gd name="connsiteY1" fmla="*/ 41997 h 302847"/>
              <a:gd name="connsiteX2" fmla="*/ 94567 w 165708"/>
              <a:gd name="connsiteY2" fmla="*/ 88853 h 302847"/>
              <a:gd name="connsiteX3" fmla="*/ 47711 w 165708"/>
              <a:gd name="connsiteY3" fmla="*/ 92281 h 302847"/>
              <a:gd name="connsiteX4" fmla="*/ 27712 w 165708"/>
              <a:gd name="connsiteY4" fmla="*/ 115709 h 302847"/>
              <a:gd name="connsiteX5" fmla="*/ 31140 w 165708"/>
              <a:gd name="connsiteY5" fmla="*/ 187135 h 302847"/>
              <a:gd name="connsiteX6" fmla="*/ 2570 w 165708"/>
              <a:gd name="connsiteY6" fmla="*/ 220848 h 302847"/>
              <a:gd name="connsiteX7" fmla="*/ 5998 w 165708"/>
              <a:gd name="connsiteY7" fmla="*/ 277989 h 302847"/>
              <a:gd name="connsiteX8" fmla="*/ 29997 w 165708"/>
              <a:gd name="connsiteY8" fmla="*/ 305988 h 302847"/>
              <a:gd name="connsiteX9" fmla="*/ 59139 w 165708"/>
              <a:gd name="connsiteY9" fmla="*/ 302560 h 302847"/>
              <a:gd name="connsiteX10" fmla="*/ 88281 w 165708"/>
              <a:gd name="connsiteY10" fmla="*/ 281418 h 302847"/>
              <a:gd name="connsiteX11" fmla="*/ 81424 w 165708"/>
              <a:gd name="connsiteY11" fmla="*/ 247705 h 302847"/>
              <a:gd name="connsiteX12" fmla="*/ 147708 w 165708"/>
              <a:gd name="connsiteY12" fmla="*/ 132280 h 302847"/>
              <a:gd name="connsiteX13" fmla="*/ 134565 w 165708"/>
              <a:gd name="connsiteY13" fmla="*/ 117995 h 302847"/>
              <a:gd name="connsiteX14" fmla="*/ 147708 w 165708"/>
              <a:gd name="connsiteY14" fmla="*/ 89995 h 302847"/>
              <a:gd name="connsiteX15" fmla="*/ 162565 w 165708"/>
              <a:gd name="connsiteY15" fmla="*/ 93995 h 302847"/>
              <a:gd name="connsiteX16" fmla="*/ 166565 w 165708"/>
              <a:gd name="connsiteY16" fmla="*/ 83139 h 302847"/>
              <a:gd name="connsiteX17" fmla="*/ 153422 w 165708"/>
              <a:gd name="connsiteY17" fmla="*/ 25998 h 302847"/>
              <a:gd name="connsiteX18" fmla="*/ 145422 w 165708"/>
              <a:gd name="connsiteY18" fmla="*/ 2570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708" h="302847">
                <a:moveTo>
                  <a:pt x="136851" y="4855"/>
                </a:moveTo>
                <a:lnTo>
                  <a:pt x="121423" y="41997"/>
                </a:lnTo>
                <a:lnTo>
                  <a:pt x="94567" y="88853"/>
                </a:lnTo>
                <a:lnTo>
                  <a:pt x="47711" y="92281"/>
                </a:lnTo>
                <a:lnTo>
                  <a:pt x="27712" y="115709"/>
                </a:lnTo>
                <a:lnTo>
                  <a:pt x="31140" y="187135"/>
                </a:lnTo>
                <a:lnTo>
                  <a:pt x="2570" y="220848"/>
                </a:lnTo>
                <a:lnTo>
                  <a:pt x="5998" y="277989"/>
                </a:lnTo>
                <a:lnTo>
                  <a:pt x="29997" y="305988"/>
                </a:lnTo>
                <a:lnTo>
                  <a:pt x="59139" y="302560"/>
                </a:lnTo>
                <a:lnTo>
                  <a:pt x="88281" y="281418"/>
                </a:lnTo>
                <a:lnTo>
                  <a:pt x="81424" y="247705"/>
                </a:lnTo>
                <a:lnTo>
                  <a:pt x="147708" y="132280"/>
                </a:lnTo>
                <a:lnTo>
                  <a:pt x="134565" y="117995"/>
                </a:lnTo>
                <a:lnTo>
                  <a:pt x="147708" y="89995"/>
                </a:lnTo>
                <a:lnTo>
                  <a:pt x="162565" y="93995"/>
                </a:lnTo>
                <a:lnTo>
                  <a:pt x="166565" y="83139"/>
                </a:lnTo>
                <a:lnTo>
                  <a:pt x="153422" y="25998"/>
                </a:lnTo>
                <a:lnTo>
                  <a:pt x="145422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Freihandform: Form 113">
            <a:extLst>
              <a:ext uri="{FF2B5EF4-FFF2-40B4-BE49-F238E27FC236}">
                <a16:creationId xmlns:a16="http://schemas.microsoft.com/office/drawing/2014/main" id="{04765A25-4D58-0D47-15DD-D6F29FD6D6C8}"/>
              </a:ext>
            </a:extLst>
          </p:cNvPr>
          <p:cNvSpPr/>
          <p:nvPr userDrawn="1"/>
        </p:nvSpPr>
        <p:spPr>
          <a:xfrm>
            <a:off x="6175582" y="4048182"/>
            <a:ext cx="24390" cy="23180"/>
          </a:xfrm>
          <a:custGeom>
            <a:avLst/>
            <a:gdLst>
              <a:gd name="connsiteX0" fmla="*/ 13427 w 17142"/>
              <a:gd name="connsiteY0" fmla="*/ 2570 h 17142"/>
              <a:gd name="connsiteX1" fmla="*/ 2570 w 17142"/>
              <a:gd name="connsiteY1" fmla="*/ 7141 h 17142"/>
              <a:gd name="connsiteX2" fmla="*/ 6570 w 17142"/>
              <a:gd name="connsiteY2" fmla="*/ 16855 h 17142"/>
              <a:gd name="connsiteX3" fmla="*/ 19141 w 17142"/>
              <a:gd name="connsiteY3" fmla="*/ 8284 h 17142"/>
              <a:gd name="connsiteX4" fmla="*/ 16855 w 17142"/>
              <a:gd name="connsiteY4" fmla="*/ 5427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13427" y="2570"/>
                </a:moveTo>
                <a:lnTo>
                  <a:pt x="2570" y="7141"/>
                </a:lnTo>
                <a:lnTo>
                  <a:pt x="6570" y="16855"/>
                </a:lnTo>
                <a:lnTo>
                  <a:pt x="19141" y="8284"/>
                </a:lnTo>
                <a:lnTo>
                  <a:pt x="16855" y="5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Freihandform: Form 114">
            <a:extLst>
              <a:ext uri="{FF2B5EF4-FFF2-40B4-BE49-F238E27FC236}">
                <a16:creationId xmlns:a16="http://schemas.microsoft.com/office/drawing/2014/main" id="{B0803A01-615D-EC3C-EE40-3751DA90528A}"/>
              </a:ext>
            </a:extLst>
          </p:cNvPr>
          <p:cNvSpPr/>
          <p:nvPr userDrawn="1"/>
        </p:nvSpPr>
        <p:spPr>
          <a:xfrm>
            <a:off x="6208099" y="4062863"/>
            <a:ext cx="24390" cy="38633"/>
          </a:xfrm>
          <a:custGeom>
            <a:avLst/>
            <a:gdLst>
              <a:gd name="connsiteX0" fmla="*/ 8855 w 17142"/>
              <a:gd name="connsiteY0" fmla="*/ 2570 h 28570"/>
              <a:gd name="connsiteX1" fmla="*/ 2570 w 17142"/>
              <a:gd name="connsiteY1" fmla="*/ 16284 h 28570"/>
              <a:gd name="connsiteX2" fmla="*/ 9998 w 17142"/>
              <a:gd name="connsiteY2" fmla="*/ 26569 h 28570"/>
              <a:gd name="connsiteX3" fmla="*/ 19712 w 17142"/>
              <a:gd name="connsiteY3" fmla="*/ 17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2" h="28570">
                <a:moveTo>
                  <a:pt x="8855" y="2570"/>
                </a:moveTo>
                <a:lnTo>
                  <a:pt x="2570" y="16284"/>
                </a:lnTo>
                <a:lnTo>
                  <a:pt x="9998" y="26569"/>
                </a:lnTo>
                <a:lnTo>
                  <a:pt x="19712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Freihandform: Form 115">
            <a:extLst>
              <a:ext uri="{FF2B5EF4-FFF2-40B4-BE49-F238E27FC236}">
                <a16:creationId xmlns:a16="http://schemas.microsoft.com/office/drawing/2014/main" id="{89C85384-95EA-AE15-675D-67B3672C0C84}"/>
              </a:ext>
            </a:extLst>
          </p:cNvPr>
          <p:cNvSpPr/>
          <p:nvPr userDrawn="1"/>
        </p:nvSpPr>
        <p:spPr>
          <a:xfrm>
            <a:off x="6237368" y="4113859"/>
            <a:ext cx="24390" cy="30906"/>
          </a:xfrm>
          <a:custGeom>
            <a:avLst/>
            <a:gdLst>
              <a:gd name="connsiteX0" fmla="*/ 9998 w 17142"/>
              <a:gd name="connsiteY0" fmla="*/ 2570 h 22856"/>
              <a:gd name="connsiteX1" fmla="*/ 2570 w 17142"/>
              <a:gd name="connsiteY1" fmla="*/ 9427 h 22856"/>
              <a:gd name="connsiteX2" fmla="*/ 8284 w 17142"/>
              <a:gd name="connsiteY2" fmla="*/ 21426 h 22856"/>
              <a:gd name="connsiteX3" fmla="*/ 19141 w 17142"/>
              <a:gd name="connsiteY3" fmla="*/ 17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2" h="22856">
                <a:moveTo>
                  <a:pt x="9998" y="2570"/>
                </a:moveTo>
                <a:lnTo>
                  <a:pt x="2570" y="9427"/>
                </a:lnTo>
                <a:lnTo>
                  <a:pt x="8284" y="21426"/>
                </a:lnTo>
                <a:lnTo>
                  <a:pt x="19141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Freihandform: Form 116">
            <a:extLst>
              <a:ext uri="{FF2B5EF4-FFF2-40B4-BE49-F238E27FC236}">
                <a16:creationId xmlns:a16="http://schemas.microsoft.com/office/drawing/2014/main" id="{51301869-E37A-DD1D-5943-035DE5BC0DCD}"/>
              </a:ext>
            </a:extLst>
          </p:cNvPr>
          <p:cNvSpPr/>
          <p:nvPr userDrawn="1"/>
        </p:nvSpPr>
        <p:spPr>
          <a:xfrm>
            <a:off x="6239805" y="4153265"/>
            <a:ext cx="32519" cy="30906"/>
          </a:xfrm>
          <a:custGeom>
            <a:avLst/>
            <a:gdLst>
              <a:gd name="connsiteX0" fmla="*/ 7713 w 22856"/>
              <a:gd name="connsiteY0" fmla="*/ 2570 h 22856"/>
              <a:gd name="connsiteX1" fmla="*/ 2570 w 22856"/>
              <a:gd name="connsiteY1" fmla="*/ 13427 h 22856"/>
              <a:gd name="connsiteX2" fmla="*/ 11141 w 22856"/>
              <a:gd name="connsiteY2" fmla="*/ 22569 h 22856"/>
              <a:gd name="connsiteX3" fmla="*/ 21998 w 22856"/>
              <a:gd name="connsiteY3" fmla="*/ 16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2856">
                <a:moveTo>
                  <a:pt x="7713" y="2570"/>
                </a:moveTo>
                <a:lnTo>
                  <a:pt x="2570" y="13427"/>
                </a:lnTo>
                <a:lnTo>
                  <a:pt x="11141" y="22569"/>
                </a:lnTo>
                <a:lnTo>
                  <a:pt x="21998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Freihandform: Form 117">
            <a:extLst>
              <a:ext uri="{FF2B5EF4-FFF2-40B4-BE49-F238E27FC236}">
                <a16:creationId xmlns:a16="http://schemas.microsoft.com/office/drawing/2014/main" id="{7327D550-E9F4-EA5E-46B7-C3926A7F7605}"/>
              </a:ext>
            </a:extLst>
          </p:cNvPr>
          <p:cNvSpPr/>
          <p:nvPr userDrawn="1"/>
        </p:nvSpPr>
        <p:spPr>
          <a:xfrm>
            <a:off x="6234928" y="4191126"/>
            <a:ext cx="32519" cy="30906"/>
          </a:xfrm>
          <a:custGeom>
            <a:avLst/>
            <a:gdLst>
              <a:gd name="connsiteX0" fmla="*/ 11712 w 22856"/>
              <a:gd name="connsiteY0" fmla="*/ 2570 h 22856"/>
              <a:gd name="connsiteX1" fmla="*/ 2570 w 22856"/>
              <a:gd name="connsiteY1" fmla="*/ 8855 h 22856"/>
              <a:gd name="connsiteX2" fmla="*/ 9998 w 22856"/>
              <a:gd name="connsiteY2" fmla="*/ 21998 h 22856"/>
              <a:gd name="connsiteX3" fmla="*/ 21426 w 22856"/>
              <a:gd name="connsiteY3" fmla="*/ 15141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2856">
                <a:moveTo>
                  <a:pt x="11712" y="2570"/>
                </a:moveTo>
                <a:lnTo>
                  <a:pt x="2570" y="8855"/>
                </a:lnTo>
                <a:lnTo>
                  <a:pt x="9998" y="21998"/>
                </a:lnTo>
                <a:lnTo>
                  <a:pt x="21426" y="15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Freihandform: Form 118">
            <a:extLst>
              <a:ext uri="{FF2B5EF4-FFF2-40B4-BE49-F238E27FC236}">
                <a16:creationId xmlns:a16="http://schemas.microsoft.com/office/drawing/2014/main" id="{0E0DE265-2ACC-8001-7B7A-E9E037093B74}"/>
              </a:ext>
            </a:extLst>
          </p:cNvPr>
          <p:cNvSpPr/>
          <p:nvPr userDrawn="1"/>
        </p:nvSpPr>
        <p:spPr>
          <a:xfrm>
            <a:off x="6220293" y="4225123"/>
            <a:ext cx="24390" cy="23180"/>
          </a:xfrm>
          <a:custGeom>
            <a:avLst/>
            <a:gdLst>
              <a:gd name="connsiteX0" fmla="*/ 11141 w 17142"/>
              <a:gd name="connsiteY0" fmla="*/ 2570 h 17142"/>
              <a:gd name="connsiteX1" fmla="*/ 2570 w 17142"/>
              <a:gd name="connsiteY1" fmla="*/ 11141 h 17142"/>
              <a:gd name="connsiteX2" fmla="*/ 5998 w 17142"/>
              <a:gd name="connsiteY2" fmla="*/ 16284 h 17142"/>
              <a:gd name="connsiteX3" fmla="*/ 16284 w 17142"/>
              <a:gd name="connsiteY3" fmla="*/ 16284 h 17142"/>
              <a:gd name="connsiteX4" fmla="*/ 19712 w 17142"/>
              <a:gd name="connsiteY4" fmla="*/ 771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11141" y="2570"/>
                </a:moveTo>
                <a:lnTo>
                  <a:pt x="2570" y="11141"/>
                </a:lnTo>
                <a:lnTo>
                  <a:pt x="5998" y="16284"/>
                </a:lnTo>
                <a:lnTo>
                  <a:pt x="16284" y="16284"/>
                </a:lnTo>
                <a:lnTo>
                  <a:pt x="19712" y="7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Freihandform: Form 119">
            <a:extLst>
              <a:ext uri="{FF2B5EF4-FFF2-40B4-BE49-F238E27FC236}">
                <a16:creationId xmlns:a16="http://schemas.microsoft.com/office/drawing/2014/main" id="{D3ED41F2-EA93-DAB0-F35C-7ADD9FDAF77E}"/>
              </a:ext>
            </a:extLst>
          </p:cNvPr>
          <p:cNvSpPr/>
          <p:nvPr userDrawn="1"/>
        </p:nvSpPr>
        <p:spPr>
          <a:xfrm>
            <a:off x="6226800" y="4259121"/>
            <a:ext cx="40649" cy="46361"/>
          </a:xfrm>
          <a:custGeom>
            <a:avLst/>
            <a:gdLst>
              <a:gd name="connsiteX0" fmla="*/ 18569 w 28570"/>
              <a:gd name="connsiteY0" fmla="*/ 2570 h 34284"/>
              <a:gd name="connsiteX1" fmla="*/ 11141 w 28570"/>
              <a:gd name="connsiteY1" fmla="*/ 9998 h 34284"/>
              <a:gd name="connsiteX2" fmla="*/ 2570 w 28570"/>
              <a:gd name="connsiteY2" fmla="*/ 11141 h 34284"/>
              <a:gd name="connsiteX3" fmla="*/ 2570 w 28570"/>
              <a:gd name="connsiteY3" fmla="*/ 21426 h 34284"/>
              <a:gd name="connsiteX4" fmla="*/ 17998 w 28570"/>
              <a:gd name="connsiteY4" fmla="*/ 35712 h 34284"/>
              <a:gd name="connsiteX5" fmla="*/ 24283 w 28570"/>
              <a:gd name="connsiteY5" fmla="*/ 25426 h 34284"/>
              <a:gd name="connsiteX6" fmla="*/ 28283 w 28570"/>
              <a:gd name="connsiteY6" fmla="*/ 13998 h 34284"/>
              <a:gd name="connsiteX7" fmla="*/ 27140 w 28570"/>
              <a:gd name="connsiteY7" fmla="*/ 4284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0" h="34284">
                <a:moveTo>
                  <a:pt x="18569" y="2570"/>
                </a:moveTo>
                <a:lnTo>
                  <a:pt x="11141" y="9998"/>
                </a:lnTo>
                <a:lnTo>
                  <a:pt x="2570" y="11141"/>
                </a:lnTo>
                <a:lnTo>
                  <a:pt x="2570" y="21426"/>
                </a:lnTo>
                <a:lnTo>
                  <a:pt x="17998" y="35712"/>
                </a:lnTo>
                <a:lnTo>
                  <a:pt x="24283" y="25426"/>
                </a:lnTo>
                <a:lnTo>
                  <a:pt x="28283" y="13998"/>
                </a:lnTo>
                <a:lnTo>
                  <a:pt x="27140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3" name="Freihandform: Form 120">
            <a:extLst>
              <a:ext uri="{FF2B5EF4-FFF2-40B4-BE49-F238E27FC236}">
                <a16:creationId xmlns:a16="http://schemas.microsoft.com/office/drawing/2014/main" id="{5BBD1630-4A4A-8881-042C-1AC2FD4F7DE4}"/>
              </a:ext>
            </a:extLst>
          </p:cNvPr>
          <p:cNvSpPr/>
          <p:nvPr userDrawn="1"/>
        </p:nvSpPr>
        <p:spPr>
          <a:xfrm>
            <a:off x="6084526" y="4016504"/>
            <a:ext cx="48780" cy="30906"/>
          </a:xfrm>
          <a:custGeom>
            <a:avLst/>
            <a:gdLst>
              <a:gd name="connsiteX0" fmla="*/ 37426 w 34284"/>
              <a:gd name="connsiteY0" fmla="*/ 8855 h 22856"/>
              <a:gd name="connsiteX1" fmla="*/ 17998 w 34284"/>
              <a:gd name="connsiteY1" fmla="*/ 2570 h 22856"/>
              <a:gd name="connsiteX2" fmla="*/ 2570 w 34284"/>
              <a:gd name="connsiteY2" fmla="*/ 12284 h 22856"/>
              <a:gd name="connsiteX3" fmla="*/ 9998 w 34284"/>
              <a:gd name="connsiteY3" fmla="*/ 21426 h 22856"/>
              <a:gd name="connsiteX4" fmla="*/ 36283 w 34284"/>
              <a:gd name="connsiteY4" fmla="*/ 24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22856">
                <a:moveTo>
                  <a:pt x="37426" y="8855"/>
                </a:moveTo>
                <a:lnTo>
                  <a:pt x="17998" y="2570"/>
                </a:lnTo>
                <a:lnTo>
                  <a:pt x="2570" y="12284"/>
                </a:lnTo>
                <a:lnTo>
                  <a:pt x="9998" y="21426"/>
                </a:lnTo>
                <a:lnTo>
                  <a:pt x="36283" y="2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4" name="Freihandform: Form 121">
            <a:extLst>
              <a:ext uri="{FF2B5EF4-FFF2-40B4-BE49-F238E27FC236}">
                <a16:creationId xmlns:a16="http://schemas.microsoft.com/office/drawing/2014/main" id="{9926DF80-C194-8AF7-C7CE-20CB4D8C3BE3}"/>
              </a:ext>
            </a:extLst>
          </p:cNvPr>
          <p:cNvSpPr/>
          <p:nvPr userDrawn="1"/>
        </p:nvSpPr>
        <p:spPr>
          <a:xfrm>
            <a:off x="5886157" y="3969373"/>
            <a:ext cx="170727" cy="84993"/>
          </a:xfrm>
          <a:custGeom>
            <a:avLst/>
            <a:gdLst>
              <a:gd name="connsiteX0" fmla="*/ 29426 w 119996"/>
              <a:gd name="connsiteY0" fmla="*/ 2570 h 62855"/>
              <a:gd name="connsiteX1" fmla="*/ 17427 w 119996"/>
              <a:gd name="connsiteY1" fmla="*/ 14569 h 62855"/>
              <a:gd name="connsiteX2" fmla="*/ 31140 w 119996"/>
              <a:gd name="connsiteY2" fmla="*/ 20284 h 62855"/>
              <a:gd name="connsiteX3" fmla="*/ 33426 w 119996"/>
              <a:gd name="connsiteY3" fmla="*/ 37997 h 62855"/>
              <a:gd name="connsiteX4" fmla="*/ 2570 w 119996"/>
              <a:gd name="connsiteY4" fmla="*/ 40854 h 62855"/>
              <a:gd name="connsiteX5" fmla="*/ 5427 w 119996"/>
              <a:gd name="connsiteY5" fmla="*/ 57425 h 62855"/>
              <a:gd name="connsiteX6" fmla="*/ 14569 w 119996"/>
              <a:gd name="connsiteY6" fmla="*/ 57997 h 62855"/>
              <a:gd name="connsiteX7" fmla="*/ 19712 w 119996"/>
              <a:gd name="connsiteY7" fmla="*/ 50568 h 62855"/>
              <a:gd name="connsiteX8" fmla="*/ 55711 w 119996"/>
              <a:gd name="connsiteY8" fmla="*/ 51711 h 62855"/>
              <a:gd name="connsiteX9" fmla="*/ 61997 w 119996"/>
              <a:gd name="connsiteY9" fmla="*/ 64282 h 62855"/>
              <a:gd name="connsiteX10" fmla="*/ 70568 w 119996"/>
              <a:gd name="connsiteY10" fmla="*/ 53997 h 62855"/>
              <a:gd name="connsiteX11" fmla="*/ 94567 w 119996"/>
              <a:gd name="connsiteY11" fmla="*/ 47711 h 62855"/>
              <a:gd name="connsiteX12" fmla="*/ 116281 w 119996"/>
              <a:gd name="connsiteY12" fmla="*/ 52283 h 62855"/>
              <a:gd name="connsiteX13" fmla="*/ 118566 w 119996"/>
              <a:gd name="connsiteY13" fmla="*/ 39140 h 62855"/>
              <a:gd name="connsiteX14" fmla="*/ 80282 w 119996"/>
              <a:gd name="connsiteY14" fmla="*/ 13998 h 62855"/>
              <a:gd name="connsiteX15" fmla="*/ 55140 w 119996"/>
              <a:gd name="connsiteY15" fmla="*/ 4856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996" h="62855">
                <a:moveTo>
                  <a:pt x="29426" y="2570"/>
                </a:moveTo>
                <a:lnTo>
                  <a:pt x="17427" y="14569"/>
                </a:lnTo>
                <a:lnTo>
                  <a:pt x="31140" y="20284"/>
                </a:lnTo>
                <a:lnTo>
                  <a:pt x="33426" y="37997"/>
                </a:lnTo>
                <a:lnTo>
                  <a:pt x="2570" y="40854"/>
                </a:lnTo>
                <a:lnTo>
                  <a:pt x="5427" y="57425"/>
                </a:lnTo>
                <a:lnTo>
                  <a:pt x="14569" y="57997"/>
                </a:lnTo>
                <a:lnTo>
                  <a:pt x="19712" y="50568"/>
                </a:lnTo>
                <a:lnTo>
                  <a:pt x="55711" y="51711"/>
                </a:lnTo>
                <a:lnTo>
                  <a:pt x="61997" y="64282"/>
                </a:lnTo>
                <a:lnTo>
                  <a:pt x="70568" y="53997"/>
                </a:lnTo>
                <a:lnTo>
                  <a:pt x="94567" y="47711"/>
                </a:lnTo>
                <a:lnTo>
                  <a:pt x="116281" y="52283"/>
                </a:lnTo>
                <a:lnTo>
                  <a:pt x="118566" y="39140"/>
                </a:lnTo>
                <a:lnTo>
                  <a:pt x="80282" y="13998"/>
                </a:lnTo>
                <a:lnTo>
                  <a:pt x="55140" y="485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5" name="Freihandform: Form 122">
            <a:extLst>
              <a:ext uri="{FF2B5EF4-FFF2-40B4-BE49-F238E27FC236}">
                <a16:creationId xmlns:a16="http://schemas.microsoft.com/office/drawing/2014/main" id="{00E7711D-2FD8-72C2-4719-A66841E99F3C}"/>
              </a:ext>
            </a:extLst>
          </p:cNvPr>
          <p:cNvSpPr/>
          <p:nvPr userDrawn="1"/>
        </p:nvSpPr>
        <p:spPr>
          <a:xfrm>
            <a:off x="5961765" y="3976325"/>
            <a:ext cx="89428" cy="77267"/>
          </a:xfrm>
          <a:custGeom>
            <a:avLst/>
            <a:gdLst>
              <a:gd name="connsiteX0" fmla="*/ 65425 w 62855"/>
              <a:gd name="connsiteY0" fmla="*/ 33997 h 57140"/>
              <a:gd name="connsiteX1" fmla="*/ 27140 w 62855"/>
              <a:gd name="connsiteY1" fmla="*/ 8855 h 57140"/>
              <a:gd name="connsiteX2" fmla="*/ 8855 w 62855"/>
              <a:gd name="connsiteY2" fmla="*/ 2570 h 57140"/>
              <a:gd name="connsiteX3" fmla="*/ 2570 w 62855"/>
              <a:gd name="connsiteY3" fmla="*/ 46568 h 57140"/>
              <a:gd name="connsiteX4" fmla="*/ 8855 w 62855"/>
              <a:gd name="connsiteY4" fmla="*/ 58568 h 57140"/>
              <a:gd name="connsiteX5" fmla="*/ 17427 w 62855"/>
              <a:gd name="connsiteY5" fmla="*/ 48854 h 57140"/>
              <a:gd name="connsiteX6" fmla="*/ 41997 w 62855"/>
              <a:gd name="connsiteY6" fmla="*/ 42569 h 57140"/>
              <a:gd name="connsiteX7" fmla="*/ 63139 w 62855"/>
              <a:gd name="connsiteY7" fmla="*/ 4714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55" h="57140">
                <a:moveTo>
                  <a:pt x="65425" y="33997"/>
                </a:moveTo>
                <a:lnTo>
                  <a:pt x="27140" y="8855"/>
                </a:lnTo>
                <a:lnTo>
                  <a:pt x="8855" y="2570"/>
                </a:lnTo>
                <a:lnTo>
                  <a:pt x="2570" y="46568"/>
                </a:lnTo>
                <a:lnTo>
                  <a:pt x="8855" y="58568"/>
                </a:lnTo>
                <a:lnTo>
                  <a:pt x="17427" y="48854"/>
                </a:lnTo>
                <a:lnTo>
                  <a:pt x="41997" y="42569"/>
                </a:lnTo>
                <a:lnTo>
                  <a:pt x="63139" y="47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6" name="Freihandform: Form 123">
            <a:extLst>
              <a:ext uri="{FF2B5EF4-FFF2-40B4-BE49-F238E27FC236}">
                <a16:creationId xmlns:a16="http://schemas.microsoft.com/office/drawing/2014/main" id="{3BF4FB3D-3F14-D5DF-32EF-550FE879DDF6}"/>
              </a:ext>
            </a:extLst>
          </p:cNvPr>
          <p:cNvSpPr/>
          <p:nvPr userDrawn="1"/>
        </p:nvSpPr>
        <p:spPr>
          <a:xfrm>
            <a:off x="5886157" y="3969373"/>
            <a:ext cx="73169" cy="77267"/>
          </a:xfrm>
          <a:custGeom>
            <a:avLst/>
            <a:gdLst>
              <a:gd name="connsiteX0" fmla="*/ 29426 w 51426"/>
              <a:gd name="connsiteY0" fmla="*/ 2570 h 57140"/>
              <a:gd name="connsiteX1" fmla="*/ 54568 w 51426"/>
              <a:gd name="connsiteY1" fmla="*/ 4856 h 57140"/>
              <a:gd name="connsiteX2" fmla="*/ 51711 w 51426"/>
              <a:gd name="connsiteY2" fmla="*/ 35712 h 57140"/>
              <a:gd name="connsiteX3" fmla="*/ 48854 w 51426"/>
              <a:gd name="connsiteY3" fmla="*/ 51711 h 57140"/>
              <a:gd name="connsiteX4" fmla="*/ 19712 w 51426"/>
              <a:gd name="connsiteY4" fmla="*/ 50568 h 57140"/>
              <a:gd name="connsiteX5" fmla="*/ 14569 w 51426"/>
              <a:gd name="connsiteY5" fmla="*/ 57997 h 57140"/>
              <a:gd name="connsiteX6" fmla="*/ 5427 w 51426"/>
              <a:gd name="connsiteY6" fmla="*/ 57425 h 57140"/>
              <a:gd name="connsiteX7" fmla="*/ 2570 w 51426"/>
              <a:gd name="connsiteY7" fmla="*/ 40854 h 57140"/>
              <a:gd name="connsiteX8" fmla="*/ 33426 w 51426"/>
              <a:gd name="connsiteY8" fmla="*/ 37997 h 57140"/>
              <a:gd name="connsiteX9" fmla="*/ 31140 w 51426"/>
              <a:gd name="connsiteY9" fmla="*/ 20855 h 57140"/>
              <a:gd name="connsiteX10" fmla="*/ 17427 w 51426"/>
              <a:gd name="connsiteY10" fmla="*/ 14569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26" h="57140">
                <a:moveTo>
                  <a:pt x="29426" y="2570"/>
                </a:moveTo>
                <a:lnTo>
                  <a:pt x="54568" y="4856"/>
                </a:lnTo>
                <a:lnTo>
                  <a:pt x="51711" y="35712"/>
                </a:lnTo>
                <a:lnTo>
                  <a:pt x="48854" y="51711"/>
                </a:lnTo>
                <a:lnTo>
                  <a:pt x="19712" y="50568"/>
                </a:lnTo>
                <a:lnTo>
                  <a:pt x="14569" y="57997"/>
                </a:lnTo>
                <a:lnTo>
                  <a:pt x="5427" y="57425"/>
                </a:lnTo>
                <a:lnTo>
                  <a:pt x="2570" y="40854"/>
                </a:lnTo>
                <a:lnTo>
                  <a:pt x="33426" y="37997"/>
                </a:lnTo>
                <a:lnTo>
                  <a:pt x="31140" y="20855"/>
                </a:lnTo>
                <a:lnTo>
                  <a:pt x="17427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" name="Freihandform: Form 124">
            <a:extLst>
              <a:ext uri="{FF2B5EF4-FFF2-40B4-BE49-F238E27FC236}">
                <a16:creationId xmlns:a16="http://schemas.microsoft.com/office/drawing/2014/main" id="{A5AEDF92-2930-9597-72CC-CA12CCC6EAEC}"/>
              </a:ext>
            </a:extLst>
          </p:cNvPr>
          <p:cNvSpPr/>
          <p:nvPr userDrawn="1"/>
        </p:nvSpPr>
        <p:spPr>
          <a:xfrm>
            <a:off x="7465788" y="2397768"/>
            <a:ext cx="243895" cy="154534"/>
          </a:xfrm>
          <a:custGeom>
            <a:avLst/>
            <a:gdLst>
              <a:gd name="connsiteX0" fmla="*/ 52854 w 171422"/>
              <a:gd name="connsiteY0" fmla="*/ 10570 h 114281"/>
              <a:gd name="connsiteX1" fmla="*/ 38569 w 171422"/>
              <a:gd name="connsiteY1" fmla="*/ 2570 h 114281"/>
              <a:gd name="connsiteX2" fmla="*/ 19141 w 171422"/>
              <a:gd name="connsiteY2" fmla="*/ 14569 h 114281"/>
              <a:gd name="connsiteX3" fmla="*/ 2570 w 171422"/>
              <a:gd name="connsiteY3" fmla="*/ 29998 h 114281"/>
              <a:gd name="connsiteX4" fmla="*/ 3141 w 171422"/>
              <a:gd name="connsiteY4" fmla="*/ 38569 h 114281"/>
              <a:gd name="connsiteX5" fmla="*/ 24855 w 171422"/>
              <a:gd name="connsiteY5" fmla="*/ 41426 h 114281"/>
              <a:gd name="connsiteX6" fmla="*/ 23141 w 171422"/>
              <a:gd name="connsiteY6" fmla="*/ 56282 h 114281"/>
              <a:gd name="connsiteX7" fmla="*/ 15712 w 171422"/>
              <a:gd name="connsiteY7" fmla="*/ 64282 h 114281"/>
              <a:gd name="connsiteX8" fmla="*/ 17427 w 171422"/>
              <a:gd name="connsiteY8" fmla="*/ 69425 h 114281"/>
              <a:gd name="connsiteX9" fmla="*/ 39140 w 171422"/>
              <a:gd name="connsiteY9" fmla="*/ 70568 h 114281"/>
              <a:gd name="connsiteX10" fmla="*/ 39140 w 171422"/>
              <a:gd name="connsiteY10" fmla="*/ 95138 h 114281"/>
              <a:gd name="connsiteX11" fmla="*/ 69996 w 171422"/>
              <a:gd name="connsiteY11" fmla="*/ 100852 h 114281"/>
              <a:gd name="connsiteX12" fmla="*/ 88281 w 171422"/>
              <a:gd name="connsiteY12" fmla="*/ 111138 h 114281"/>
              <a:gd name="connsiteX13" fmla="*/ 108852 w 171422"/>
              <a:gd name="connsiteY13" fmla="*/ 112281 h 114281"/>
              <a:gd name="connsiteX14" fmla="*/ 144279 w 171422"/>
              <a:gd name="connsiteY14" fmla="*/ 94567 h 114281"/>
              <a:gd name="connsiteX15" fmla="*/ 171136 w 171422"/>
              <a:gd name="connsiteY15" fmla="*/ 58568 h 114281"/>
              <a:gd name="connsiteX16" fmla="*/ 171707 w 171422"/>
              <a:gd name="connsiteY16" fmla="*/ 33997 h 114281"/>
              <a:gd name="connsiteX17" fmla="*/ 155136 w 171422"/>
              <a:gd name="connsiteY17" fmla="*/ 19712 h 114281"/>
              <a:gd name="connsiteX18" fmla="*/ 141422 w 171422"/>
              <a:gd name="connsiteY18" fmla="*/ 8284 h 114281"/>
              <a:gd name="connsiteX19" fmla="*/ 135137 w 171422"/>
              <a:gd name="connsiteY19" fmla="*/ 12855 h 114281"/>
              <a:gd name="connsiteX20" fmla="*/ 125423 w 171422"/>
              <a:gd name="connsiteY20" fmla="*/ 24855 h 114281"/>
              <a:gd name="connsiteX21" fmla="*/ 115137 w 171422"/>
              <a:gd name="connsiteY21" fmla="*/ 23712 h 114281"/>
              <a:gd name="connsiteX22" fmla="*/ 104281 w 171422"/>
              <a:gd name="connsiteY22" fmla="*/ 11712 h 114281"/>
              <a:gd name="connsiteX23" fmla="*/ 90567 w 171422"/>
              <a:gd name="connsiteY23" fmla="*/ 12855 h 114281"/>
              <a:gd name="connsiteX24" fmla="*/ 69996 w 171422"/>
              <a:gd name="connsiteY24" fmla="*/ 29998 h 114281"/>
              <a:gd name="connsiteX25" fmla="*/ 57996 w 171422"/>
              <a:gd name="connsiteY25" fmla="*/ 43140 h 114281"/>
              <a:gd name="connsiteX26" fmla="*/ 51711 w 171422"/>
              <a:gd name="connsiteY26" fmla="*/ 36854 h 114281"/>
              <a:gd name="connsiteX27" fmla="*/ 51140 w 171422"/>
              <a:gd name="connsiteY27" fmla="*/ 22569 h 114281"/>
              <a:gd name="connsiteX28" fmla="*/ 57996 w 171422"/>
              <a:gd name="connsiteY28" fmla="*/ 17998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1422" h="114281">
                <a:moveTo>
                  <a:pt x="52854" y="10570"/>
                </a:moveTo>
                <a:lnTo>
                  <a:pt x="38569" y="2570"/>
                </a:lnTo>
                <a:lnTo>
                  <a:pt x="19141" y="14569"/>
                </a:lnTo>
                <a:lnTo>
                  <a:pt x="2570" y="29998"/>
                </a:lnTo>
                <a:lnTo>
                  <a:pt x="3141" y="38569"/>
                </a:lnTo>
                <a:lnTo>
                  <a:pt x="24855" y="41426"/>
                </a:lnTo>
                <a:lnTo>
                  <a:pt x="23141" y="56282"/>
                </a:lnTo>
                <a:lnTo>
                  <a:pt x="15712" y="64282"/>
                </a:lnTo>
                <a:lnTo>
                  <a:pt x="17427" y="69425"/>
                </a:lnTo>
                <a:lnTo>
                  <a:pt x="39140" y="70568"/>
                </a:lnTo>
                <a:lnTo>
                  <a:pt x="39140" y="95138"/>
                </a:lnTo>
                <a:lnTo>
                  <a:pt x="69996" y="100852"/>
                </a:lnTo>
                <a:lnTo>
                  <a:pt x="88281" y="111138"/>
                </a:lnTo>
                <a:lnTo>
                  <a:pt x="108852" y="112281"/>
                </a:lnTo>
                <a:lnTo>
                  <a:pt x="144279" y="94567"/>
                </a:lnTo>
                <a:lnTo>
                  <a:pt x="171136" y="58568"/>
                </a:lnTo>
                <a:lnTo>
                  <a:pt x="171707" y="33997"/>
                </a:lnTo>
                <a:lnTo>
                  <a:pt x="155136" y="19712"/>
                </a:lnTo>
                <a:lnTo>
                  <a:pt x="141422" y="8284"/>
                </a:lnTo>
                <a:lnTo>
                  <a:pt x="135137" y="12855"/>
                </a:lnTo>
                <a:lnTo>
                  <a:pt x="125423" y="24855"/>
                </a:lnTo>
                <a:lnTo>
                  <a:pt x="115137" y="23712"/>
                </a:lnTo>
                <a:lnTo>
                  <a:pt x="104281" y="11712"/>
                </a:lnTo>
                <a:lnTo>
                  <a:pt x="90567" y="12855"/>
                </a:lnTo>
                <a:lnTo>
                  <a:pt x="69996" y="29998"/>
                </a:lnTo>
                <a:lnTo>
                  <a:pt x="57996" y="43140"/>
                </a:lnTo>
                <a:lnTo>
                  <a:pt x="51711" y="36854"/>
                </a:lnTo>
                <a:lnTo>
                  <a:pt x="51140" y="22569"/>
                </a:lnTo>
                <a:lnTo>
                  <a:pt x="57996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" name="Freihandform: Form 125">
            <a:extLst>
              <a:ext uri="{FF2B5EF4-FFF2-40B4-BE49-F238E27FC236}">
                <a16:creationId xmlns:a16="http://schemas.microsoft.com/office/drawing/2014/main" id="{73F19A34-7AAE-3EFB-639D-FA65462B1CD9}"/>
              </a:ext>
            </a:extLst>
          </p:cNvPr>
          <p:cNvSpPr/>
          <p:nvPr userDrawn="1"/>
        </p:nvSpPr>
        <p:spPr>
          <a:xfrm>
            <a:off x="9039903" y="1763409"/>
            <a:ext cx="260155" cy="239526"/>
          </a:xfrm>
          <a:custGeom>
            <a:avLst/>
            <a:gdLst>
              <a:gd name="connsiteX0" fmla="*/ 155708 w 182851"/>
              <a:gd name="connsiteY0" fmla="*/ 2570 h 177136"/>
              <a:gd name="connsiteX1" fmla="*/ 151708 w 182851"/>
              <a:gd name="connsiteY1" fmla="*/ 20284 h 177136"/>
              <a:gd name="connsiteX2" fmla="*/ 123137 w 182851"/>
              <a:gd name="connsiteY2" fmla="*/ 45997 h 177136"/>
              <a:gd name="connsiteX3" fmla="*/ 61425 w 182851"/>
              <a:gd name="connsiteY3" fmla="*/ 59711 h 177136"/>
              <a:gd name="connsiteX4" fmla="*/ 11141 w 182851"/>
              <a:gd name="connsiteY4" fmla="*/ 143137 h 177136"/>
              <a:gd name="connsiteX5" fmla="*/ 2570 w 182851"/>
              <a:gd name="connsiteY5" fmla="*/ 167707 h 177136"/>
              <a:gd name="connsiteX6" fmla="*/ 52854 w 182851"/>
              <a:gd name="connsiteY6" fmla="*/ 180278 h 177136"/>
              <a:gd name="connsiteX7" fmla="*/ 60282 w 182851"/>
              <a:gd name="connsiteY7" fmla="*/ 149994 h 177136"/>
              <a:gd name="connsiteX8" fmla="*/ 75139 w 182851"/>
              <a:gd name="connsiteY8" fmla="*/ 103138 h 177136"/>
              <a:gd name="connsiteX9" fmla="*/ 113995 w 182851"/>
              <a:gd name="connsiteY9" fmla="*/ 82567 h 177136"/>
              <a:gd name="connsiteX10" fmla="*/ 147136 w 182851"/>
              <a:gd name="connsiteY10" fmla="*/ 57425 h 177136"/>
              <a:gd name="connsiteX11" fmla="*/ 170564 w 182851"/>
              <a:gd name="connsiteY11" fmla="*/ 47140 h 177136"/>
              <a:gd name="connsiteX12" fmla="*/ 183135 w 182851"/>
              <a:gd name="connsiteY12" fmla="*/ 47140 h 177136"/>
              <a:gd name="connsiteX13" fmla="*/ 183135 w 182851"/>
              <a:gd name="connsiteY13" fmla="*/ 12855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51" h="177136">
                <a:moveTo>
                  <a:pt x="155708" y="2570"/>
                </a:moveTo>
                <a:lnTo>
                  <a:pt x="151708" y="20284"/>
                </a:lnTo>
                <a:lnTo>
                  <a:pt x="123137" y="45997"/>
                </a:lnTo>
                <a:lnTo>
                  <a:pt x="61425" y="59711"/>
                </a:lnTo>
                <a:lnTo>
                  <a:pt x="11141" y="143137"/>
                </a:lnTo>
                <a:lnTo>
                  <a:pt x="2570" y="167707"/>
                </a:lnTo>
                <a:lnTo>
                  <a:pt x="52854" y="180278"/>
                </a:lnTo>
                <a:lnTo>
                  <a:pt x="60282" y="149994"/>
                </a:lnTo>
                <a:lnTo>
                  <a:pt x="75139" y="103138"/>
                </a:lnTo>
                <a:lnTo>
                  <a:pt x="113995" y="82567"/>
                </a:lnTo>
                <a:lnTo>
                  <a:pt x="147136" y="57425"/>
                </a:lnTo>
                <a:lnTo>
                  <a:pt x="170564" y="47140"/>
                </a:lnTo>
                <a:lnTo>
                  <a:pt x="183135" y="47140"/>
                </a:lnTo>
                <a:lnTo>
                  <a:pt x="183135" y="12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9" name="Freihandform: Form 126">
            <a:extLst>
              <a:ext uri="{FF2B5EF4-FFF2-40B4-BE49-F238E27FC236}">
                <a16:creationId xmlns:a16="http://schemas.microsoft.com/office/drawing/2014/main" id="{90EE5860-016E-F461-7390-F76A51906A18}"/>
              </a:ext>
            </a:extLst>
          </p:cNvPr>
          <p:cNvSpPr/>
          <p:nvPr userDrawn="1"/>
        </p:nvSpPr>
        <p:spPr>
          <a:xfrm>
            <a:off x="8996813" y="2013753"/>
            <a:ext cx="138208" cy="131354"/>
          </a:xfrm>
          <a:custGeom>
            <a:avLst/>
            <a:gdLst>
              <a:gd name="connsiteX0" fmla="*/ 24284 w 97139"/>
              <a:gd name="connsiteY0" fmla="*/ 2570 h 97139"/>
              <a:gd name="connsiteX1" fmla="*/ 57997 w 97139"/>
              <a:gd name="connsiteY1" fmla="*/ 6570 h 97139"/>
              <a:gd name="connsiteX2" fmla="*/ 69425 w 97139"/>
              <a:gd name="connsiteY2" fmla="*/ 45426 h 97139"/>
              <a:gd name="connsiteX3" fmla="*/ 97995 w 97139"/>
              <a:gd name="connsiteY3" fmla="*/ 75710 h 97139"/>
              <a:gd name="connsiteX4" fmla="*/ 88281 w 97139"/>
              <a:gd name="connsiteY4" fmla="*/ 96281 h 97139"/>
              <a:gd name="connsiteX5" fmla="*/ 70568 w 97139"/>
              <a:gd name="connsiteY5" fmla="*/ 96281 h 97139"/>
              <a:gd name="connsiteX6" fmla="*/ 53997 w 97139"/>
              <a:gd name="connsiteY6" fmla="*/ 77425 h 97139"/>
              <a:gd name="connsiteX7" fmla="*/ 17998 w 97139"/>
              <a:gd name="connsiteY7" fmla="*/ 76282 h 97139"/>
              <a:gd name="connsiteX8" fmla="*/ 2570 w 97139"/>
              <a:gd name="connsiteY8" fmla="*/ 55711 h 97139"/>
              <a:gd name="connsiteX9" fmla="*/ 2570 w 97139"/>
              <a:gd name="connsiteY9" fmla="*/ 41997 h 97139"/>
              <a:gd name="connsiteX10" fmla="*/ 25426 w 97139"/>
              <a:gd name="connsiteY10" fmla="*/ 35712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139" h="97139">
                <a:moveTo>
                  <a:pt x="24284" y="2570"/>
                </a:moveTo>
                <a:lnTo>
                  <a:pt x="57997" y="6570"/>
                </a:lnTo>
                <a:lnTo>
                  <a:pt x="69425" y="45426"/>
                </a:lnTo>
                <a:lnTo>
                  <a:pt x="97995" y="75710"/>
                </a:lnTo>
                <a:lnTo>
                  <a:pt x="88281" y="96281"/>
                </a:lnTo>
                <a:lnTo>
                  <a:pt x="70568" y="96281"/>
                </a:lnTo>
                <a:lnTo>
                  <a:pt x="53997" y="77425"/>
                </a:lnTo>
                <a:lnTo>
                  <a:pt x="17998" y="76282"/>
                </a:lnTo>
                <a:lnTo>
                  <a:pt x="2570" y="55711"/>
                </a:lnTo>
                <a:lnTo>
                  <a:pt x="2570" y="41997"/>
                </a:lnTo>
                <a:lnTo>
                  <a:pt x="25426" y="35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0" name="Freihandform: Form 127">
            <a:extLst>
              <a:ext uri="{FF2B5EF4-FFF2-40B4-BE49-F238E27FC236}">
                <a16:creationId xmlns:a16="http://schemas.microsoft.com/office/drawing/2014/main" id="{03590331-B41F-7EDD-CF74-BFB88BB012DF}"/>
              </a:ext>
            </a:extLst>
          </p:cNvPr>
          <p:cNvSpPr/>
          <p:nvPr userDrawn="1"/>
        </p:nvSpPr>
        <p:spPr>
          <a:xfrm>
            <a:off x="10872371" y="1471341"/>
            <a:ext cx="89428" cy="54087"/>
          </a:xfrm>
          <a:custGeom>
            <a:avLst/>
            <a:gdLst>
              <a:gd name="connsiteX0" fmla="*/ 48854 w 62855"/>
              <a:gd name="connsiteY0" fmla="*/ 9427 h 39998"/>
              <a:gd name="connsiteX1" fmla="*/ 23712 w 62855"/>
              <a:gd name="connsiteY1" fmla="*/ 2570 h 39998"/>
              <a:gd name="connsiteX2" fmla="*/ 8856 w 62855"/>
              <a:gd name="connsiteY2" fmla="*/ 18569 h 39998"/>
              <a:gd name="connsiteX3" fmla="*/ 2570 w 62855"/>
              <a:gd name="connsiteY3" fmla="*/ 40283 h 39998"/>
              <a:gd name="connsiteX4" fmla="*/ 36854 w 62855"/>
              <a:gd name="connsiteY4" fmla="*/ 36854 h 39998"/>
              <a:gd name="connsiteX5" fmla="*/ 63139 w 62855"/>
              <a:gd name="connsiteY5" fmla="*/ 23712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55" h="39998">
                <a:moveTo>
                  <a:pt x="48854" y="9427"/>
                </a:moveTo>
                <a:lnTo>
                  <a:pt x="23712" y="2570"/>
                </a:lnTo>
                <a:lnTo>
                  <a:pt x="8856" y="18569"/>
                </a:lnTo>
                <a:lnTo>
                  <a:pt x="2570" y="40283"/>
                </a:lnTo>
                <a:lnTo>
                  <a:pt x="36854" y="36854"/>
                </a:lnTo>
                <a:lnTo>
                  <a:pt x="63139" y="23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Freihandform: Form 128">
            <a:extLst>
              <a:ext uri="{FF2B5EF4-FFF2-40B4-BE49-F238E27FC236}">
                <a16:creationId xmlns:a16="http://schemas.microsoft.com/office/drawing/2014/main" id="{0CC5691A-9CC0-BB9E-BF03-1ECADE8BD923}"/>
              </a:ext>
            </a:extLst>
          </p:cNvPr>
          <p:cNvSpPr/>
          <p:nvPr userDrawn="1"/>
        </p:nvSpPr>
        <p:spPr>
          <a:xfrm>
            <a:off x="10243935" y="4284619"/>
            <a:ext cx="73169" cy="115900"/>
          </a:xfrm>
          <a:custGeom>
            <a:avLst/>
            <a:gdLst>
              <a:gd name="connsiteX0" fmla="*/ 9998 w 51426"/>
              <a:gd name="connsiteY0" fmla="*/ 7712 h 85711"/>
              <a:gd name="connsiteX1" fmla="*/ 11712 w 51426"/>
              <a:gd name="connsiteY1" fmla="*/ 27712 h 85711"/>
              <a:gd name="connsiteX2" fmla="*/ 13427 w 51426"/>
              <a:gd name="connsiteY2" fmla="*/ 41997 h 85711"/>
              <a:gd name="connsiteX3" fmla="*/ 2570 w 51426"/>
              <a:gd name="connsiteY3" fmla="*/ 43711 h 85711"/>
              <a:gd name="connsiteX4" fmla="*/ 8284 w 51426"/>
              <a:gd name="connsiteY4" fmla="*/ 76282 h 85711"/>
              <a:gd name="connsiteX5" fmla="*/ 24283 w 51426"/>
              <a:gd name="connsiteY5" fmla="*/ 85424 h 85711"/>
              <a:gd name="connsiteX6" fmla="*/ 49426 w 51426"/>
              <a:gd name="connsiteY6" fmla="*/ 71139 h 85711"/>
              <a:gd name="connsiteX7" fmla="*/ 41997 w 51426"/>
              <a:gd name="connsiteY7" fmla="*/ 36854 h 85711"/>
              <a:gd name="connsiteX8" fmla="*/ 43711 w 51426"/>
              <a:gd name="connsiteY8" fmla="*/ 24283 h 85711"/>
              <a:gd name="connsiteX9" fmla="*/ 20855 w 51426"/>
              <a:gd name="connsiteY9" fmla="*/ 2570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426" h="85711">
                <a:moveTo>
                  <a:pt x="9998" y="7712"/>
                </a:moveTo>
                <a:lnTo>
                  <a:pt x="11712" y="27712"/>
                </a:lnTo>
                <a:lnTo>
                  <a:pt x="13427" y="41997"/>
                </a:lnTo>
                <a:lnTo>
                  <a:pt x="2570" y="43711"/>
                </a:lnTo>
                <a:lnTo>
                  <a:pt x="8284" y="76282"/>
                </a:lnTo>
                <a:lnTo>
                  <a:pt x="24283" y="85424"/>
                </a:lnTo>
                <a:lnTo>
                  <a:pt x="49426" y="71139"/>
                </a:lnTo>
                <a:lnTo>
                  <a:pt x="41997" y="36854"/>
                </a:lnTo>
                <a:lnTo>
                  <a:pt x="43711" y="24283"/>
                </a:lnTo>
                <a:lnTo>
                  <a:pt x="20855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2" name="Freihandform: Form 129">
            <a:extLst>
              <a:ext uri="{FF2B5EF4-FFF2-40B4-BE49-F238E27FC236}">
                <a16:creationId xmlns:a16="http://schemas.microsoft.com/office/drawing/2014/main" id="{7BCB0F8A-AED2-EE95-2C8A-3B9F9CAC9554}"/>
              </a:ext>
            </a:extLst>
          </p:cNvPr>
          <p:cNvSpPr/>
          <p:nvPr userDrawn="1"/>
        </p:nvSpPr>
        <p:spPr>
          <a:xfrm>
            <a:off x="5612994" y="3862743"/>
            <a:ext cx="276415" cy="131354"/>
          </a:xfrm>
          <a:custGeom>
            <a:avLst/>
            <a:gdLst>
              <a:gd name="connsiteX0" fmla="*/ 2570 w 194279"/>
              <a:gd name="connsiteY0" fmla="*/ 19712 h 97139"/>
              <a:gd name="connsiteX1" fmla="*/ 2570 w 194279"/>
              <a:gd name="connsiteY1" fmla="*/ 28855 h 97139"/>
              <a:gd name="connsiteX2" fmla="*/ 41426 w 194279"/>
              <a:gd name="connsiteY2" fmla="*/ 29426 h 97139"/>
              <a:gd name="connsiteX3" fmla="*/ 59711 w 194279"/>
              <a:gd name="connsiteY3" fmla="*/ 18569 h 97139"/>
              <a:gd name="connsiteX4" fmla="*/ 62568 w 194279"/>
              <a:gd name="connsiteY4" fmla="*/ 26569 h 97139"/>
              <a:gd name="connsiteX5" fmla="*/ 100281 w 194279"/>
              <a:gd name="connsiteY5" fmla="*/ 35712 h 97139"/>
              <a:gd name="connsiteX6" fmla="*/ 134566 w 194279"/>
              <a:gd name="connsiteY6" fmla="*/ 66568 h 97139"/>
              <a:gd name="connsiteX7" fmla="*/ 126566 w 194279"/>
              <a:gd name="connsiteY7" fmla="*/ 76853 h 97139"/>
              <a:gd name="connsiteX8" fmla="*/ 128280 w 194279"/>
              <a:gd name="connsiteY8" fmla="*/ 89424 h 97139"/>
              <a:gd name="connsiteX9" fmla="*/ 156279 w 194279"/>
              <a:gd name="connsiteY9" fmla="*/ 96281 h 97139"/>
              <a:gd name="connsiteX10" fmla="*/ 184278 w 194279"/>
              <a:gd name="connsiteY10" fmla="*/ 83710 h 97139"/>
              <a:gd name="connsiteX11" fmla="*/ 197421 w 194279"/>
              <a:gd name="connsiteY11" fmla="*/ 70568 h 97139"/>
              <a:gd name="connsiteX12" fmla="*/ 178564 w 194279"/>
              <a:gd name="connsiteY12" fmla="*/ 61425 h 97139"/>
              <a:gd name="connsiteX13" fmla="*/ 84281 w 194279"/>
              <a:gd name="connsiteY13" fmla="*/ 5998 h 97139"/>
              <a:gd name="connsiteX14" fmla="*/ 51140 w 194279"/>
              <a:gd name="connsiteY14" fmla="*/ 2570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279" h="97139">
                <a:moveTo>
                  <a:pt x="2570" y="19712"/>
                </a:moveTo>
                <a:lnTo>
                  <a:pt x="2570" y="28855"/>
                </a:lnTo>
                <a:lnTo>
                  <a:pt x="41426" y="29426"/>
                </a:lnTo>
                <a:lnTo>
                  <a:pt x="59711" y="18569"/>
                </a:lnTo>
                <a:lnTo>
                  <a:pt x="62568" y="26569"/>
                </a:lnTo>
                <a:lnTo>
                  <a:pt x="100281" y="35712"/>
                </a:lnTo>
                <a:lnTo>
                  <a:pt x="134566" y="66568"/>
                </a:lnTo>
                <a:lnTo>
                  <a:pt x="126566" y="76853"/>
                </a:lnTo>
                <a:lnTo>
                  <a:pt x="128280" y="89424"/>
                </a:lnTo>
                <a:lnTo>
                  <a:pt x="156279" y="96281"/>
                </a:lnTo>
                <a:lnTo>
                  <a:pt x="184278" y="83710"/>
                </a:lnTo>
                <a:lnTo>
                  <a:pt x="197421" y="70568"/>
                </a:lnTo>
                <a:lnTo>
                  <a:pt x="178564" y="61425"/>
                </a:lnTo>
                <a:lnTo>
                  <a:pt x="84281" y="5998"/>
                </a:lnTo>
                <a:lnTo>
                  <a:pt x="51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3" name="Freihandform: Form 130">
            <a:extLst>
              <a:ext uri="{FF2B5EF4-FFF2-40B4-BE49-F238E27FC236}">
                <a16:creationId xmlns:a16="http://schemas.microsoft.com/office/drawing/2014/main" id="{FC8B26A7-B66F-4071-FBE3-0F26E00B28D5}"/>
              </a:ext>
            </a:extLst>
          </p:cNvPr>
          <p:cNvSpPr/>
          <p:nvPr userDrawn="1"/>
        </p:nvSpPr>
        <p:spPr>
          <a:xfrm>
            <a:off x="5793476" y="3804793"/>
            <a:ext cx="32519" cy="38633"/>
          </a:xfrm>
          <a:custGeom>
            <a:avLst/>
            <a:gdLst>
              <a:gd name="connsiteX0" fmla="*/ 12284 w 22856"/>
              <a:gd name="connsiteY0" fmla="*/ 5427 h 28570"/>
              <a:gd name="connsiteX1" fmla="*/ 3141 w 22856"/>
              <a:gd name="connsiteY1" fmla="*/ 2570 h 28570"/>
              <a:gd name="connsiteX2" fmla="*/ 2570 w 22856"/>
              <a:gd name="connsiteY2" fmla="*/ 20284 h 28570"/>
              <a:gd name="connsiteX3" fmla="*/ 13998 w 22856"/>
              <a:gd name="connsiteY3" fmla="*/ 31712 h 28570"/>
              <a:gd name="connsiteX4" fmla="*/ 21426 w 22856"/>
              <a:gd name="connsiteY4" fmla="*/ 20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8570">
                <a:moveTo>
                  <a:pt x="12284" y="5427"/>
                </a:moveTo>
                <a:lnTo>
                  <a:pt x="3141" y="2570"/>
                </a:lnTo>
                <a:lnTo>
                  <a:pt x="2570" y="20284"/>
                </a:lnTo>
                <a:lnTo>
                  <a:pt x="13998" y="31712"/>
                </a:lnTo>
                <a:lnTo>
                  <a:pt x="21426" y="20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4" name="Freihandform: Form 131">
            <a:extLst>
              <a:ext uri="{FF2B5EF4-FFF2-40B4-BE49-F238E27FC236}">
                <a16:creationId xmlns:a16="http://schemas.microsoft.com/office/drawing/2014/main" id="{5DCD4B02-B504-D92B-3055-E620C64B7C52}"/>
              </a:ext>
            </a:extLst>
          </p:cNvPr>
          <p:cNvSpPr/>
          <p:nvPr userDrawn="1"/>
        </p:nvSpPr>
        <p:spPr>
          <a:xfrm>
            <a:off x="5815427" y="3846518"/>
            <a:ext cx="32519" cy="38633"/>
          </a:xfrm>
          <a:custGeom>
            <a:avLst/>
            <a:gdLst>
              <a:gd name="connsiteX0" fmla="*/ 15141 w 22856"/>
              <a:gd name="connsiteY0" fmla="*/ 2570 h 28570"/>
              <a:gd name="connsiteX1" fmla="*/ 2570 w 22856"/>
              <a:gd name="connsiteY1" fmla="*/ 9427 h 28570"/>
              <a:gd name="connsiteX2" fmla="*/ 14569 w 22856"/>
              <a:gd name="connsiteY2" fmla="*/ 26569 h 28570"/>
              <a:gd name="connsiteX3" fmla="*/ 20855 w 22856"/>
              <a:gd name="connsiteY3" fmla="*/ 17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8570">
                <a:moveTo>
                  <a:pt x="15141" y="2570"/>
                </a:moveTo>
                <a:lnTo>
                  <a:pt x="2570" y="9427"/>
                </a:lnTo>
                <a:lnTo>
                  <a:pt x="14569" y="26569"/>
                </a:lnTo>
                <a:lnTo>
                  <a:pt x="20855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5" name="Freihandform: Form 132">
            <a:extLst>
              <a:ext uri="{FF2B5EF4-FFF2-40B4-BE49-F238E27FC236}">
                <a16:creationId xmlns:a16="http://schemas.microsoft.com/office/drawing/2014/main" id="{3348364D-7266-3F96-F93A-B0B56C7AB9C3}"/>
              </a:ext>
            </a:extLst>
          </p:cNvPr>
          <p:cNvSpPr/>
          <p:nvPr userDrawn="1"/>
        </p:nvSpPr>
        <p:spPr>
          <a:xfrm>
            <a:off x="5872336" y="3862743"/>
            <a:ext cx="32519" cy="30906"/>
          </a:xfrm>
          <a:custGeom>
            <a:avLst/>
            <a:gdLst>
              <a:gd name="connsiteX0" fmla="*/ 16284 w 22856"/>
              <a:gd name="connsiteY0" fmla="*/ 3141 h 22856"/>
              <a:gd name="connsiteX1" fmla="*/ 2570 w 22856"/>
              <a:gd name="connsiteY1" fmla="*/ 2570 h 22856"/>
              <a:gd name="connsiteX2" fmla="*/ 4284 w 22856"/>
              <a:gd name="connsiteY2" fmla="*/ 11141 h 22856"/>
              <a:gd name="connsiteX3" fmla="*/ 13998 w 22856"/>
              <a:gd name="connsiteY3" fmla="*/ 24855 h 22856"/>
              <a:gd name="connsiteX4" fmla="*/ 22569 w 22856"/>
              <a:gd name="connsiteY4" fmla="*/ 15712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2856">
                <a:moveTo>
                  <a:pt x="16284" y="3141"/>
                </a:moveTo>
                <a:lnTo>
                  <a:pt x="2570" y="2570"/>
                </a:lnTo>
                <a:lnTo>
                  <a:pt x="4284" y="11141"/>
                </a:lnTo>
                <a:lnTo>
                  <a:pt x="13998" y="24855"/>
                </a:lnTo>
                <a:lnTo>
                  <a:pt x="22569" y="15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6" name="Freihandform: Form 133">
            <a:extLst>
              <a:ext uri="{FF2B5EF4-FFF2-40B4-BE49-F238E27FC236}">
                <a16:creationId xmlns:a16="http://schemas.microsoft.com/office/drawing/2014/main" id="{E4C8364D-5EB1-625E-1D40-2FFEFF2C6323}"/>
              </a:ext>
            </a:extLst>
          </p:cNvPr>
          <p:cNvSpPr/>
          <p:nvPr userDrawn="1"/>
        </p:nvSpPr>
        <p:spPr>
          <a:xfrm>
            <a:off x="5845509" y="3793203"/>
            <a:ext cx="40649" cy="46361"/>
          </a:xfrm>
          <a:custGeom>
            <a:avLst/>
            <a:gdLst>
              <a:gd name="connsiteX0" fmla="*/ 28855 w 28570"/>
              <a:gd name="connsiteY0" fmla="*/ 37426 h 34284"/>
              <a:gd name="connsiteX1" fmla="*/ 7141 w 28570"/>
              <a:gd name="connsiteY1" fmla="*/ 28283 h 34284"/>
              <a:gd name="connsiteX2" fmla="*/ 2570 w 28570"/>
              <a:gd name="connsiteY2" fmla="*/ 5998 h 34284"/>
              <a:gd name="connsiteX3" fmla="*/ 11141 w 28570"/>
              <a:gd name="connsiteY3" fmla="*/ 2570 h 34284"/>
              <a:gd name="connsiteX4" fmla="*/ 19712 w 28570"/>
              <a:gd name="connsiteY4" fmla="*/ 19712 h 34284"/>
              <a:gd name="connsiteX5" fmla="*/ 28283 w 28570"/>
              <a:gd name="connsiteY5" fmla="*/ 25998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34284">
                <a:moveTo>
                  <a:pt x="28855" y="37426"/>
                </a:moveTo>
                <a:lnTo>
                  <a:pt x="7141" y="28283"/>
                </a:lnTo>
                <a:lnTo>
                  <a:pt x="2570" y="5998"/>
                </a:lnTo>
                <a:lnTo>
                  <a:pt x="11141" y="2570"/>
                </a:lnTo>
                <a:lnTo>
                  <a:pt x="19712" y="19712"/>
                </a:lnTo>
                <a:lnTo>
                  <a:pt x="28283" y="25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7" name="Freihandform: Form 134">
            <a:extLst>
              <a:ext uri="{FF2B5EF4-FFF2-40B4-BE49-F238E27FC236}">
                <a16:creationId xmlns:a16="http://schemas.microsoft.com/office/drawing/2014/main" id="{8FE81F8A-F44A-8D22-E4CA-49183C701737}"/>
              </a:ext>
            </a:extLst>
          </p:cNvPr>
          <p:cNvSpPr/>
          <p:nvPr userDrawn="1"/>
        </p:nvSpPr>
        <p:spPr>
          <a:xfrm>
            <a:off x="5816241" y="3740661"/>
            <a:ext cx="48780" cy="38633"/>
          </a:xfrm>
          <a:custGeom>
            <a:avLst/>
            <a:gdLst>
              <a:gd name="connsiteX0" fmla="*/ 28283 w 34284"/>
              <a:gd name="connsiteY0" fmla="*/ 31712 h 28570"/>
              <a:gd name="connsiteX1" fmla="*/ 16855 w 34284"/>
              <a:gd name="connsiteY1" fmla="*/ 28855 h 28570"/>
              <a:gd name="connsiteX2" fmla="*/ 14569 w 34284"/>
              <a:gd name="connsiteY2" fmla="*/ 14569 h 28570"/>
              <a:gd name="connsiteX3" fmla="*/ 2570 w 34284"/>
              <a:gd name="connsiteY3" fmla="*/ 9998 h 28570"/>
              <a:gd name="connsiteX4" fmla="*/ 10570 w 34284"/>
              <a:gd name="connsiteY4" fmla="*/ 2570 h 28570"/>
              <a:gd name="connsiteX5" fmla="*/ 24855 w 34284"/>
              <a:gd name="connsiteY5" fmla="*/ 7141 h 28570"/>
              <a:gd name="connsiteX6" fmla="*/ 35140 w 34284"/>
              <a:gd name="connsiteY6" fmla="*/ 13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84" h="28570">
                <a:moveTo>
                  <a:pt x="28283" y="31712"/>
                </a:moveTo>
                <a:lnTo>
                  <a:pt x="16855" y="28855"/>
                </a:lnTo>
                <a:lnTo>
                  <a:pt x="14569" y="14569"/>
                </a:lnTo>
                <a:lnTo>
                  <a:pt x="2570" y="9998"/>
                </a:lnTo>
                <a:lnTo>
                  <a:pt x="10570" y="2570"/>
                </a:lnTo>
                <a:lnTo>
                  <a:pt x="24855" y="7141"/>
                </a:lnTo>
                <a:lnTo>
                  <a:pt x="35140" y="13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8" name="Freihandform: Form 135">
            <a:extLst>
              <a:ext uri="{FF2B5EF4-FFF2-40B4-BE49-F238E27FC236}">
                <a16:creationId xmlns:a16="http://schemas.microsoft.com/office/drawing/2014/main" id="{E9928F1A-12EA-E01E-775B-3F93F9EDC3E0}"/>
              </a:ext>
            </a:extLst>
          </p:cNvPr>
          <p:cNvSpPr/>
          <p:nvPr userDrawn="1"/>
        </p:nvSpPr>
        <p:spPr>
          <a:xfrm>
            <a:off x="5764209" y="4010322"/>
            <a:ext cx="56909" cy="30906"/>
          </a:xfrm>
          <a:custGeom>
            <a:avLst/>
            <a:gdLst>
              <a:gd name="connsiteX0" fmla="*/ 28283 w 39998"/>
              <a:gd name="connsiteY0" fmla="*/ 2570 h 22856"/>
              <a:gd name="connsiteX1" fmla="*/ 2570 w 39998"/>
              <a:gd name="connsiteY1" fmla="*/ 9427 h 22856"/>
              <a:gd name="connsiteX2" fmla="*/ 2570 w 39998"/>
              <a:gd name="connsiteY2" fmla="*/ 16284 h 22856"/>
              <a:gd name="connsiteX3" fmla="*/ 17426 w 39998"/>
              <a:gd name="connsiteY3" fmla="*/ 24855 h 22856"/>
              <a:gd name="connsiteX4" fmla="*/ 32855 w 39998"/>
              <a:gd name="connsiteY4" fmla="*/ 24855 h 22856"/>
              <a:gd name="connsiteX5" fmla="*/ 43140 w 39998"/>
              <a:gd name="connsiteY5" fmla="*/ 13427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98" h="22856">
                <a:moveTo>
                  <a:pt x="28283" y="2570"/>
                </a:moveTo>
                <a:lnTo>
                  <a:pt x="2570" y="9427"/>
                </a:lnTo>
                <a:lnTo>
                  <a:pt x="2570" y="16284"/>
                </a:lnTo>
                <a:lnTo>
                  <a:pt x="17426" y="24855"/>
                </a:lnTo>
                <a:lnTo>
                  <a:pt x="32855" y="24855"/>
                </a:lnTo>
                <a:lnTo>
                  <a:pt x="43140" y="13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9" name="Freihandform: Form 136">
            <a:extLst>
              <a:ext uri="{FF2B5EF4-FFF2-40B4-BE49-F238E27FC236}">
                <a16:creationId xmlns:a16="http://schemas.microsoft.com/office/drawing/2014/main" id="{50A7EE99-95A4-AE2B-905E-20094390F851}"/>
              </a:ext>
            </a:extLst>
          </p:cNvPr>
          <p:cNvSpPr/>
          <p:nvPr userDrawn="1"/>
        </p:nvSpPr>
        <p:spPr>
          <a:xfrm>
            <a:off x="11753649" y="4600640"/>
            <a:ext cx="284544" cy="332246"/>
          </a:xfrm>
          <a:custGeom>
            <a:avLst/>
            <a:gdLst>
              <a:gd name="connsiteX0" fmla="*/ 52283 w 199993"/>
              <a:gd name="connsiteY0" fmla="*/ 2570 h 245706"/>
              <a:gd name="connsiteX1" fmla="*/ 21998 w 199993"/>
              <a:gd name="connsiteY1" fmla="*/ 5998 h 245706"/>
              <a:gd name="connsiteX2" fmla="*/ 2570 w 199993"/>
              <a:gd name="connsiteY2" fmla="*/ 20284 h 245706"/>
              <a:gd name="connsiteX3" fmla="*/ 10569 w 199993"/>
              <a:gd name="connsiteY3" fmla="*/ 36283 h 245706"/>
              <a:gd name="connsiteX4" fmla="*/ 43711 w 199993"/>
              <a:gd name="connsiteY4" fmla="*/ 42569 h 245706"/>
              <a:gd name="connsiteX5" fmla="*/ 43711 w 199993"/>
              <a:gd name="connsiteY5" fmla="*/ 48854 h 245706"/>
              <a:gd name="connsiteX6" fmla="*/ 23140 w 199993"/>
              <a:gd name="connsiteY6" fmla="*/ 65996 h 245706"/>
              <a:gd name="connsiteX7" fmla="*/ 32854 w 199993"/>
              <a:gd name="connsiteY7" fmla="*/ 101424 h 245706"/>
              <a:gd name="connsiteX8" fmla="*/ 43140 w 199993"/>
              <a:gd name="connsiteY8" fmla="*/ 101995 h 245706"/>
              <a:gd name="connsiteX9" fmla="*/ 51711 w 199993"/>
              <a:gd name="connsiteY9" fmla="*/ 67139 h 245706"/>
              <a:gd name="connsiteX10" fmla="*/ 68282 w 199993"/>
              <a:gd name="connsiteY10" fmla="*/ 67139 h 245706"/>
              <a:gd name="connsiteX11" fmla="*/ 75139 w 199993"/>
              <a:gd name="connsiteY11" fmla="*/ 101424 h 245706"/>
              <a:gd name="connsiteX12" fmla="*/ 153993 w 199993"/>
              <a:gd name="connsiteY12" fmla="*/ 166564 h 245706"/>
              <a:gd name="connsiteX13" fmla="*/ 155708 w 199993"/>
              <a:gd name="connsiteY13" fmla="*/ 217420 h 245706"/>
              <a:gd name="connsiteX14" fmla="*/ 183136 w 199993"/>
              <a:gd name="connsiteY14" fmla="*/ 247133 h 245706"/>
              <a:gd name="connsiteX15" fmla="*/ 195135 w 199993"/>
              <a:gd name="connsiteY15" fmla="*/ 246562 h 245706"/>
              <a:gd name="connsiteX16" fmla="*/ 197992 w 199993"/>
              <a:gd name="connsiteY16" fmla="*/ 65996 h 245706"/>
              <a:gd name="connsiteX17" fmla="*/ 151708 w 199993"/>
              <a:gd name="connsiteY17" fmla="*/ 33997 h 245706"/>
              <a:gd name="connsiteX18" fmla="*/ 108852 w 199993"/>
              <a:gd name="connsiteY18" fmla="*/ 63139 h 245706"/>
              <a:gd name="connsiteX19" fmla="*/ 92853 w 199993"/>
              <a:gd name="connsiteY19" fmla="*/ 72853 h 245706"/>
              <a:gd name="connsiteX20" fmla="*/ 67710 w 199993"/>
              <a:gd name="connsiteY20" fmla="*/ 56282 h 245706"/>
              <a:gd name="connsiteX21" fmla="*/ 66568 w 199993"/>
              <a:gd name="connsiteY21" fmla="*/ 4855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993" h="245706">
                <a:moveTo>
                  <a:pt x="52283" y="2570"/>
                </a:moveTo>
                <a:lnTo>
                  <a:pt x="21998" y="5998"/>
                </a:lnTo>
                <a:lnTo>
                  <a:pt x="2570" y="20284"/>
                </a:lnTo>
                <a:lnTo>
                  <a:pt x="10569" y="36283"/>
                </a:lnTo>
                <a:lnTo>
                  <a:pt x="43711" y="42569"/>
                </a:lnTo>
                <a:lnTo>
                  <a:pt x="43711" y="48854"/>
                </a:lnTo>
                <a:lnTo>
                  <a:pt x="23140" y="65996"/>
                </a:lnTo>
                <a:lnTo>
                  <a:pt x="32854" y="101424"/>
                </a:lnTo>
                <a:lnTo>
                  <a:pt x="43140" y="101995"/>
                </a:lnTo>
                <a:lnTo>
                  <a:pt x="51711" y="67139"/>
                </a:lnTo>
                <a:lnTo>
                  <a:pt x="68282" y="67139"/>
                </a:lnTo>
                <a:lnTo>
                  <a:pt x="75139" y="101424"/>
                </a:lnTo>
                <a:lnTo>
                  <a:pt x="153993" y="166564"/>
                </a:lnTo>
                <a:lnTo>
                  <a:pt x="155708" y="217420"/>
                </a:lnTo>
                <a:lnTo>
                  <a:pt x="183136" y="247133"/>
                </a:lnTo>
                <a:lnTo>
                  <a:pt x="195135" y="246562"/>
                </a:lnTo>
                <a:lnTo>
                  <a:pt x="197992" y="65996"/>
                </a:lnTo>
                <a:lnTo>
                  <a:pt x="151708" y="33997"/>
                </a:lnTo>
                <a:lnTo>
                  <a:pt x="108852" y="63139"/>
                </a:lnTo>
                <a:lnTo>
                  <a:pt x="92853" y="72853"/>
                </a:lnTo>
                <a:lnTo>
                  <a:pt x="67710" y="56282"/>
                </a:lnTo>
                <a:lnTo>
                  <a:pt x="66568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0" name="Freihandform: Form 138">
            <a:extLst>
              <a:ext uri="{FF2B5EF4-FFF2-40B4-BE49-F238E27FC236}">
                <a16:creationId xmlns:a16="http://schemas.microsoft.com/office/drawing/2014/main" id="{4467E9E5-5AD6-F0B6-1B08-C37230B69DE5}"/>
              </a:ext>
            </a:extLst>
          </p:cNvPr>
          <p:cNvSpPr/>
          <p:nvPr userDrawn="1"/>
        </p:nvSpPr>
        <p:spPr>
          <a:xfrm>
            <a:off x="5354465" y="1600377"/>
            <a:ext cx="276415" cy="193166"/>
          </a:xfrm>
          <a:custGeom>
            <a:avLst/>
            <a:gdLst>
              <a:gd name="connsiteX0" fmla="*/ 59139 w 194279"/>
              <a:gd name="connsiteY0" fmla="*/ 5998 h 142852"/>
              <a:gd name="connsiteX1" fmla="*/ 60854 w 194279"/>
              <a:gd name="connsiteY1" fmla="*/ 35140 h 142852"/>
              <a:gd name="connsiteX2" fmla="*/ 2570 w 194279"/>
              <a:gd name="connsiteY2" fmla="*/ 95710 h 142852"/>
              <a:gd name="connsiteX3" fmla="*/ 17427 w 194279"/>
              <a:gd name="connsiteY3" fmla="*/ 144279 h 142852"/>
              <a:gd name="connsiteX4" fmla="*/ 59139 w 194279"/>
              <a:gd name="connsiteY4" fmla="*/ 132851 h 142852"/>
              <a:gd name="connsiteX5" fmla="*/ 83710 w 194279"/>
              <a:gd name="connsiteY5" fmla="*/ 97424 h 142852"/>
              <a:gd name="connsiteX6" fmla="*/ 144851 w 194279"/>
              <a:gd name="connsiteY6" fmla="*/ 74567 h 142852"/>
              <a:gd name="connsiteX7" fmla="*/ 195135 w 194279"/>
              <a:gd name="connsiteY7" fmla="*/ 71139 h 142852"/>
              <a:gd name="connsiteX8" fmla="*/ 156279 w 194279"/>
              <a:gd name="connsiteY8" fmla="*/ 28855 h 142852"/>
              <a:gd name="connsiteX9" fmla="*/ 136851 w 194279"/>
              <a:gd name="connsiteY9" fmla="*/ 43140 h 142852"/>
              <a:gd name="connsiteX10" fmla="*/ 122566 w 194279"/>
              <a:gd name="connsiteY10" fmla="*/ 38569 h 142852"/>
              <a:gd name="connsiteX11" fmla="*/ 114566 w 194279"/>
              <a:gd name="connsiteY11" fmla="*/ 20284 h 142852"/>
              <a:gd name="connsiteX12" fmla="*/ 96281 w 194279"/>
              <a:gd name="connsiteY12" fmla="*/ 2570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279" h="142852">
                <a:moveTo>
                  <a:pt x="59139" y="5998"/>
                </a:moveTo>
                <a:lnTo>
                  <a:pt x="60854" y="35140"/>
                </a:lnTo>
                <a:lnTo>
                  <a:pt x="2570" y="95710"/>
                </a:lnTo>
                <a:lnTo>
                  <a:pt x="17427" y="144279"/>
                </a:lnTo>
                <a:lnTo>
                  <a:pt x="59139" y="132851"/>
                </a:lnTo>
                <a:lnTo>
                  <a:pt x="83710" y="97424"/>
                </a:lnTo>
                <a:lnTo>
                  <a:pt x="144851" y="74567"/>
                </a:lnTo>
                <a:lnTo>
                  <a:pt x="195135" y="71139"/>
                </a:lnTo>
                <a:lnTo>
                  <a:pt x="156279" y="28855"/>
                </a:lnTo>
                <a:lnTo>
                  <a:pt x="136851" y="43140"/>
                </a:lnTo>
                <a:lnTo>
                  <a:pt x="122566" y="38569"/>
                </a:lnTo>
                <a:lnTo>
                  <a:pt x="114566" y="20284"/>
                </a:lnTo>
                <a:lnTo>
                  <a:pt x="9628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1" name="Freihandform: Form 139">
            <a:extLst>
              <a:ext uri="{FF2B5EF4-FFF2-40B4-BE49-F238E27FC236}">
                <a16:creationId xmlns:a16="http://schemas.microsoft.com/office/drawing/2014/main" id="{6D6662DE-9806-11A7-28AC-F53E0B34603C}"/>
              </a:ext>
            </a:extLst>
          </p:cNvPr>
          <p:cNvSpPr/>
          <p:nvPr userDrawn="1"/>
        </p:nvSpPr>
        <p:spPr>
          <a:xfrm>
            <a:off x="5525192" y="1458979"/>
            <a:ext cx="203245" cy="92720"/>
          </a:xfrm>
          <a:custGeom>
            <a:avLst/>
            <a:gdLst>
              <a:gd name="connsiteX0" fmla="*/ 15141 w 142852"/>
              <a:gd name="connsiteY0" fmla="*/ 23712 h 68569"/>
              <a:gd name="connsiteX1" fmla="*/ 2570 w 142852"/>
              <a:gd name="connsiteY1" fmla="*/ 46568 h 68569"/>
              <a:gd name="connsiteX2" fmla="*/ 65425 w 142852"/>
              <a:gd name="connsiteY2" fmla="*/ 69425 h 68569"/>
              <a:gd name="connsiteX3" fmla="*/ 88281 w 142852"/>
              <a:gd name="connsiteY3" fmla="*/ 35140 h 68569"/>
              <a:gd name="connsiteX4" fmla="*/ 97995 w 142852"/>
              <a:gd name="connsiteY4" fmla="*/ 57997 h 68569"/>
              <a:gd name="connsiteX5" fmla="*/ 113995 w 142852"/>
              <a:gd name="connsiteY5" fmla="*/ 57997 h 68569"/>
              <a:gd name="connsiteX6" fmla="*/ 144851 w 142852"/>
              <a:gd name="connsiteY6" fmla="*/ 24283 h 68569"/>
              <a:gd name="connsiteX7" fmla="*/ 107709 w 142852"/>
              <a:gd name="connsiteY7" fmla="*/ 13998 h 68569"/>
              <a:gd name="connsiteX8" fmla="*/ 92853 w 142852"/>
              <a:gd name="connsiteY8" fmla="*/ 2570 h 68569"/>
              <a:gd name="connsiteX9" fmla="*/ 73425 w 142852"/>
              <a:gd name="connsiteY9" fmla="*/ 22569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852" h="68569">
                <a:moveTo>
                  <a:pt x="15141" y="23712"/>
                </a:moveTo>
                <a:lnTo>
                  <a:pt x="2570" y="46568"/>
                </a:lnTo>
                <a:lnTo>
                  <a:pt x="65425" y="69425"/>
                </a:lnTo>
                <a:lnTo>
                  <a:pt x="88281" y="35140"/>
                </a:lnTo>
                <a:lnTo>
                  <a:pt x="97995" y="57997"/>
                </a:lnTo>
                <a:lnTo>
                  <a:pt x="113995" y="57997"/>
                </a:lnTo>
                <a:lnTo>
                  <a:pt x="144851" y="24283"/>
                </a:lnTo>
                <a:lnTo>
                  <a:pt x="107709" y="13998"/>
                </a:lnTo>
                <a:lnTo>
                  <a:pt x="92853" y="2570"/>
                </a:lnTo>
                <a:lnTo>
                  <a:pt x="73425" y="2256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2" name="Freihandform: Form 140">
            <a:extLst>
              <a:ext uri="{FF2B5EF4-FFF2-40B4-BE49-F238E27FC236}">
                <a16:creationId xmlns:a16="http://schemas.microsoft.com/office/drawing/2014/main" id="{04657C84-9765-0C44-7AF0-3EA2553948B0}"/>
              </a:ext>
            </a:extLst>
          </p:cNvPr>
          <p:cNvSpPr/>
          <p:nvPr userDrawn="1"/>
        </p:nvSpPr>
        <p:spPr>
          <a:xfrm>
            <a:off x="5628441" y="1549381"/>
            <a:ext cx="252025" cy="146807"/>
          </a:xfrm>
          <a:custGeom>
            <a:avLst/>
            <a:gdLst>
              <a:gd name="connsiteX0" fmla="*/ 52854 w 177137"/>
              <a:gd name="connsiteY0" fmla="*/ 2570 h 108567"/>
              <a:gd name="connsiteX1" fmla="*/ 2570 w 177137"/>
              <a:gd name="connsiteY1" fmla="*/ 23712 h 108567"/>
              <a:gd name="connsiteX2" fmla="*/ 2570 w 177137"/>
              <a:gd name="connsiteY2" fmla="*/ 40283 h 108567"/>
              <a:gd name="connsiteX3" fmla="*/ 67139 w 177137"/>
              <a:gd name="connsiteY3" fmla="*/ 64854 h 108567"/>
              <a:gd name="connsiteX4" fmla="*/ 52854 w 177137"/>
              <a:gd name="connsiteY4" fmla="*/ 80853 h 108567"/>
              <a:gd name="connsiteX5" fmla="*/ 62568 w 177137"/>
              <a:gd name="connsiteY5" fmla="*/ 101995 h 108567"/>
              <a:gd name="connsiteX6" fmla="*/ 103138 w 177137"/>
              <a:gd name="connsiteY6" fmla="*/ 84281 h 108567"/>
              <a:gd name="connsiteX7" fmla="*/ 136851 w 177137"/>
              <a:gd name="connsiteY7" fmla="*/ 84281 h 108567"/>
              <a:gd name="connsiteX8" fmla="*/ 152851 w 177137"/>
              <a:gd name="connsiteY8" fmla="*/ 109995 h 108567"/>
              <a:gd name="connsiteX9" fmla="*/ 180278 w 177137"/>
              <a:gd name="connsiteY9" fmla="*/ 82567 h 108567"/>
              <a:gd name="connsiteX10" fmla="*/ 173993 w 177137"/>
              <a:gd name="connsiteY10" fmla="*/ 56282 h 108567"/>
              <a:gd name="connsiteX11" fmla="*/ 151708 w 177137"/>
              <a:gd name="connsiteY11" fmla="*/ 64854 h 108567"/>
              <a:gd name="connsiteX12" fmla="*/ 148279 w 177137"/>
              <a:gd name="connsiteY12" fmla="*/ 31712 h 108567"/>
              <a:gd name="connsiteX13" fmla="*/ 159708 w 177137"/>
              <a:gd name="connsiteY13" fmla="*/ 12284 h 108567"/>
              <a:gd name="connsiteX14" fmla="*/ 148279 w 177137"/>
              <a:gd name="connsiteY14" fmla="*/ 12284 h 108567"/>
              <a:gd name="connsiteX15" fmla="*/ 130566 w 177137"/>
              <a:gd name="connsiteY15" fmla="*/ 23712 h 108567"/>
              <a:gd name="connsiteX16" fmla="*/ 122566 w 177137"/>
              <a:gd name="connsiteY16" fmla="*/ 29998 h 108567"/>
              <a:gd name="connsiteX17" fmla="*/ 127137 w 177137"/>
              <a:gd name="connsiteY17" fmla="*/ 52854 h 108567"/>
              <a:gd name="connsiteX18" fmla="*/ 114566 w 177137"/>
              <a:gd name="connsiteY18" fmla="*/ 63139 h 108567"/>
              <a:gd name="connsiteX19" fmla="*/ 95138 w 177137"/>
              <a:gd name="connsiteY19" fmla="*/ 61425 h 108567"/>
              <a:gd name="connsiteX20" fmla="*/ 89995 w 177137"/>
              <a:gd name="connsiteY20" fmla="*/ 31712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137" h="108567">
                <a:moveTo>
                  <a:pt x="52854" y="2570"/>
                </a:moveTo>
                <a:lnTo>
                  <a:pt x="2570" y="23712"/>
                </a:lnTo>
                <a:lnTo>
                  <a:pt x="2570" y="40283"/>
                </a:lnTo>
                <a:lnTo>
                  <a:pt x="67139" y="64854"/>
                </a:lnTo>
                <a:lnTo>
                  <a:pt x="52854" y="80853"/>
                </a:lnTo>
                <a:lnTo>
                  <a:pt x="62568" y="101995"/>
                </a:lnTo>
                <a:lnTo>
                  <a:pt x="103138" y="84281"/>
                </a:lnTo>
                <a:lnTo>
                  <a:pt x="136851" y="84281"/>
                </a:lnTo>
                <a:lnTo>
                  <a:pt x="152851" y="109995"/>
                </a:lnTo>
                <a:lnTo>
                  <a:pt x="180278" y="82567"/>
                </a:lnTo>
                <a:lnTo>
                  <a:pt x="173993" y="56282"/>
                </a:lnTo>
                <a:lnTo>
                  <a:pt x="151708" y="64854"/>
                </a:lnTo>
                <a:lnTo>
                  <a:pt x="148279" y="31712"/>
                </a:lnTo>
                <a:lnTo>
                  <a:pt x="159708" y="12284"/>
                </a:lnTo>
                <a:lnTo>
                  <a:pt x="148279" y="12284"/>
                </a:lnTo>
                <a:lnTo>
                  <a:pt x="130566" y="23712"/>
                </a:lnTo>
                <a:lnTo>
                  <a:pt x="122566" y="29998"/>
                </a:lnTo>
                <a:lnTo>
                  <a:pt x="127137" y="52854"/>
                </a:lnTo>
                <a:lnTo>
                  <a:pt x="114566" y="63139"/>
                </a:lnTo>
                <a:lnTo>
                  <a:pt x="95138" y="61425"/>
                </a:lnTo>
                <a:lnTo>
                  <a:pt x="89995" y="3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3" name="Freihandform: Form 141">
            <a:extLst>
              <a:ext uri="{FF2B5EF4-FFF2-40B4-BE49-F238E27FC236}">
                <a16:creationId xmlns:a16="http://schemas.microsoft.com/office/drawing/2014/main" id="{EF6E6C81-57ED-0E0C-A5F6-55F3867936FC}"/>
              </a:ext>
            </a:extLst>
          </p:cNvPr>
          <p:cNvSpPr/>
          <p:nvPr userDrawn="1"/>
        </p:nvSpPr>
        <p:spPr>
          <a:xfrm>
            <a:off x="5786973" y="1481386"/>
            <a:ext cx="81299" cy="46361"/>
          </a:xfrm>
          <a:custGeom>
            <a:avLst/>
            <a:gdLst>
              <a:gd name="connsiteX0" fmla="*/ 7712 w 57140"/>
              <a:gd name="connsiteY0" fmla="*/ 2570 h 34284"/>
              <a:gd name="connsiteX1" fmla="*/ 2570 w 57140"/>
              <a:gd name="connsiteY1" fmla="*/ 18569 h 34284"/>
              <a:gd name="connsiteX2" fmla="*/ 33426 w 57140"/>
              <a:gd name="connsiteY2" fmla="*/ 33426 h 34284"/>
              <a:gd name="connsiteX3" fmla="*/ 56282 w 57140"/>
              <a:gd name="connsiteY3" fmla="*/ 20284 h 34284"/>
              <a:gd name="connsiteX4" fmla="*/ 54568 w 57140"/>
              <a:gd name="connsiteY4" fmla="*/ 10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0" h="34284">
                <a:moveTo>
                  <a:pt x="7712" y="2570"/>
                </a:moveTo>
                <a:lnTo>
                  <a:pt x="2570" y="18569"/>
                </a:lnTo>
                <a:lnTo>
                  <a:pt x="33426" y="33426"/>
                </a:lnTo>
                <a:lnTo>
                  <a:pt x="56282" y="20284"/>
                </a:lnTo>
                <a:lnTo>
                  <a:pt x="54568" y="10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4" name="Freihandform: Form 142">
            <a:extLst>
              <a:ext uri="{FF2B5EF4-FFF2-40B4-BE49-F238E27FC236}">
                <a16:creationId xmlns:a16="http://schemas.microsoft.com/office/drawing/2014/main" id="{6E3227CA-FACB-2A9C-E85A-F062228ADC80}"/>
              </a:ext>
            </a:extLst>
          </p:cNvPr>
          <p:cNvSpPr/>
          <p:nvPr userDrawn="1"/>
        </p:nvSpPr>
        <p:spPr>
          <a:xfrm>
            <a:off x="5796729" y="1443525"/>
            <a:ext cx="73169" cy="30906"/>
          </a:xfrm>
          <a:custGeom>
            <a:avLst/>
            <a:gdLst>
              <a:gd name="connsiteX0" fmla="*/ 24855 w 51426"/>
              <a:gd name="connsiteY0" fmla="*/ 2570 h 22856"/>
              <a:gd name="connsiteX1" fmla="*/ 2570 w 51426"/>
              <a:gd name="connsiteY1" fmla="*/ 11141 h 22856"/>
              <a:gd name="connsiteX2" fmla="*/ 3713 w 51426"/>
              <a:gd name="connsiteY2" fmla="*/ 22569 h 22856"/>
              <a:gd name="connsiteX3" fmla="*/ 53997 w 51426"/>
              <a:gd name="connsiteY3" fmla="*/ 19141 h 22856"/>
              <a:gd name="connsiteX4" fmla="*/ 52282 w 51426"/>
              <a:gd name="connsiteY4" fmla="*/ 7713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26" h="22856">
                <a:moveTo>
                  <a:pt x="24855" y="2570"/>
                </a:moveTo>
                <a:lnTo>
                  <a:pt x="2570" y="11141"/>
                </a:lnTo>
                <a:lnTo>
                  <a:pt x="3713" y="22569"/>
                </a:lnTo>
                <a:lnTo>
                  <a:pt x="53997" y="19141"/>
                </a:lnTo>
                <a:lnTo>
                  <a:pt x="52282" y="7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5" name="Freihandform: Form 143">
            <a:extLst>
              <a:ext uri="{FF2B5EF4-FFF2-40B4-BE49-F238E27FC236}">
                <a16:creationId xmlns:a16="http://schemas.microsoft.com/office/drawing/2014/main" id="{2DC1E2ED-B27D-A057-3DF8-BA493E4F8795}"/>
              </a:ext>
            </a:extLst>
          </p:cNvPr>
          <p:cNvSpPr/>
          <p:nvPr userDrawn="1"/>
        </p:nvSpPr>
        <p:spPr>
          <a:xfrm>
            <a:off x="5966642" y="1479067"/>
            <a:ext cx="105687" cy="84993"/>
          </a:xfrm>
          <a:custGeom>
            <a:avLst/>
            <a:gdLst>
              <a:gd name="connsiteX0" fmla="*/ 13998 w 74283"/>
              <a:gd name="connsiteY0" fmla="*/ 4284 h 62855"/>
              <a:gd name="connsiteX1" fmla="*/ 10570 w 74283"/>
              <a:gd name="connsiteY1" fmla="*/ 15712 h 62855"/>
              <a:gd name="connsiteX2" fmla="*/ 2570 w 74283"/>
              <a:gd name="connsiteY2" fmla="*/ 27140 h 62855"/>
              <a:gd name="connsiteX3" fmla="*/ 2570 w 74283"/>
              <a:gd name="connsiteY3" fmla="*/ 43140 h 62855"/>
              <a:gd name="connsiteX4" fmla="*/ 33426 w 74283"/>
              <a:gd name="connsiteY4" fmla="*/ 38569 h 62855"/>
              <a:gd name="connsiteX5" fmla="*/ 65425 w 74283"/>
              <a:gd name="connsiteY5" fmla="*/ 65996 h 62855"/>
              <a:gd name="connsiteX6" fmla="*/ 76853 w 74283"/>
              <a:gd name="connsiteY6" fmla="*/ 65996 h 62855"/>
              <a:gd name="connsiteX7" fmla="*/ 76853 w 74283"/>
              <a:gd name="connsiteY7" fmla="*/ 38569 h 62855"/>
              <a:gd name="connsiteX8" fmla="*/ 44854 w 74283"/>
              <a:gd name="connsiteY8" fmla="*/ 257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83" h="62855">
                <a:moveTo>
                  <a:pt x="13998" y="4284"/>
                </a:moveTo>
                <a:lnTo>
                  <a:pt x="10570" y="15712"/>
                </a:lnTo>
                <a:lnTo>
                  <a:pt x="2570" y="27140"/>
                </a:lnTo>
                <a:lnTo>
                  <a:pt x="2570" y="43140"/>
                </a:lnTo>
                <a:lnTo>
                  <a:pt x="33426" y="38569"/>
                </a:lnTo>
                <a:lnTo>
                  <a:pt x="65425" y="65996"/>
                </a:lnTo>
                <a:lnTo>
                  <a:pt x="76853" y="65996"/>
                </a:lnTo>
                <a:lnTo>
                  <a:pt x="76853" y="38569"/>
                </a:lnTo>
                <a:lnTo>
                  <a:pt x="44854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6" name="Freihandform: Form 144">
            <a:extLst>
              <a:ext uri="{FF2B5EF4-FFF2-40B4-BE49-F238E27FC236}">
                <a16:creationId xmlns:a16="http://schemas.microsoft.com/office/drawing/2014/main" id="{0917D5FD-1716-886E-9266-59F86FFD7C10}"/>
              </a:ext>
            </a:extLst>
          </p:cNvPr>
          <p:cNvSpPr/>
          <p:nvPr userDrawn="1"/>
        </p:nvSpPr>
        <p:spPr>
          <a:xfrm>
            <a:off x="6099973" y="1520792"/>
            <a:ext cx="65039" cy="84993"/>
          </a:xfrm>
          <a:custGeom>
            <a:avLst/>
            <a:gdLst>
              <a:gd name="connsiteX0" fmla="*/ 2570 w 45712"/>
              <a:gd name="connsiteY0" fmla="*/ 5998 h 62855"/>
              <a:gd name="connsiteX1" fmla="*/ 15712 w 45712"/>
              <a:gd name="connsiteY1" fmla="*/ 20855 h 62855"/>
              <a:gd name="connsiteX2" fmla="*/ 4284 w 45712"/>
              <a:gd name="connsiteY2" fmla="*/ 40283 h 62855"/>
              <a:gd name="connsiteX3" fmla="*/ 12284 w 45712"/>
              <a:gd name="connsiteY3" fmla="*/ 61425 h 62855"/>
              <a:gd name="connsiteX4" fmla="*/ 47711 w 45712"/>
              <a:gd name="connsiteY4" fmla="*/ 41997 h 62855"/>
              <a:gd name="connsiteX5" fmla="*/ 47711 w 45712"/>
              <a:gd name="connsiteY5" fmla="*/ 27140 h 62855"/>
              <a:gd name="connsiteX6" fmla="*/ 27140 w 45712"/>
              <a:gd name="connsiteY6" fmla="*/ 257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12" h="62855">
                <a:moveTo>
                  <a:pt x="2570" y="5998"/>
                </a:moveTo>
                <a:lnTo>
                  <a:pt x="15712" y="20855"/>
                </a:lnTo>
                <a:lnTo>
                  <a:pt x="4284" y="40283"/>
                </a:lnTo>
                <a:lnTo>
                  <a:pt x="12284" y="61425"/>
                </a:lnTo>
                <a:lnTo>
                  <a:pt x="47711" y="41997"/>
                </a:lnTo>
                <a:lnTo>
                  <a:pt x="47711" y="27140"/>
                </a:lnTo>
                <a:lnTo>
                  <a:pt x="27140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7" name="Freihandform: Form 145">
            <a:extLst>
              <a:ext uri="{FF2B5EF4-FFF2-40B4-BE49-F238E27FC236}">
                <a16:creationId xmlns:a16="http://schemas.microsoft.com/office/drawing/2014/main" id="{CDFBE2CD-5D23-D5F0-0941-6A2CCF069EA5}"/>
              </a:ext>
            </a:extLst>
          </p:cNvPr>
          <p:cNvSpPr/>
          <p:nvPr userDrawn="1"/>
        </p:nvSpPr>
        <p:spPr>
          <a:xfrm>
            <a:off x="6166636" y="1421891"/>
            <a:ext cx="195116" cy="185439"/>
          </a:xfrm>
          <a:custGeom>
            <a:avLst/>
            <a:gdLst>
              <a:gd name="connsiteX0" fmla="*/ 2570 w 137138"/>
              <a:gd name="connsiteY0" fmla="*/ 41426 h 137138"/>
              <a:gd name="connsiteX1" fmla="*/ 4284 w 137138"/>
              <a:gd name="connsiteY1" fmla="*/ 67711 h 137138"/>
              <a:gd name="connsiteX2" fmla="*/ 47711 w 137138"/>
              <a:gd name="connsiteY2" fmla="*/ 67711 h 137138"/>
              <a:gd name="connsiteX3" fmla="*/ 59140 w 137138"/>
              <a:gd name="connsiteY3" fmla="*/ 77425 h 137138"/>
              <a:gd name="connsiteX4" fmla="*/ 57425 w 137138"/>
              <a:gd name="connsiteY4" fmla="*/ 88853 h 137138"/>
              <a:gd name="connsiteX5" fmla="*/ 19141 w 137138"/>
              <a:gd name="connsiteY5" fmla="*/ 93995 h 137138"/>
              <a:gd name="connsiteX6" fmla="*/ 46568 w 137138"/>
              <a:gd name="connsiteY6" fmla="*/ 131137 h 137138"/>
              <a:gd name="connsiteX7" fmla="*/ 83710 w 137138"/>
              <a:gd name="connsiteY7" fmla="*/ 137994 h 137138"/>
              <a:gd name="connsiteX8" fmla="*/ 135137 w 137138"/>
              <a:gd name="connsiteY8" fmla="*/ 115138 h 137138"/>
              <a:gd name="connsiteX9" fmla="*/ 60854 w 137138"/>
              <a:gd name="connsiteY9" fmla="*/ 2570 h 137138"/>
              <a:gd name="connsiteX10" fmla="*/ 37997 w 137138"/>
              <a:gd name="connsiteY10" fmla="*/ 16855 h 137138"/>
              <a:gd name="connsiteX11" fmla="*/ 39711 w 137138"/>
              <a:gd name="connsiteY11" fmla="*/ 36283 h 137138"/>
              <a:gd name="connsiteX12" fmla="*/ 13998 w 137138"/>
              <a:gd name="connsiteY12" fmla="*/ 26569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38" h="137138">
                <a:moveTo>
                  <a:pt x="2570" y="41426"/>
                </a:moveTo>
                <a:lnTo>
                  <a:pt x="4284" y="67711"/>
                </a:lnTo>
                <a:lnTo>
                  <a:pt x="47711" y="67711"/>
                </a:lnTo>
                <a:lnTo>
                  <a:pt x="59140" y="77425"/>
                </a:lnTo>
                <a:lnTo>
                  <a:pt x="57425" y="88853"/>
                </a:lnTo>
                <a:lnTo>
                  <a:pt x="19141" y="93995"/>
                </a:lnTo>
                <a:lnTo>
                  <a:pt x="46568" y="131137"/>
                </a:lnTo>
                <a:lnTo>
                  <a:pt x="83710" y="137994"/>
                </a:lnTo>
                <a:lnTo>
                  <a:pt x="135137" y="115138"/>
                </a:lnTo>
                <a:lnTo>
                  <a:pt x="60854" y="2570"/>
                </a:lnTo>
                <a:lnTo>
                  <a:pt x="37997" y="16855"/>
                </a:lnTo>
                <a:lnTo>
                  <a:pt x="39711" y="36283"/>
                </a:lnTo>
                <a:lnTo>
                  <a:pt x="13998" y="2656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8" name="Freihandform: Form 146">
            <a:extLst>
              <a:ext uri="{FF2B5EF4-FFF2-40B4-BE49-F238E27FC236}">
                <a16:creationId xmlns:a16="http://schemas.microsoft.com/office/drawing/2014/main" id="{3E3FE25A-1763-8D59-1556-2DC06763F72B}"/>
              </a:ext>
            </a:extLst>
          </p:cNvPr>
          <p:cNvSpPr/>
          <p:nvPr userDrawn="1"/>
        </p:nvSpPr>
        <p:spPr>
          <a:xfrm>
            <a:off x="5483729" y="1724004"/>
            <a:ext cx="349583" cy="301340"/>
          </a:xfrm>
          <a:custGeom>
            <a:avLst/>
            <a:gdLst>
              <a:gd name="connsiteX0" fmla="*/ 105995 w 245706"/>
              <a:gd name="connsiteY0" fmla="*/ 2570 h 222849"/>
              <a:gd name="connsiteX1" fmla="*/ 44854 w 245706"/>
              <a:gd name="connsiteY1" fmla="*/ 18569 h 222849"/>
              <a:gd name="connsiteX2" fmla="*/ 8855 w 245706"/>
              <a:gd name="connsiteY2" fmla="*/ 49997 h 222849"/>
              <a:gd name="connsiteX3" fmla="*/ 12284 w 245706"/>
              <a:gd name="connsiteY3" fmla="*/ 84281 h 222849"/>
              <a:gd name="connsiteX4" fmla="*/ 76853 w 245706"/>
              <a:gd name="connsiteY4" fmla="*/ 103709 h 222849"/>
              <a:gd name="connsiteX5" fmla="*/ 62568 w 245706"/>
              <a:gd name="connsiteY5" fmla="*/ 136280 h 222849"/>
              <a:gd name="connsiteX6" fmla="*/ 15712 w 245706"/>
              <a:gd name="connsiteY6" fmla="*/ 107138 h 222849"/>
              <a:gd name="connsiteX7" fmla="*/ 2570 w 245706"/>
              <a:gd name="connsiteY7" fmla="*/ 131137 h 222849"/>
              <a:gd name="connsiteX8" fmla="*/ 33426 w 245706"/>
              <a:gd name="connsiteY8" fmla="*/ 152279 h 222849"/>
              <a:gd name="connsiteX9" fmla="*/ 31712 w 245706"/>
              <a:gd name="connsiteY9" fmla="*/ 186564 h 222849"/>
              <a:gd name="connsiteX10" fmla="*/ 78567 w 245706"/>
              <a:gd name="connsiteY10" fmla="*/ 199706 h 222849"/>
              <a:gd name="connsiteX11" fmla="*/ 135137 w 245706"/>
              <a:gd name="connsiteY11" fmla="*/ 196849 h 222849"/>
              <a:gd name="connsiteX12" fmla="*/ 144851 w 245706"/>
              <a:gd name="connsiteY12" fmla="*/ 178564 h 222849"/>
              <a:gd name="connsiteX13" fmla="*/ 186564 w 245706"/>
              <a:gd name="connsiteY13" fmla="*/ 225991 h 222849"/>
              <a:gd name="connsiteX14" fmla="*/ 215706 w 245706"/>
              <a:gd name="connsiteY14" fmla="*/ 216277 h 222849"/>
              <a:gd name="connsiteX15" fmla="*/ 220848 w 245706"/>
              <a:gd name="connsiteY15" fmla="*/ 183707 h 222849"/>
              <a:gd name="connsiteX16" fmla="*/ 241991 w 245706"/>
              <a:gd name="connsiteY16" fmla="*/ 197992 h 222849"/>
              <a:gd name="connsiteX17" fmla="*/ 244848 w 245706"/>
              <a:gd name="connsiteY17" fmla="*/ 165422 h 222849"/>
              <a:gd name="connsiteX18" fmla="*/ 219134 w 245706"/>
              <a:gd name="connsiteY18" fmla="*/ 149422 h 222849"/>
              <a:gd name="connsiteX19" fmla="*/ 220848 w 245706"/>
              <a:gd name="connsiteY19" fmla="*/ 46568 h 222849"/>
              <a:gd name="connsiteX20" fmla="*/ 197992 w 245706"/>
              <a:gd name="connsiteY20" fmla="*/ 28855 h 222849"/>
              <a:gd name="connsiteX21" fmla="*/ 173993 w 245706"/>
              <a:gd name="connsiteY21" fmla="*/ 61425 h 22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5706" h="222849">
                <a:moveTo>
                  <a:pt x="105995" y="2570"/>
                </a:moveTo>
                <a:lnTo>
                  <a:pt x="44854" y="18569"/>
                </a:lnTo>
                <a:lnTo>
                  <a:pt x="8855" y="49997"/>
                </a:lnTo>
                <a:lnTo>
                  <a:pt x="12284" y="84281"/>
                </a:lnTo>
                <a:lnTo>
                  <a:pt x="76853" y="103709"/>
                </a:lnTo>
                <a:lnTo>
                  <a:pt x="62568" y="136280"/>
                </a:lnTo>
                <a:lnTo>
                  <a:pt x="15712" y="107138"/>
                </a:lnTo>
                <a:lnTo>
                  <a:pt x="2570" y="131137"/>
                </a:lnTo>
                <a:lnTo>
                  <a:pt x="33426" y="152279"/>
                </a:lnTo>
                <a:lnTo>
                  <a:pt x="31712" y="186564"/>
                </a:lnTo>
                <a:lnTo>
                  <a:pt x="78567" y="199706"/>
                </a:lnTo>
                <a:lnTo>
                  <a:pt x="135137" y="196849"/>
                </a:lnTo>
                <a:lnTo>
                  <a:pt x="144851" y="178564"/>
                </a:lnTo>
                <a:lnTo>
                  <a:pt x="186564" y="225991"/>
                </a:lnTo>
                <a:lnTo>
                  <a:pt x="215706" y="216277"/>
                </a:lnTo>
                <a:lnTo>
                  <a:pt x="220848" y="183707"/>
                </a:lnTo>
                <a:lnTo>
                  <a:pt x="241991" y="197992"/>
                </a:lnTo>
                <a:lnTo>
                  <a:pt x="244848" y="165422"/>
                </a:lnTo>
                <a:lnTo>
                  <a:pt x="219134" y="149422"/>
                </a:lnTo>
                <a:lnTo>
                  <a:pt x="220848" y="46568"/>
                </a:lnTo>
                <a:lnTo>
                  <a:pt x="197992" y="28855"/>
                </a:lnTo>
                <a:lnTo>
                  <a:pt x="173993" y="6142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9" name="Freihandform: Form 147">
            <a:extLst>
              <a:ext uri="{FF2B5EF4-FFF2-40B4-BE49-F238E27FC236}">
                <a16:creationId xmlns:a16="http://schemas.microsoft.com/office/drawing/2014/main" id="{35001999-13BC-49AA-E492-431736E3FB5C}"/>
              </a:ext>
            </a:extLst>
          </p:cNvPr>
          <p:cNvSpPr/>
          <p:nvPr userDrawn="1"/>
        </p:nvSpPr>
        <p:spPr>
          <a:xfrm>
            <a:off x="5865832" y="1783499"/>
            <a:ext cx="130078" cy="139081"/>
          </a:xfrm>
          <a:custGeom>
            <a:avLst/>
            <a:gdLst>
              <a:gd name="connsiteX0" fmla="*/ 34569 w 91425"/>
              <a:gd name="connsiteY0" fmla="*/ 30569 h 102853"/>
              <a:gd name="connsiteX1" fmla="*/ 13427 w 91425"/>
              <a:gd name="connsiteY1" fmla="*/ 20284 h 102853"/>
              <a:gd name="connsiteX2" fmla="*/ 2570 w 91425"/>
              <a:gd name="connsiteY2" fmla="*/ 35140 h 102853"/>
              <a:gd name="connsiteX3" fmla="*/ 24855 w 91425"/>
              <a:gd name="connsiteY3" fmla="*/ 71139 h 102853"/>
              <a:gd name="connsiteX4" fmla="*/ 26569 w 91425"/>
              <a:gd name="connsiteY4" fmla="*/ 105424 h 102853"/>
              <a:gd name="connsiteX5" fmla="*/ 75139 w 91425"/>
              <a:gd name="connsiteY5" fmla="*/ 75710 h 102853"/>
              <a:gd name="connsiteX6" fmla="*/ 75139 w 91425"/>
              <a:gd name="connsiteY6" fmla="*/ 33426 h 102853"/>
              <a:gd name="connsiteX7" fmla="*/ 92853 w 91425"/>
              <a:gd name="connsiteY7" fmla="*/ 15712 h 102853"/>
              <a:gd name="connsiteX8" fmla="*/ 75139 w 91425"/>
              <a:gd name="connsiteY8" fmla="*/ 2570 h 102853"/>
              <a:gd name="connsiteX9" fmla="*/ 45997 w 91425"/>
              <a:gd name="connsiteY9" fmla="*/ 2570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5" h="102853">
                <a:moveTo>
                  <a:pt x="34569" y="30569"/>
                </a:moveTo>
                <a:lnTo>
                  <a:pt x="13427" y="20284"/>
                </a:lnTo>
                <a:lnTo>
                  <a:pt x="2570" y="35140"/>
                </a:lnTo>
                <a:lnTo>
                  <a:pt x="24855" y="71139"/>
                </a:lnTo>
                <a:lnTo>
                  <a:pt x="26569" y="105424"/>
                </a:lnTo>
                <a:lnTo>
                  <a:pt x="75139" y="75710"/>
                </a:lnTo>
                <a:lnTo>
                  <a:pt x="75139" y="33426"/>
                </a:lnTo>
                <a:lnTo>
                  <a:pt x="92853" y="15712"/>
                </a:lnTo>
                <a:lnTo>
                  <a:pt x="75139" y="2570"/>
                </a:lnTo>
                <a:lnTo>
                  <a:pt x="45997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0" name="Freihandform: Form 148">
            <a:extLst>
              <a:ext uri="{FF2B5EF4-FFF2-40B4-BE49-F238E27FC236}">
                <a16:creationId xmlns:a16="http://schemas.microsoft.com/office/drawing/2014/main" id="{F520C21D-C5A4-F95F-7C86-302EF70408CE}"/>
              </a:ext>
            </a:extLst>
          </p:cNvPr>
          <p:cNvSpPr/>
          <p:nvPr userDrawn="1"/>
        </p:nvSpPr>
        <p:spPr>
          <a:xfrm>
            <a:off x="6010544" y="1801269"/>
            <a:ext cx="154467" cy="84993"/>
          </a:xfrm>
          <a:custGeom>
            <a:avLst/>
            <a:gdLst>
              <a:gd name="connsiteX0" fmla="*/ 36283 w 108567"/>
              <a:gd name="connsiteY0" fmla="*/ 2570 h 62855"/>
              <a:gd name="connsiteX1" fmla="*/ 2570 w 108567"/>
              <a:gd name="connsiteY1" fmla="*/ 29998 h 62855"/>
              <a:gd name="connsiteX2" fmla="*/ 10570 w 108567"/>
              <a:gd name="connsiteY2" fmla="*/ 64282 h 62855"/>
              <a:gd name="connsiteX3" fmla="*/ 31712 w 108567"/>
              <a:gd name="connsiteY3" fmla="*/ 64282 h 62855"/>
              <a:gd name="connsiteX4" fmla="*/ 41426 w 108567"/>
              <a:gd name="connsiteY4" fmla="*/ 46568 h 62855"/>
              <a:gd name="connsiteX5" fmla="*/ 55711 w 108567"/>
              <a:gd name="connsiteY5" fmla="*/ 61425 h 62855"/>
              <a:gd name="connsiteX6" fmla="*/ 70568 w 108567"/>
              <a:gd name="connsiteY6" fmla="*/ 59711 h 62855"/>
              <a:gd name="connsiteX7" fmla="*/ 109423 w 108567"/>
              <a:gd name="connsiteY7" fmla="*/ 2714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67" h="62855">
                <a:moveTo>
                  <a:pt x="36283" y="2570"/>
                </a:moveTo>
                <a:lnTo>
                  <a:pt x="2570" y="29998"/>
                </a:lnTo>
                <a:lnTo>
                  <a:pt x="10570" y="64282"/>
                </a:lnTo>
                <a:lnTo>
                  <a:pt x="31712" y="64282"/>
                </a:lnTo>
                <a:lnTo>
                  <a:pt x="41426" y="46568"/>
                </a:lnTo>
                <a:lnTo>
                  <a:pt x="55711" y="61425"/>
                </a:lnTo>
                <a:lnTo>
                  <a:pt x="70568" y="59711"/>
                </a:lnTo>
                <a:lnTo>
                  <a:pt x="109423" y="27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1" name="Freihandform: Form 149">
            <a:extLst>
              <a:ext uri="{FF2B5EF4-FFF2-40B4-BE49-F238E27FC236}">
                <a16:creationId xmlns:a16="http://schemas.microsoft.com/office/drawing/2014/main" id="{C27946FD-1A6A-C788-5850-1CBA5D567D2C}"/>
              </a:ext>
            </a:extLst>
          </p:cNvPr>
          <p:cNvSpPr/>
          <p:nvPr userDrawn="1"/>
        </p:nvSpPr>
        <p:spPr>
          <a:xfrm>
            <a:off x="6042250" y="1728640"/>
            <a:ext cx="65039" cy="38633"/>
          </a:xfrm>
          <a:custGeom>
            <a:avLst/>
            <a:gdLst>
              <a:gd name="connsiteX0" fmla="*/ 11141 w 45712"/>
              <a:gd name="connsiteY0" fmla="*/ 2570 h 28570"/>
              <a:gd name="connsiteX1" fmla="*/ 2570 w 45712"/>
              <a:gd name="connsiteY1" fmla="*/ 18569 h 28570"/>
              <a:gd name="connsiteX2" fmla="*/ 38569 w 45712"/>
              <a:gd name="connsiteY2" fmla="*/ 31712 h 28570"/>
              <a:gd name="connsiteX3" fmla="*/ 48283 w 45712"/>
              <a:gd name="connsiteY3" fmla="*/ 16855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2" h="28570">
                <a:moveTo>
                  <a:pt x="11141" y="2570"/>
                </a:moveTo>
                <a:lnTo>
                  <a:pt x="2570" y="18569"/>
                </a:lnTo>
                <a:lnTo>
                  <a:pt x="38569" y="31712"/>
                </a:lnTo>
                <a:lnTo>
                  <a:pt x="48283" y="16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2" name="Freihandform: Form 150">
            <a:extLst>
              <a:ext uri="{FF2B5EF4-FFF2-40B4-BE49-F238E27FC236}">
                <a16:creationId xmlns:a16="http://schemas.microsoft.com/office/drawing/2014/main" id="{2709FF29-A7C0-CF12-D262-08B9F961B041}"/>
              </a:ext>
            </a:extLst>
          </p:cNvPr>
          <p:cNvSpPr/>
          <p:nvPr userDrawn="1"/>
        </p:nvSpPr>
        <p:spPr>
          <a:xfrm>
            <a:off x="5943879" y="1644419"/>
            <a:ext cx="105687" cy="92720"/>
          </a:xfrm>
          <a:custGeom>
            <a:avLst/>
            <a:gdLst>
              <a:gd name="connsiteX0" fmla="*/ 59139 w 74283"/>
              <a:gd name="connsiteY0" fmla="*/ 2570 h 68569"/>
              <a:gd name="connsiteX1" fmla="*/ 23712 w 74283"/>
              <a:gd name="connsiteY1" fmla="*/ 7713 h 68569"/>
              <a:gd name="connsiteX2" fmla="*/ 2570 w 74283"/>
              <a:gd name="connsiteY2" fmla="*/ 27140 h 68569"/>
              <a:gd name="connsiteX3" fmla="*/ 41426 w 74283"/>
              <a:gd name="connsiteY3" fmla="*/ 28855 h 68569"/>
              <a:gd name="connsiteX4" fmla="*/ 29998 w 74283"/>
              <a:gd name="connsiteY4" fmla="*/ 57997 h 68569"/>
              <a:gd name="connsiteX5" fmla="*/ 37997 w 74283"/>
              <a:gd name="connsiteY5" fmla="*/ 71139 h 68569"/>
              <a:gd name="connsiteX6" fmla="*/ 49426 w 74283"/>
              <a:gd name="connsiteY6" fmla="*/ 69425 h 68569"/>
              <a:gd name="connsiteX7" fmla="*/ 76853 w 74283"/>
              <a:gd name="connsiteY7" fmla="*/ 25426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83" h="68569">
                <a:moveTo>
                  <a:pt x="59139" y="2570"/>
                </a:moveTo>
                <a:lnTo>
                  <a:pt x="23712" y="7713"/>
                </a:lnTo>
                <a:lnTo>
                  <a:pt x="2570" y="27140"/>
                </a:lnTo>
                <a:lnTo>
                  <a:pt x="41426" y="28855"/>
                </a:lnTo>
                <a:lnTo>
                  <a:pt x="29998" y="57997"/>
                </a:lnTo>
                <a:lnTo>
                  <a:pt x="37997" y="71139"/>
                </a:lnTo>
                <a:lnTo>
                  <a:pt x="49426" y="69425"/>
                </a:lnTo>
                <a:lnTo>
                  <a:pt x="76853" y="2542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3" name="Freihandform: Form 151">
            <a:extLst>
              <a:ext uri="{FF2B5EF4-FFF2-40B4-BE49-F238E27FC236}">
                <a16:creationId xmlns:a16="http://schemas.microsoft.com/office/drawing/2014/main" id="{489589EB-CA6C-6954-1B29-FFC2D3186E27}"/>
              </a:ext>
            </a:extLst>
          </p:cNvPr>
          <p:cNvSpPr/>
          <p:nvPr userDrawn="1"/>
        </p:nvSpPr>
        <p:spPr>
          <a:xfrm>
            <a:off x="6083711" y="1628966"/>
            <a:ext cx="325194" cy="224073"/>
          </a:xfrm>
          <a:custGeom>
            <a:avLst/>
            <a:gdLst>
              <a:gd name="connsiteX0" fmla="*/ 21998 w 228563"/>
              <a:gd name="connsiteY0" fmla="*/ 2570 h 165708"/>
              <a:gd name="connsiteX1" fmla="*/ 2570 w 228563"/>
              <a:gd name="connsiteY1" fmla="*/ 9427 h 165708"/>
              <a:gd name="connsiteX2" fmla="*/ 5998 w 228563"/>
              <a:gd name="connsiteY2" fmla="*/ 35140 h 165708"/>
              <a:gd name="connsiteX3" fmla="*/ 38569 w 228563"/>
              <a:gd name="connsiteY3" fmla="*/ 56282 h 165708"/>
              <a:gd name="connsiteX4" fmla="*/ 39711 w 228563"/>
              <a:gd name="connsiteY4" fmla="*/ 72853 h 165708"/>
              <a:gd name="connsiteX5" fmla="*/ 29997 w 228563"/>
              <a:gd name="connsiteY5" fmla="*/ 82567 h 165708"/>
              <a:gd name="connsiteX6" fmla="*/ 35140 w 228563"/>
              <a:gd name="connsiteY6" fmla="*/ 115138 h 165708"/>
              <a:gd name="connsiteX7" fmla="*/ 159708 w 228563"/>
              <a:gd name="connsiteY7" fmla="*/ 155708 h 165708"/>
              <a:gd name="connsiteX8" fmla="*/ 193421 w 228563"/>
              <a:gd name="connsiteY8" fmla="*/ 167136 h 165708"/>
              <a:gd name="connsiteX9" fmla="*/ 227705 w 228563"/>
              <a:gd name="connsiteY9" fmla="*/ 137994 h 165708"/>
              <a:gd name="connsiteX10" fmla="*/ 187135 w 228563"/>
              <a:gd name="connsiteY10" fmla="*/ 105424 h 165708"/>
              <a:gd name="connsiteX11" fmla="*/ 149994 w 228563"/>
              <a:gd name="connsiteY11" fmla="*/ 115138 h 165708"/>
              <a:gd name="connsiteX12" fmla="*/ 97995 w 228563"/>
              <a:gd name="connsiteY12" fmla="*/ 109995 h 165708"/>
              <a:gd name="connsiteX13" fmla="*/ 78567 w 228563"/>
              <a:gd name="connsiteY13" fmla="*/ 90567 h 165708"/>
              <a:gd name="connsiteX14" fmla="*/ 73996 w 228563"/>
              <a:gd name="connsiteY14" fmla="*/ 36854 h 165708"/>
              <a:gd name="connsiteX15" fmla="*/ 41426 w 228563"/>
              <a:gd name="connsiteY15" fmla="*/ 20284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563" h="165708">
                <a:moveTo>
                  <a:pt x="21998" y="2570"/>
                </a:moveTo>
                <a:lnTo>
                  <a:pt x="2570" y="9427"/>
                </a:lnTo>
                <a:lnTo>
                  <a:pt x="5998" y="35140"/>
                </a:lnTo>
                <a:lnTo>
                  <a:pt x="38569" y="56282"/>
                </a:lnTo>
                <a:lnTo>
                  <a:pt x="39711" y="72853"/>
                </a:lnTo>
                <a:lnTo>
                  <a:pt x="29997" y="82567"/>
                </a:lnTo>
                <a:lnTo>
                  <a:pt x="35140" y="115138"/>
                </a:lnTo>
                <a:lnTo>
                  <a:pt x="159708" y="155708"/>
                </a:lnTo>
                <a:lnTo>
                  <a:pt x="193421" y="167136"/>
                </a:lnTo>
                <a:lnTo>
                  <a:pt x="227705" y="137994"/>
                </a:lnTo>
                <a:lnTo>
                  <a:pt x="187135" y="105424"/>
                </a:lnTo>
                <a:lnTo>
                  <a:pt x="149994" y="115138"/>
                </a:lnTo>
                <a:lnTo>
                  <a:pt x="97995" y="109995"/>
                </a:lnTo>
                <a:lnTo>
                  <a:pt x="78567" y="90567"/>
                </a:lnTo>
                <a:lnTo>
                  <a:pt x="73996" y="36854"/>
                </a:lnTo>
                <a:lnTo>
                  <a:pt x="41426" y="20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4" name="Freihandform: Form 152">
            <a:extLst>
              <a:ext uri="{FF2B5EF4-FFF2-40B4-BE49-F238E27FC236}">
                <a16:creationId xmlns:a16="http://schemas.microsoft.com/office/drawing/2014/main" id="{D0691C61-D002-4AA0-C865-FFC94B16833E}"/>
              </a:ext>
            </a:extLst>
          </p:cNvPr>
          <p:cNvSpPr/>
          <p:nvPr userDrawn="1"/>
        </p:nvSpPr>
        <p:spPr>
          <a:xfrm>
            <a:off x="6113792" y="1853811"/>
            <a:ext cx="552831" cy="656766"/>
          </a:xfrm>
          <a:custGeom>
            <a:avLst/>
            <a:gdLst>
              <a:gd name="connsiteX0" fmla="*/ 102567 w 388558"/>
              <a:gd name="connsiteY0" fmla="*/ 5998 h 485698"/>
              <a:gd name="connsiteX1" fmla="*/ 67139 w 388558"/>
              <a:gd name="connsiteY1" fmla="*/ 2570 h 485698"/>
              <a:gd name="connsiteX2" fmla="*/ 25426 w 388558"/>
              <a:gd name="connsiteY2" fmla="*/ 19141 h 485698"/>
              <a:gd name="connsiteX3" fmla="*/ 2570 w 388558"/>
              <a:gd name="connsiteY3" fmla="*/ 49997 h 485698"/>
              <a:gd name="connsiteX4" fmla="*/ 9427 w 388558"/>
              <a:gd name="connsiteY4" fmla="*/ 134565 h 485698"/>
              <a:gd name="connsiteX5" fmla="*/ 78567 w 388558"/>
              <a:gd name="connsiteY5" fmla="*/ 137994 h 485698"/>
              <a:gd name="connsiteX6" fmla="*/ 144851 w 388558"/>
              <a:gd name="connsiteY6" fmla="*/ 170564 h 485698"/>
              <a:gd name="connsiteX7" fmla="*/ 191707 w 388558"/>
              <a:gd name="connsiteY7" fmla="*/ 224277 h 485698"/>
              <a:gd name="connsiteX8" fmla="*/ 227134 w 388558"/>
              <a:gd name="connsiteY8" fmla="*/ 223134 h 485698"/>
              <a:gd name="connsiteX9" fmla="*/ 217420 w 388558"/>
              <a:gd name="connsiteY9" fmla="*/ 273418 h 485698"/>
              <a:gd name="connsiteX10" fmla="*/ 185421 w 388558"/>
              <a:gd name="connsiteY10" fmla="*/ 327131 h 485698"/>
              <a:gd name="connsiteX11" fmla="*/ 149994 w 388558"/>
              <a:gd name="connsiteY11" fmla="*/ 343701 h 485698"/>
              <a:gd name="connsiteX12" fmla="*/ 123709 w 388558"/>
              <a:gd name="connsiteY12" fmla="*/ 338559 h 485698"/>
              <a:gd name="connsiteX13" fmla="*/ 111138 w 388558"/>
              <a:gd name="connsiteY13" fmla="*/ 327131 h 485698"/>
              <a:gd name="connsiteX14" fmla="*/ 91710 w 388558"/>
              <a:gd name="connsiteY14" fmla="*/ 353415 h 485698"/>
              <a:gd name="connsiteX15" fmla="*/ 99710 w 388558"/>
              <a:gd name="connsiteY15" fmla="*/ 379129 h 485698"/>
              <a:gd name="connsiteX16" fmla="*/ 127137 w 388558"/>
              <a:gd name="connsiteY16" fmla="*/ 380843 h 485698"/>
              <a:gd name="connsiteX17" fmla="*/ 161422 w 388558"/>
              <a:gd name="connsiteY17" fmla="*/ 364844 h 485698"/>
              <a:gd name="connsiteX18" fmla="*/ 189992 w 388558"/>
              <a:gd name="connsiteY18" fmla="*/ 439698 h 485698"/>
              <a:gd name="connsiteX19" fmla="*/ 263133 w 388558"/>
              <a:gd name="connsiteY19" fmla="*/ 487125 h 485698"/>
              <a:gd name="connsiteX20" fmla="*/ 312845 w 388558"/>
              <a:gd name="connsiteY20" fmla="*/ 423699 h 485698"/>
              <a:gd name="connsiteX21" fmla="*/ 271132 w 388558"/>
              <a:gd name="connsiteY21" fmla="*/ 355130 h 485698"/>
              <a:gd name="connsiteX22" fmla="*/ 295132 w 388558"/>
              <a:gd name="connsiteY22" fmla="*/ 327131 h 485698"/>
              <a:gd name="connsiteX23" fmla="*/ 329416 w 388558"/>
              <a:gd name="connsiteY23" fmla="*/ 384272 h 485698"/>
              <a:gd name="connsiteX24" fmla="*/ 390557 w 388558"/>
              <a:gd name="connsiteY24" fmla="*/ 330559 h 485698"/>
              <a:gd name="connsiteX25" fmla="*/ 379700 w 388558"/>
              <a:gd name="connsiteY25" fmla="*/ 305988 h 485698"/>
              <a:gd name="connsiteX26" fmla="*/ 337416 w 388558"/>
              <a:gd name="connsiteY26" fmla="*/ 319131 h 485698"/>
              <a:gd name="connsiteX27" fmla="*/ 308274 w 388558"/>
              <a:gd name="connsiteY27" fmla="*/ 239133 h 485698"/>
              <a:gd name="connsiteX28" fmla="*/ 335702 w 388558"/>
              <a:gd name="connsiteY28" fmla="*/ 193421 h 485698"/>
              <a:gd name="connsiteX29" fmla="*/ 280846 w 388558"/>
              <a:gd name="connsiteY29" fmla="*/ 135137 h 485698"/>
              <a:gd name="connsiteX30" fmla="*/ 249990 w 388558"/>
              <a:gd name="connsiteY30" fmla="*/ 156279 h 485698"/>
              <a:gd name="connsiteX31" fmla="*/ 220848 w 388558"/>
              <a:gd name="connsiteY31" fmla="*/ 92281 h 485698"/>
              <a:gd name="connsiteX32" fmla="*/ 159708 w 388558"/>
              <a:gd name="connsiteY32" fmla="*/ 100852 h 485698"/>
              <a:gd name="connsiteX33" fmla="*/ 143708 w 388558"/>
              <a:gd name="connsiteY33" fmla="*/ 23712 h 485698"/>
              <a:gd name="connsiteX34" fmla="*/ 93424 w 388558"/>
              <a:gd name="connsiteY34" fmla="*/ 57997 h 485698"/>
              <a:gd name="connsiteX35" fmla="*/ 88281 w 388558"/>
              <a:gd name="connsiteY35" fmla="*/ 100852 h 485698"/>
              <a:gd name="connsiteX36" fmla="*/ 60854 w 388558"/>
              <a:gd name="connsiteY36" fmla="*/ 100852 h 485698"/>
              <a:gd name="connsiteX37" fmla="*/ 64282 w 388558"/>
              <a:gd name="connsiteY37" fmla="*/ 63139 h 4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8558" h="485698">
                <a:moveTo>
                  <a:pt x="102567" y="5998"/>
                </a:moveTo>
                <a:lnTo>
                  <a:pt x="67139" y="2570"/>
                </a:lnTo>
                <a:lnTo>
                  <a:pt x="25426" y="19141"/>
                </a:lnTo>
                <a:lnTo>
                  <a:pt x="2570" y="49997"/>
                </a:lnTo>
                <a:lnTo>
                  <a:pt x="9427" y="134565"/>
                </a:lnTo>
                <a:lnTo>
                  <a:pt x="78567" y="137994"/>
                </a:lnTo>
                <a:lnTo>
                  <a:pt x="144851" y="170564"/>
                </a:lnTo>
                <a:lnTo>
                  <a:pt x="191707" y="224277"/>
                </a:lnTo>
                <a:lnTo>
                  <a:pt x="227134" y="223134"/>
                </a:lnTo>
                <a:lnTo>
                  <a:pt x="217420" y="273418"/>
                </a:lnTo>
                <a:lnTo>
                  <a:pt x="185421" y="327131"/>
                </a:lnTo>
                <a:lnTo>
                  <a:pt x="149994" y="343701"/>
                </a:lnTo>
                <a:lnTo>
                  <a:pt x="123709" y="338559"/>
                </a:lnTo>
                <a:lnTo>
                  <a:pt x="111138" y="327131"/>
                </a:lnTo>
                <a:lnTo>
                  <a:pt x="91710" y="353415"/>
                </a:lnTo>
                <a:lnTo>
                  <a:pt x="99710" y="379129"/>
                </a:lnTo>
                <a:lnTo>
                  <a:pt x="127137" y="380843"/>
                </a:lnTo>
                <a:lnTo>
                  <a:pt x="161422" y="364844"/>
                </a:lnTo>
                <a:lnTo>
                  <a:pt x="189992" y="439698"/>
                </a:lnTo>
                <a:lnTo>
                  <a:pt x="263133" y="487125"/>
                </a:lnTo>
                <a:lnTo>
                  <a:pt x="312845" y="423699"/>
                </a:lnTo>
                <a:lnTo>
                  <a:pt x="271132" y="355130"/>
                </a:lnTo>
                <a:lnTo>
                  <a:pt x="295132" y="327131"/>
                </a:lnTo>
                <a:lnTo>
                  <a:pt x="329416" y="384272"/>
                </a:lnTo>
                <a:lnTo>
                  <a:pt x="390557" y="330559"/>
                </a:lnTo>
                <a:lnTo>
                  <a:pt x="379700" y="305988"/>
                </a:lnTo>
                <a:lnTo>
                  <a:pt x="337416" y="319131"/>
                </a:lnTo>
                <a:lnTo>
                  <a:pt x="308274" y="239133"/>
                </a:lnTo>
                <a:lnTo>
                  <a:pt x="335702" y="193421"/>
                </a:lnTo>
                <a:lnTo>
                  <a:pt x="280846" y="135137"/>
                </a:lnTo>
                <a:lnTo>
                  <a:pt x="249990" y="156279"/>
                </a:lnTo>
                <a:lnTo>
                  <a:pt x="220848" y="92281"/>
                </a:lnTo>
                <a:lnTo>
                  <a:pt x="159708" y="100852"/>
                </a:lnTo>
                <a:lnTo>
                  <a:pt x="143708" y="23712"/>
                </a:lnTo>
                <a:lnTo>
                  <a:pt x="93424" y="57997"/>
                </a:lnTo>
                <a:lnTo>
                  <a:pt x="88281" y="100852"/>
                </a:lnTo>
                <a:lnTo>
                  <a:pt x="60854" y="100852"/>
                </a:lnTo>
                <a:lnTo>
                  <a:pt x="64282" y="6313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5" name="Freihandform: Form 153">
            <a:extLst>
              <a:ext uri="{FF2B5EF4-FFF2-40B4-BE49-F238E27FC236}">
                <a16:creationId xmlns:a16="http://schemas.microsoft.com/office/drawing/2014/main" id="{31779A40-391D-4005-D5CD-4AD9BB5BC0A5}"/>
              </a:ext>
            </a:extLst>
          </p:cNvPr>
          <p:cNvSpPr/>
          <p:nvPr userDrawn="1"/>
        </p:nvSpPr>
        <p:spPr>
          <a:xfrm>
            <a:off x="6341429" y="1897852"/>
            <a:ext cx="97558" cy="54087"/>
          </a:xfrm>
          <a:custGeom>
            <a:avLst/>
            <a:gdLst>
              <a:gd name="connsiteX0" fmla="*/ 15712 w 68569"/>
              <a:gd name="connsiteY0" fmla="*/ 2570 h 39998"/>
              <a:gd name="connsiteX1" fmla="*/ 2570 w 68569"/>
              <a:gd name="connsiteY1" fmla="*/ 15712 h 39998"/>
              <a:gd name="connsiteX2" fmla="*/ 13998 w 68569"/>
              <a:gd name="connsiteY2" fmla="*/ 33997 h 39998"/>
              <a:gd name="connsiteX3" fmla="*/ 67139 w 68569"/>
              <a:gd name="connsiteY3" fmla="*/ 40283 h 39998"/>
              <a:gd name="connsiteX4" fmla="*/ 33426 w 68569"/>
              <a:gd name="connsiteY4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9" h="39998">
                <a:moveTo>
                  <a:pt x="15712" y="2570"/>
                </a:moveTo>
                <a:lnTo>
                  <a:pt x="2570" y="15712"/>
                </a:lnTo>
                <a:lnTo>
                  <a:pt x="13998" y="33997"/>
                </a:lnTo>
                <a:lnTo>
                  <a:pt x="67139" y="40283"/>
                </a:lnTo>
                <a:lnTo>
                  <a:pt x="33426" y="4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6" name="Freihandform: Form 154">
            <a:extLst>
              <a:ext uri="{FF2B5EF4-FFF2-40B4-BE49-F238E27FC236}">
                <a16:creationId xmlns:a16="http://schemas.microsoft.com/office/drawing/2014/main" id="{DB77EDB7-CA1A-3D9B-B535-B0D1B83FAD9C}"/>
              </a:ext>
            </a:extLst>
          </p:cNvPr>
          <p:cNvSpPr/>
          <p:nvPr userDrawn="1"/>
        </p:nvSpPr>
        <p:spPr>
          <a:xfrm>
            <a:off x="6235742" y="1417256"/>
            <a:ext cx="625999" cy="347699"/>
          </a:xfrm>
          <a:custGeom>
            <a:avLst/>
            <a:gdLst>
              <a:gd name="connsiteX0" fmla="*/ 37997 w 439985"/>
              <a:gd name="connsiteY0" fmla="*/ 173993 h 257134"/>
              <a:gd name="connsiteX1" fmla="*/ 37997 w 439985"/>
              <a:gd name="connsiteY1" fmla="*/ 188278 h 257134"/>
              <a:gd name="connsiteX2" fmla="*/ 2570 w 439985"/>
              <a:gd name="connsiteY2" fmla="*/ 196849 h 257134"/>
              <a:gd name="connsiteX3" fmla="*/ 12284 w 439985"/>
              <a:gd name="connsiteY3" fmla="*/ 212849 h 257134"/>
              <a:gd name="connsiteX4" fmla="*/ 52854 w 439985"/>
              <a:gd name="connsiteY4" fmla="*/ 229419 h 257134"/>
              <a:gd name="connsiteX5" fmla="*/ 97995 w 439985"/>
              <a:gd name="connsiteY5" fmla="*/ 233991 h 257134"/>
              <a:gd name="connsiteX6" fmla="*/ 130566 w 439985"/>
              <a:gd name="connsiteY6" fmla="*/ 256847 h 257134"/>
              <a:gd name="connsiteX7" fmla="*/ 162565 w 439985"/>
              <a:gd name="connsiteY7" fmla="*/ 239133 h 257134"/>
              <a:gd name="connsiteX8" fmla="*/ 139708 w 439985"/>
              <a:gd name="connsiteY8" fmla="*/ 216277 h 257134"/>
              <a:gd name="connsiteX9" fmla="*/ 168850 w 439985"/>
              <a:gd name="connsiteY9" fmla="*/ 216277 h 257134"/>
              <a:gd name="connsiteX10" fmla="*/ 187135 w 439985"/>
              <a:gd name="connsiteY10" fmla="*/ 196849 h 257134"/>
              <a:gd name="connsiteX11" fmla="*/ 230562 w 439985"/>
              <a:gd name="connsiteY11" fmla="*/ 189992 h 257134"/>
              <a:gd name="connsiteX12" fmla="*/ 230562 w 439985"/>
              <a:gd name="connsiteY12" fmla="*/ 180278 h 257134"/>
              <a:gd name="connsiteX13" fmla="*/ 205992 w 439985"/>
              <a:gd name="connsiteY13" fmla="*/ 164279 h 257134"/>
              <a:gd name="connsiteX14" fmla="*/ 209420 w 439985"/>
              <a:gd name="connsiteY14" fmla="*/ 145994 h 257134"/>
              <a:gd name="connsiteX15" fmla="*/ 277418 w 439985"/>
              <a:gd name="connsiteY15" fmla="*/ 157422 h 257134"/>
              <a:gd name="connsiteX16" fmla="*/ 377415 w 439985"/>
              <a:gd name="connsiteY16" fmla="*/ 118566 h 257134"/>
              <a:gd name="connsiteX17" fmla="*/ 340273 w 439985"/>
              <a:gd name="connsiteY17" fmla="*/ 107138 h 257134"/>
              <a:gd name="connsiteX18" fmla="*/ 349987 w 439985"/>
              <a:gd name="connsiteY18" fmla="*/ 93995 h 257134"/>
              <a:gd name="connsiteX19" fmla="*/ 427699 w 439985"/>
              <a:gd name="connsiteY19" fmla="*/ 93995 h 257134"/>
              <a:gd name="connsiteX20" fmla="*/ 440841 w 439985"/>
              <a:gd name="connsiteY20" fmla="*/ 80853 h 257134"/>
              <a:gd name="connsiteX21" fmla="*/ 283704 w 439985"/>
              <a:gd name="connsiteY21" fmla="*/ 25426 h 257134"/>
              <a:gd name="connsiteX22" fmla="*/ 246562 w 439985"/>
              <a:gd name="connsiteY22" fmla="*/ 12284 h 257134"/>
              <a:gd name="connsiteX23" fmla="*/ 205992 w 439985"/>
              <a:gd name="connsiteY23" fmla="*/ 41426 h 257134"/>
              <a:gd name="connsiteX24" fmla="*/ 160850 w 439985"/>
              <a:gd name="connsiteY24" fmla="*/ 4284 h 257134"/>
              <a:gd name="connsiteX25" fmla="*/ 136851 w 439985"/>
              <a:gd name="connsiteY25" fmla="*/ 2570 h 257134"/>
              <a:gd name="connsiteX26" fmla="*/ 131709 w 439985"/>
              <a:gd name="connsiteY26" fmla="*/ 33426 h 257134"/>
              <a:gd name="connsiteX27" fmla="*/ 100852 w 439985"/>
              <a:gd name="connsiteY27" fmla="*/ 5998 h 257134"/>
              <a:gd name="connsiteX28" fmla="*/ 65425 w 439985"/>
              <a:gd name="connsiteY28" fmla="*/ 17426 h 257134"/>
              <a:gd name="connsiteX29" fmla="*/ 71710 w 439985"/>
              <a:gd name="connsiteY29" fmla="*/ 35140 h 257134"/>
              <a:gd name="connsiteX30" fmla="*/ 125423 w 439985"/>
              <a:gd name="connsiteY30" fmla="*/ 46568 h 257134"/>
              <a:gd name="connsiteX31" fmla="*/ 121995 w 439985"/>
              <a:gd name="connsiteY31" fmla="*/ 72853 h 257134"/>
              <a:gd name="connsiteX32" fmla="*/ 151136 w 439985"/>
              <a:gd name="connsiteY32" fmla="*/ 90567 h 257134"/>
              <a:gd name="connsiteX33" fmla="*/ 222563 w 439985"/>
              <a:gd name="connsiteY33" fmla="*/ 72853 h 257134"/>
              <a:gd name="connsiteX34" fmla="*/ 223706 w 439985"/>
              <a:gd name="connsiteY34" fmla="*/ 96852 h 257134"/>
              <a:gd name="connsiteX35" fmla="*/ 165993 w 439985"/>
              <a:gd name="connsiteY35" fmla="*/ 124852 h 257134"/>
              <a:gd name="connsiteX36" fmla="*/ 129994 w 439985"/>
              <a:gd name="connsiteY36" fmla="*/ 96852 h 257134"/>
              <a:gd name="connsiteX37" fmla="*/ 97995 w 439985"/>
              <a:gd name="connsiteY37" fmla="*/ 100281 h 257134"/>
              <a:gd name="connsiteX38" fmla="*/ 129994 w 439985"/>
              <a:gd name="connsiteY38" fmla="*/ 145994 h 257134"/>
              <a:gd name="connsiteX39" fmla="*/ 113995 w 439985"/>
              <a:gd name="connsiteY39" fmla="*/ 153993 h 257134"/>
              <a:gd name="connsiteX40" fmla="*/ 89996 w 439985"/>
              <a:gd name="connsiteY40" fmla="*/ 132851 h 257134"/>
              <a:gd name="connsiteX41" fmla="*/ 71710 w 439985"/>
              <a:gd name="connsiteY41" fmla="*/ 144279 h 257134"/>
              <a:gd name="connsiteX42" fmla="*/ 88281 w 439985"/>
              <a:gd name="connsiteY42" fmla="*/ 175136 h 257134"/>
              <a:gd name="connsiteX43" fmla="*/ 115709 w 439985"/>
              <a:gd name="connsiteY43" fmla="*/ 175136 h 257134"/>
              <a:gd name="connsiteX44" fmla="*/ 109424 w 439985"/>
              <a:gd name="connsiteY44" fmla="*/ 204849 h 257134"/>
              <a:gd name="connsiteX45" fmla="*/ 86567 w 439985"/>
              <a:gd name="connsiteY45" fmla="*/ 201420 h 257134"/>
              <a:gd name="connsiteX46" fmla="*/ 57425 w 439985"/>
              <a:gd name="connsiteY46" fmla="*/ 170564 h 25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985" h="257134">
                <a:moveTo>
                  <a:pt x="37997" y="173993"/>
                </a:moveTo>
                <a:lnTo>
                  <a:pt x="37997" y="188278"/>
                </a:lnTo>
                <a:lnTo>
                  <a:pt x="2570" y="196849"/>
                </a:lnTo>
                <a:lnTo>
                  <a:pt x="12284" y="212849"/>
                </a:lnTo>
                <a:lnTo>
                  <a:pt x="52854" y="229419"/>
                </a:lnTo>
                <a:lnTo>
                  <a:pt x="97995" y="233991"/>
                </a:lnTo>
                <a:lnTo>
                  <a:pt x="130566" y="256847"/>
                </a:lnTo>
                <a:lnTo>
                  <a:pt x="162565" y="239133"/>
                </a:lnTo>
                <a:lnTo>
                  <a:pt x="139708" y="216277"/>
                </a:lnTo>
                <a:lnTo>
                  <a:pt x="168850" y="216277"/>
                </a:lnTo>
                <a:lnTo>
                  <a:pt x="187135" y="196849"/>
                </a:lnTo>
                <a:lnTo>
                  <a:pt x="230562" y="189992"/>
                </a:lnTo>
                <a:lnTo>
                  <a:pt x="230562" y="180278"/>
                </a:lnTo>
                <a:lnTo>
                  <a:pt x="205992" y="164279"/>
                </a:lnTo>
                <a:lnTo>
                  <a:pt x="209420" y="145994"/>
                </a:lnTo>
                <a:lnTo>
                  <a:pt x="277418" y="157422"/>
                </a:lnTo>
                <a:lnTo>
                  <a:pt x="377415" y="118566"/>
                </a:lnTo>
                <a:lnTo>
                  <a:pt x="340273" y="107138"/>
                </a:lnTo>
                <a:lnTo>
                  <a:pt x="349987" y="93995"/>
                </a:lnTo>
                <a:lnTo>
                  <a:pt x="427699" y="93995"/>
                </a:lnTo>
                <a:lnTo>
                  <a:pt x="440841" y="80853"/>
                </a:lnTo>
                <a:lnTo>
                  <a:pt x="283704" y="25426"/>
                </a:lnTo>
                <a:lnTo>
                  <a:pt x="246562" y="12284"/>
                </a:lnTo>
                <a:lnTo>
                  <a:pt x="205992" y="41426"/>
                </a:lnTo>
                <a:lnTo>
                  <a:pt x="160850" y="4284"/>
                </a:lnTo>
                <a:lnTo>
                  <a:pt x="136851" y="2570"/>
                </a:lnTo>
                <a:lnTo>
                  <a:pt x="131709" y="33426"/>
                </a:lnTo>
                <a:lnTo>
                  <a:pt x="100852" y="5998"/>
                </a:lnTo>
                <a:lnTo>
                  <a:pt x="65425" y="17426"/>
                </a:lnTo>
                <a:lnTo>
                  <a:pt x="71710" y="35140"/>
                </a:lnTo>
                <a:lnTo>
                  <a:pt x="125423" y="46568"/>
                </a:lnTo>
                <a:lnTo>
                  <a:pt x="121995" y="72853"/>
                </a:lnTo>
                <a:lnTo>
                  <a:pt x="151136" y="90567"/>
                </a:lnTo>
                <a:lnTo>
                  <a:pt x="222563" y="72853"/>
                </a:lnTo>
                <a:lnTo>
                  <a:pt x="223706" y="96852"/>
                </a:lnTo>
                <a:lnTo>
                  <a:pt x="165993" y="124852"/>
                </a:lnTo>
                <a:lnTo>
                  <a:pt x="129994" y="96852"/>
                </a:lnTo>
                <a:lnTo>
                  <a:pt x="97995" y="100281"/>
                </a:lnTo>
                <a:lnTo>
                  <a:pt x="129994" y="145994"/>
                </a:lnTo>
                <a:lnTo>
                  <a:pt x="113995" y="153993"/>
                </a:lnTo>
                <a:lnTo>
                  <a:pt x="89996" y="132851"/>
                </a:lnTo>
                <a:lnTo>
                  <a:pt x="71710" y="144279"/>
                </a:lnTo>
                <a:lnTo>
                  <a:pt x="88281" y="175136"/>
                </a:lnTo>
                <a:lnTo>
                  <a:pt x="115709" y="175136"/>
                </a:lnTo>
                <a:lnTo>
                  <a:pt x="109424" y="204849"/>
                </a:lnTo>
                <a:lnTo>
                  <a:pt x="86567" y="201420"/>
                </a:lnTo>
                <a:lnTo>
                  <a:pt x="57425" y="17056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7" name="Freihandform: Form 155">
            <a:extLst>
              <a:ext uri="{FF2B5EF4-FFF2-40B4-BE49-F238E27FC236}">
                <a16:creationId xmlns:a16="http://schemas.microsoft.com/office/drawing/2014/main" id="{BBAC96E4-5A27-8099-59EE-6CA0F2B4F019}"/>
              </a:ext>
            </a:extLst>
          </p:cNvPr>
          <p:cNvSpPr/>
          <p:nvPr userDrawn="1"/>
        </p:nvSpPr>
        <p:spPr>
          <a:xfrm>
            <a:off x="6034934" y="2255598"/>
            <a:ext cx="154467" cy="123628"/>
          </a:xfrm>
          <a:custGeom>
            <a:avLst/>
            <a:gdLst>
              <a:gd name="connsiteX0" fmla="*/ 35140 w 108567"/>
              <a:gd name="connsiteY0" fmla="*/ 2570 h 91425"/>
              <a:gd name="connsiteX1" fmla="*/ 4284 w 108567"/>
              <a:gd name="connsiteY1" fmla="*/ 41426 h 91425"/>
              <a:gd name="connsiteX2" fmla="*/ 2570 w 108567"/>
              <a:gd name="connsiteY2" fmla="*/ 84281 h 91425"/>
              <a:gd name="connsiteX3" fmla="*/ 29426 w 108567"/>
              <a:gd name="connsiteY3" fmla="*/ 68853 h 91425"/>
              <a:gd name="connsiteX4" fmla="*/ 61996 w 108567"/>
              <a:gd name="connsiteY4" fmla="*/ 68853 h 91425"/>
              <a:gd name="connsiteX5" fmla="*/ 85424 w 108567"/>
              <a:gd name="connsiteY5" fmla="*/ 90567 h 91425"/>
              <a:gd name="connsiteX6" fmla="*/ 106566 w 108567"/>
              <a:gd name="connsiteY6" fmla="*/ 72853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67" h="91425">
                <a:moveTo>
                  <a:pt x="35140" y="2570"/>
                </a:moveTo>
                <a:lnTo>
                  <a:pt x="4284" y="41426"/>
                </a:lnTo>
                <a:lnTo>
                  <a:pt x="2570" y="84281"/>
                </a:lnTo>
                <a:lnTo>
                  <a:pt x="29426" y="68853"/>
                </a:lnTo>
                <a:lnTo>
                  <a:pt x="61996" y="68853"/>
                </a:lnTo>
                <a:lnTo>
                  <a:pt x="85424" y="90567"/>
                </a:lnTo>
                <a:lnTo>
                  <a:pt x="106566" y="7285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8" name="Freihandform: Form 156">
            <a:extLst>
              <a:ext uri="{FF2B5EF4-FFF2-40B4-BE49-F238E27FC236}">
                <a16:creationId xmlns:a16="http://schemas.microsoft.com/office/drawing/2014/main" id="{396B846B-DB41-99A3-7AF5-C1AA25733F15}"/>
              </a:ext>
            </a:extLst>
          </p:cNvPr>
          <p:cNvSpPr/>
          <p:nvPr userDrawn="1"/>
        </p:nvSpPr>
        <p:spPr>
          <a:xfrm>
            <a:off x="6506465" y="2939408"/>
            <a:ext cx="170727" cy="169986"/>
          </a:xfrm>
          <a:custGeom>
            <a:avLst/>
            <a:gdLst>
              <a:gd name="connsiteX0" fmla="*/ 79139 w 119996"/>
              <a:gd name="connsiteY0" fmla="*/ 2570 h 125710"/>
              <a:gd name="connsiteX1" fmla="*/ 2570 w 119996"/>
              <a:gd name="connsiteY1" fmla="*/ 76282 h 125710"/>
              <a:gd name="connsiteX2" fmla="*/ 9998 w 119996"/>
              <a:gd name="connsiteY2" fmla="*/ 93995 h 125710"/>
              <a:gd name="connsiteX3" fmla="*/ 104281 w 119996"/>
              <a:gd name="connsiteY3" fmla="*/ 128851 h 125710"/>
              <a:gd name="connsiteX4" fmla="*/ 117995 w 119996"/>
              <a:gd name="connsiteY4" fmla="*/ 105424 h 125710"/>
              <a:gd name="connsiteX5" fmla="*/ 109995 w 119996"/>
              <a:gd name="connsiteY5" fmla="*/ 66568 h 125710"/>
              <a:gd name="connsiteX6" fmla="*/ 79139 w 119996"/>
              <a:gd name="connsiteY6" fmla="*/ 70568 h 125710"/>
              <a:gd name="connsiteX7" fmla="*/ 61996 w 119996"/>
              <a:gd name="connsiteY7" fmla="*/ 51140 h 125710"/>
              <a:gd name="connsiteX8" fmla="*/ 91138 w 119996"/>
              <a:gd name="connsiteY8" fmla="*/ 21998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96" h="125710">
                <a:moveTo>
                  <a:pt x="79139" y="2570"/>
                </a:moveTo>
                <a:lnTo>
                  <a:pt x="2570" y="76282"/>
                </a:lnTo>
                <a:lnTo>
                  <a:pt x="9998" y="93995"/>
                </a:lnTo>
                <a:lnTo>
                  <a:pt x="104281" y="128851"/>
                </a:lnTo>
                <a:lnTo>
                  <a:pt x="117995" y="105424"/>
                </a:lnTo>
                <a:lnTo>
                  <a:pt x="109995" y="66568"/>
                </a:lnTo>
                <a:lnTo>
                  <a:pt x="79139" y="70568"/>
                </a:lnTo>
                <a:lnTo>
                  <a:pt x="61996" y="51140"/>
                </a:lnTo>
                <a:lnTo>
                  <a:pt x="91138" y="21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9" name="Freihandform: Form 157">
            <a:extLst>
              <a:ext uri="{FF2B5EF4-FFF2-40B4-BE49-F238E27FC236}">
                <a16:creationId xmlns:a16="http://schemas.microsoft.com/office/drawing/2014/main" id="{A7480A15-2705-804E-9335-5D60CC69A354}"/>
              </a:ext>
            </a:extLst>
          </p:cNvPr>
          <p:cNvSpPr/>
          <p:nvPr userDrawn="1"/>
        </p:nvSpPr>
        <p:spPr>
          <a:xfrm>
            <a:off x="4679686" y="1730958"/>
            <a:ext cx="1959296" cy="1506700"/>
          </a:xfrm>
          <a:custGeom>
            <a:avLst/>
            <a:gdLst>
              <a:gd name="connsiteX0" fmla="*/ 201992 w 1377097"/>
              <a:gd name="connsiteY0" fmla="*/ 2570 h 1114248"/>
              <a:gd name="connsiteX1" fmla="*/ 216277 w 1377097"/>
              <a:gd name="connsiteY1" fmla="*/ 24283 h 1114248"/>
              <a:gd name="connsiteX2" fmla="*/ 223705 w 1377097"/>
              <a:gd name="connsiteY2" fmla="*/ 53997 h 1114248"/>
              <a:gd name="connsiteX3" fmla="*/ 259704 w 1377097"/>
              <a:gd name="connsiteY3" fmla="*/ 63139 h 1114248"/>
              <a:gd name="connsiteX4" fmla="*/ 285418 w 1377097"/>
              <a:gd name="connsiteY4" fmla="*/ 35712 h 1114248"/>
              <a:gd name="connsiteX5" fmla="*/ 307131 w 1377097"/>
              <a:gd name="connsiteY5" fmla="*/ 46568 h 1114248"/>
              <a:gd name="connsiteX6" fmla="*/ 368844 w 1377097"/>
              <a:gd name="connsiteY6" fmla="*/ 51711 h 1114248"/>
              <a:gd name="connsiteX7" fmla="*/ 412842 w 1377097"/>
              <a:gd name="connsiteY7" fmla="*/ 33426 h 1114248"/>
              <a:gd name="connsiteX8" fmla="*/ 419699 w 1377097"/>
              <a:gd name="connsiteY8" fmla="*/ 93995 h 1114248"/>
              <a:gd name="connsiteX9" fmla="*/ 445412 w 1377097"/>
              <a:gd name="connsiteY9" fmla="*/ 93995 h 1114248"/>
              <a:gd name="connsiteX10" fmla="*/ 445412 w 1377097"/>
              <a:gd name="connsiteY10" fmla="*/ 68282 h 1114248"/>
              <a:gd name="connsiteX11" fmla="*/ 470554 w 1377097"/>
              <a:gd name="connsiteY11" fmla="*/ 70568 h 1114248"/>
              <a:gd name="connsiteX12" fmla="*/ 534552 w 1377097"/>
              <a:gd name="connsiteY12" fmla="*/ 145422 h 1114248"/>
              <a:gd name="connsiteX13" fmla="*/ 576265 w 1377097"/>
              <a:gd name="connsiteY13" fmla="*/ 171136 h 1114248"/>
              <a:gd name="connsiteX14" fmla="*/ 554552 w 1377097"/>
              <a:gd name="connsiteY14" fmla="*/ 205992 h 1114248"/>
              <a:gd name="connsiteX15" fmla="*/ 563694 w 1377097"/>
              <a:gd name="connsiteY15" fmla="*/ 215134 h 1114248"/>
              <a:gd name="connsiteX16" fmla="*/ 644834 w 1377097"/>
              <a:gd name="connsiteY16" fmla="*/ 231705 h 1114248"/>
              <a:gd name="connsiteX17" fmla="*/ 647120 w 1377097"/>
              <a:gd name="connsiteY17" fmla="*/ 268275 h 1114248"/>
              <a:gd name="connsiteX18" fmla="*/ 668834 w 1377097"/>
              <a:gd name="connsiteY18" fmla="*/ 271704 h 1114248"/>
              <a:gd name="connsiteX19" fmla="*/ 673976 w 1377097"/>
              <a:gd name="connsiteY19" fmla="*/ 216848 h 1114248"/>
              <a:gd name="connsiteX20" fmla="*/ 708832 w 1377097"/>
              <a:gd name="connsiteY20" fmla="*/ 207706 h 1114248"/>
              <a:gd name="connsiteX21" fmla="*/ 733974 w 1377097"/>
              <a:gd name="connsiteY21" fmla="*/ 245990 h 1114248"/>
              <a:gd name="connsiteX22" fmla="*/ 788258 w 1377097"/>
              <a:gd name="connsiteY22" fmla="*/ 271704 h 1114248"/>
              <a:gd name="connsiteX23" fmla="*/ 815686 w 1377097"/>
              <a:gd name="connsiteY23" fmla="*/ 277418 h 1114248"/>
              <a:gd name="connsiteX24" fmla="*/ 833971 w 1377097"/>
              <a:gd name="connsiteY24" fmla="*/ 255133 h 1114248"/>
              <a:gd name="connsiteX25" fmla="*/ 835685 w 1377097"/>
              <a:gd name="connsiteY25" fmla="*/ 220277 h 1114248"/>
              <a:gd name="connsiteX26" fmla="*/ 868256 w 1377097"/>
              <a:gd name="connsiteY26" fmla="*/ 200278 h 1114248"/>
              <a:gd name="connsiteX27" fmla="*/ 879112 w 1377097"/>
              <a:gd name="connsiteY27" fmla="*/ 229420 h 1114248"/>
              <a:gd name="connsiteX28" fmla="*/ 849971 w 1377097"/>
              <a:gd name="connsiteY28" fmla="*/ 280846 h 1114248"/>
              <a:gd name="connsiteX29" fmla="*/ 853970 w 1377097"/>
              <a:gd name="connsiteY29" fmla="*/ 306560 h 1114248"/>
              <a:gd name="connsiteX30" fmla="*/ 869970 w 1377097"/>
              <a:gd name="connsiteY30" fmla="*/ 280846 h 1114248"/>
              <a:gd name="connsiteX31" fmla="*/ 903112 w 1377097"/>
              <a:gd name="connsiteY31" fmla="*/ 251704 h 1114248"/>
              <a:gd name="connsiteX32" fmla="*/ 904826 w 1377097"/>
              <a:gd name="connsiteY32" fmla="*/ 213420 h 1114248"/>
              <a:gd name="connsiteX33" fmla="*/ 886541 w 1377097"/>
              <a:gd name="connsiteY33" fmla="*/ 183707 h 1114248"/>
              <a:gd name="connsiteX34" fmla="*/ 892255 w 1377097"/>
              <a:gd name="connsiteY34" fmla="*/ 160279 h 1114248"/>
              <a:gd name="connsiteX35" fmla="*/ 935682 w 1377097"/>
              <a:gd name="connsiteY35" fmla="*/ 137994 h 1114248"/>
              <a:gd name="connsiteX36" fmla="*/ 955681 w 1377097"/>
              <a:gd name="connsiteY36" fmla="*/ 152851 h 1114248"/>
              <a:gd name="connsiteX37" fmla="*/ 959110 w 1377097"/>
              <a:gd name="connsiteY37" fmla="*/ 280846 h 1114248"/>
              <a:gd name="connsiteX38" fmla="*/ 989966 w 1377097"/>
              <a:gd name="connsiteY38" fmla="*/ 253419 h 1114248"/>
              <a:gd name="connsiteX39" fmla="*/ 1008251 w 1377097"/>
              <a:gd name="connsiteY39" fmla="*/ 264847 h 1114248"/>
              <a:gd name="connsiteX40" fmla="*/ 982538 w 1377097"/>
              <a:gd name="connsiteY40" fmla="*/ 308274 h 1114248"/>
              <a:gd name="connsiteX41" fmla="*/ 1015679 w 1377097"/>
              <a:gd name="connsiteY41" fmla="*/ 315702 h 1114248"/>
              <a:gd name="connsiteX42" fmla="*/ 1062535 w 1377097"/>
              <a:gd name="connsiteY42" fmla="*/ 242562 h 1114248"/>
              <a:gd name="connsiteX43" fmla="*/ 1102534 w 1377097"/>
              <a:gd name="connsiteY43" fmla="*/ 284846 h 1114248"/>
              <a:gd name="connsiteX44" fmla="*/ 1086534 w 1377097"/>
              <a:gd name="connsiteY44" fmla="*/ 359701 h 1114248"/>
              <a:gd name="connsiteX45" fmla="*/ 1046536 w 1377097"/>
              <a:gd name="connsiteY45" fmla="*/ 381986 h 1114248"/>
              <a:gd name="connsiteX46" fmla="*/ 1008251 w 1377097"/>
              <a:gd name="connsiteY46" fmla="*/ 363701 h 1114248"/>
              <a:gd name="connsiteX47" fmla="*/ 939110 w 1377097"/>
              <a:gd name="connsiteY47" fmla="*/ 377986 h 1114248"/>
              <a:gd name="connsiteX48" fmla="*/ 946539 w 1377097"/>
              <a:gd name="connsiteY48" fmla="*/ 401985 h 1114248"/>
              <a:gd name="connsiteX49" fmla="*/ 928254 w 1377097"/>
              <a:gd name="connsiteY49" fmla="*/ 431127 h 1114248"/>
              <a:gd name="connsiteX50" fmla="*/ 872256 w 1377097"/>
              <a:gd name="connsiteY50" fmla="*/ 444270 h 1114248"/>
              <a:gd name="connsiteX51" fmla="*/ 808258 w 1377097"/>
              <a:gd name="connsiteY51" fmla="*/ 493411 h 1114248"/>
              <a:gd name="connsiteX52" fmla="*/ 752260 w 1377097"/>
              <a:gd name="connsiteY52" fmla="*/ 568837 h 1114248"/>
              <a:gd name="connsiteX53" fmla="*/ 744831 w 1377097"/>
              <a:gd name="connsiteY53" fmla="*/ 592265 h 1114248"/>
              <a:gd name="connsiteX54" fmla="*/ 783116 w 1377097"/>
              <a:gd name="connsiteY54" fmla="*/ 607121 h 1114248"/>
              <a:gd name="connsiteX55" fmla="*/ 797401 w 1377097"/>
              <a:gd name="connsiteY55" fmla="*/ 643692 h 1114248"/>
              <a:gd name="connsiteX56" fmla="*/ 849971 w 1377097"/>
              <a:gd name="connsiteY56" fmla="*/ 696833 h 1114248"/>
              <a:gd name="connsiteX57" fmla="*/ 933968 w 1377097"/>
              <a:gd name="connsiteY57" fmla="*/ 733403 h 1114248"/>
              <a:gd name="connsiteX58" fmla="*/ 915683 w 1377097"/>
              <a:gd name="connsiteY58" fmla="*/ 817972 h 1114248"/>
              <a:gd name="connsiteX59" fmla="*/ 913968 w 1377097"/>
              <a:gd name="connsiteY59" fmla="*/ 841971 h 1114248"/>
              <a:gd name="connsiteX60" fmla="*/ 935682 w 1377097"/>
              <a:gd name="connsiteY60" fmla="*/ 856256 h 1114248"/>
              <a:gd name="connsiteX61" fmla="*/ 964824 w 1377097"/>
              <a:gd name="connsiteY61" fmla="*/ 817972 h 1114248"/>
              <a:gd name="connsiteX62" fmla="*/ 968252 w 1377097"/>
              <a:gd name="connsiteY62" fmla="*/ 744831 h 1114248"/>
              <a:gd name="connsiteX63" fmla="*/ 1013965 w 1377097"/>
              <a:gd name="connsiteY63" fmla="*/ 742545 h 1114248"/>
              <a:gd name="connsiteX64" fmla="*/ 1035679 w 1377097"/>
              <a:gd name="connsiteY64" fmla="*/ 700833 h 1114248"/>
              <a:gd name="connsiteX65" fmla="*/ 1039107 w 1377097"/>
              <a:gd name="connsiteY65" fmla="*/ 636835 h 1114248"/>
              <a:gd name="connsiteX66" fmla="*/ 1097391 w 1377097"/>
              <a:gd name="connsiteY66" fmla="*/ 523124 h 1114248"/>
              <a:gd name="connsiteX67" fmla="*/ 1169960 w 1377097"/>
              <a:gd name="connsiteY67" fmla="*/ 548838 h 1114248"/>
              <a:gd name="connsiteX68" fmla="*/ 1208245 w 1377097"/>
              <a:gd name="connsiteY68" fmla="*/ 601979 h 1114248"/>
              <a:gd name="connsiteX69" fmla="*/ 1191674 w 1377097"/>
              <a:gd name="connsiteY69" fmla="*/ 655120 h 1114248"/>
              <a:gd name="connsiteX70" fmla="*/ 1220816 w 1377097"/>
              <a:gd name="connsiteY70" fmla="*/ 671119 h 1114248"/>
              <a:gd name="connsiteX71" fmla="*/ 1291670 w 1377097"/>
              <a:gd name="connsiteY71" fmla="*/ 623692 h 1114248"/>
              <a:gd name="connsiteX72" fmla="*/ 1311670 w 1377097"/>
              <a:gd name="connsiteY72" fmla="*/ 753974 h 1114248"/>
              <a:gd name="connsiteX73" fmla="*/ 1376810 w 1377097"/>
              <a:gd name="connsiteY73" fmla="*/ 832828 h 1114248"/>
              <a:gd name="connsiteX74" fmla="*/ 1379096 w 1377097"/>
              <a:gd name="connsiteY74" fmla="*/ 872827 h 1114248"/>
              <a:gd name="connsiteX75" fmla="*/ 1305956 w 1377097"/>
              <a:gd name="connsiteY75" fmla="*/ 891112 h 1114248"/>
              <a:gd name="connsiteX76" fmla="*/ 1271671 w 1377097"/>
              <a:gd name="connsiteY76" fmla="*/ 927682 h 1114248"/>
              <a:gd name="connsiteX77" fmla="*/ 1199102 w 1377097"/>
              <a:gd name="connsiteY77" fmla="*/ 911111 h 1114248"/>
              <a:gd name="connsiteX78" fmla="*/ 1162532 w 1377097"/>
              <a:gd name="connsiteY78" fmla="*/ 909397 h 1114248"/>
              <a:gd name="connsiteX79" fmla="*/ 1099105 w 1377097"/>
              <a:gd name="connsiteY79" fmla="*/ 959110 h 1114248"/>
              <a:gd name="connsiteX80" fmla="*/ 1137390 w 1377097"/>
              <a:gd name="connsiteY80" fmla="*/ 949967 h 1114248"/>
              <a:gd name="connsiteX81" fmla="*/ 1184817 w 1377097"/>
              <a:gd name="connsiteY81" fmla="*/ 940825 h 1114248"/>
              <a:gd name="connsiteX82" fmla="*/ 1193959 w 1377097"/>
              <a:gd name="connsiteY82" fmla="*/ 951681 h 1114248"/>
              <a:gd name="connsiteX83" fmla="*/ 1180817 w 1377097"/>
              <a:gd name="connsiteY83" fmla="*/ 992251 h 1114248"/>
              <a:gd name="connsiteX84" fmla="*/ 1183103 w 1377097"/>
              <a:gd name="connsiteY84" fmla="*/ 1028822 h 1114248"/>
              <a:gd name="connsiteX85" fmla="*/ 1204816 w 1377097"/>
              <a:gd name="connsiteY85" fmla="*/ 1043678 h 1114248"/>
              <a:gd name="connsiteX86" fmla="*/ 1226530 w 1377097"/>
              <a:gd name="connsiteY86" fmla="*/ 1037964 h 1114248"/>
              <a:gd name="connsiteX87" fmla="*/ 1237386 w 1377097"/>
              <a:gd name="connsiteY87" fmla="*/ 1021393 h 1114248"/>
              <a:gd name="connsiteX88" fmla="*/ 1251672 w 1377097"/>
              <a:gd name="connsiteY88" fmla="*/ 1021393 h 1114248"/>
              <a:gd name="connsiteX89" fmla="*/ 1228244 w 1377097"/>
              <a:gd name="connsiteY89" fmla="*/ 1065392 h 1114248"/>
              <a:gd name="connsiteX90" fmla="*/ 1183103 w 1377097"/>
              <a:gd name="connsiteY90" fmla="*/ 1067106 h 1114248"/>
              <a:gd name="connsiteX91" fmla="*/ 1163103 w 1377097"/>
              <a:gd name="connsiteY91" fmla="*/ 1096819 h 1114248"/>
              <a:gd name="connsiteX92" fmla="*/ 1137390 w 1377097"/>
              <a:gd name="connsiteY92" fmla="*/ 1096819 h 1114248"/>
              <a:gd name="connsiteX93" fmla="*/ 1129961 w 1377097"/>
              <a:gd name="connsiteY93" fmla="*/ 1074534 h 1114248"/>
              <a:gd name="connsiteX94" fmla="*/ 1166532 w 1377097"/>
              <a:gd name="connsiteY94" fmla="*/ 1037964 h 1114248"/>
              <a:gd name="connsiteX95" fmla="*/ 1123104 w 1377097"/>
              <a:gd name="connsiteY95" fmla="*/ 1052821 h 1114248"/>
              <a:gd name="connsiteX96" fmla="*/ 1120819 w 1377097"/>
              <a:gd name="connsiteY96" fmla="*/ 990537 h 1114248"/>
              <a:gd name="connsiteX97" fmla="*/ 1108248 w 1377097"/>
              <a:gd name="connsiteY97" fmla="*/ 983109 h 1114248"/>
              <a:gd name="connsiteX98" fmla="*/ 1069963 w 1377097"/>
              <a:gd name="connsiteY98" fmla="*/ 999680 h 1114248"/>
              <a:gd name="connsiteX99" fmla="*/ 1066535 w 1377097"/>
              <a:gd name="connsiteY99" fmla="*/ 1030536 h 1114248"/>
              <a:gd name="connsiteX100" fmla="*/ 979109 w 1377097"/>
              <a:gd name="connsiteY100" fmla="*/ 1030536 h 1114248"/>
              <a:gd name="connsiteX101" fmla="*/ 904826 w 1377097"/>
              <a:gd name="connsiteY101" fmla="*/ 1081963 h 1114248"/>
              <a:gd name="connsiteX102" fmla="*/ 804829 w 1377097"/>
              <a:gd name="connsiteY102" fmla="*/ 1115104 h 1114248"/>
              <a:gd name="connsiteX103" fmla="*/ 793972 w 1377097"/>
              <a:gd name="connsiteY103" fmla="*/ 1100248 h 1114248"/>
              <a:gd name="connsiteX104" fmla="*/ 844257 w 1377097"/>
              <a:gd name="connsiteY104" fmla="*/ 1025393 h 1114248"/>
              <a:gd name="connsiteX105" fmla="*/ 815686 w 1377097"/>
              <a:gd name="connsiteY105" fmla="*/ 997394 h 1114248"/>
              <a:gd name="connsiteX106" fmla="*/ 797972 w 1377097"/>
              <a:gd name="connsiteY106" fmla="*/ 962538 h 1114248"/>
              <a:gd name="connsiteX107" fmla="*/ 760831 w 1377097"/>
              <a:gd name="connsiteY107" fmla="*/ 934539 h 1114248"/>
              <a:gd name="connsiteX108" fmla="*/ 720832 w 1377097"/>
              <a:gd name="connsiteY108" fmla="*/ 931111 h 1114248"/>
              <a:gd name="connsiteX109" fmla="*/ 649977 w 1377097"/>
              <a:gd name="connsiteY109" fmla="*/ 881398 h 1114248"/>
              <a:gd name="connsiteX110" fmla="*/ 134566 w 1377097"/>
              <a:gd name="connsiteY110" fmla="*/ 796258 h 1114248"/>
              <a:gd name="connsiteX111" fmla="*/ 125994 w 1377097"/>
              <a:gd name="connsiteY111" fmla="*/ 761402 h 1114248"/>
              <a:gd name="connsiteX112" fmla="*/ 78567 w 1377097"/>
              <a:gd name="connsiteY112" fmla="*/ 717403 h 1114248"/>
              <a:gd name="connsiteX113" fmla="*/ 78567 w 1377097"/>
              <a:gd name="connsiteY113" fmla="*/ 680833 h 1114248"/>
              <a:gd name="connsiteX114" fmla="*/ 85996 w 1377097"/>
              <a:gd name="connsiteY114" fmla="*/ 647691 h 1114248"/>
              <a:gd name="connsiteX115" fmla="*/ 82567 w 1377097"/>
              <a:gd name="connsiteY115" fmla="*/ 629406 h 1114248"/>
              <a:gd name="connsiteX116" fmla="*/ 64282 w 1377097"/>
              <a:gd name="connsiteY116" fmla="*/ 611121 h 1114248"/>
              <a:gd name="connsiteX117" fmla="*/ 60282 w 1377097"/>
              <a:gd name="connsiteY117" fmla="*/ 581979 h 1114248"/>
              <a:gd name="connsiteX118" fmla="*/ 107709 w 1377097"/>
              <a:gd name="connsiteY118" fmla="*/ 548838 h 1114248"/>
              <a:gd name="connsiteX119" fmla="*/ 78567 w 1377097"/>
              <a:gd name="connsiteY119" fmla="*/ 391128 h 1114248"/>
              <a:gd name="connsiteX120" fmla="*/ 38569 w 1377097"/>
              <a:gd name="connsiteY120" fmla="*/ 389414 h 1114248"/>
              <a:gd name="connsiteX121" fmla="*/ 2570 w 1377097"/>
              <a:gd name="connsiteY121" fmla="*/ 341987 h 11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377097" h="1114248">
                <a:moveTo>
                  <a:pt x="201992" y="2570"/>
                </a:moveTo>
                <a:lnTo>
                  <a:pt x="216277" y="24283"/>
                </a:lnTo>
                <a:lnTo>
                  <a:pt x="223705" y="53997"/>
                </a:lnTo>
                <a:lnTo>
                  <a:pt x="259704" y="63139"/>
                </a:lnTo>
                <a:lnTo>
                  <a:pt x="285418" y="35712"/>
                </a:lnTo>
                <a:lnTo>
                  <a:pt x="307131" y="46568"/>
                </a:lnTo>
                <a:lnTo>
                  <a:pt x="368844" y="51711"/>
                </a:lnTo>
                <a:lnTo>
                  <a:pt x="412842" y="33426"/>
                </a:lnTo>
                <a:lnTo>
                  <a:pt x="419699" y="93995"/>
                </a:lnTo>
                <a:lnTo>
                  <a:pt x="445412" y="93995"/>
                </a:lnTo>
                <a:lnTo>
                  <a:pt x="445412" y="68282"/>
                </a:lnTo>
                <a:lnTo>
                  <a:pt x="470554" y="70568"/>
                </a:lnTo>
                <a:lnTo>
                  <a:pt x="534552" y="145422"/>
                </a:lnTo>
                <a:lnTo>
                  <a:pt x="576265" y="171136"/>
                </a:lnTo>
                <a:lnTo>
                  <a:pt x="554552" y="205992"/>
                </a:lnTo>
                <a:lnTo>
                  <a:pt x="563694" y="215134"/>
                </a:lnTo>
                <a:lnTo>
                  <a:pt x="644834" y="231705"/>
                </a:lnTo>
                <a:lnTo>
                  <a:pt x="647120" y="268275"/>
                </a:lnTo>
                <a:lnTo>
                  <a:pt x="668834" y="271704"/>
                </a:lnTo>
                <a:lnTo>
                  <a:pt x="673976" y="216848"/>
                </a:lnTo>
                <a:lnTo>
                  <a:pt x="708832" y="207706"/>
                </a:lnTo>
                <a:lnTo>
                  <a:pt x="733974" y="245990"/>
                </a:lnTo>
                <a:lnTo>
                  <a:pt x="788258" y="271704"/>
                </a:lnTo>
                <a:lnTo>
                  <a:pt x="815686" y="277418"/>
                </a:lnTo>
                <a:lnTo>
                  <a:pt x="833971" y="255133"/>
                </a:lnTo>
                <a:lnTo>
                  <a:pt x="835685" y="220277"/>
                </a:lnTo>
                <a:lnTo>
                  <a:pt x="868256" y="200278"/>
                </a:lnTo>
                <a:lnTo>
                  <a:pt x="879112" y="229420"/>
                </a:lnTo>
                <a:lnTo>
                  <a:pt x="849971" y="280846"/>
                </a:lnTo>
                <a:lnTo>
                  <a:pt x="853970" y="306560"/>
                </a:lnTo>
                <a:lnTo>
                  <a:pt x="869970" y="280846"/>
                </a:lnTo>
                <a:lnTo>
                  <a:pt x="903112" y="251704"/>
                </a:lnTo>
                <a:lnTo>
                  <a:pt x="904826" y="213420"/>
                </a:lnTo>
                <a:lnTo>
                  <a:pt x="886541" y="183707"/>
                </a:lnTo>
                <a:lnTo>
                  <a:pt x="892255" y="160279"/>
                </a:lnTo>
                <a:lnTo>
                  <a:pt x="935682" y="137994"/>
                </a:lnTo>
                <a:lnTo>
                  <a:pt x="955681" y="152851"/>
                </a:lnTo>
                <a:lnTo>
                  <a:pt x="959110" y="280846"/>
                </a:lnTo>
                <a:lnTo>
                  <a:pt x="989966" y="253419"/>
                </a:lnTo>
                <a:lnTo>
                  <a:pt x="1008251" y="264847"/>
                </a:lnTo>
                <a:lnTo>
                  <a:pt x="982538" y="308274"/>
                </a:lnTo>
                <a:lnTo>
                  <a:pt x="1015679" y="315702"/>
                </a:lnTo>
                <a:lnTo>
                  <a:pt x="1062535" y="242562"/>
                </a:lnTo>
                <a:lnTo>
                  <a:pt x="1102534" y="284846"/>
                </a:lnTo>
                <a:lnTo>
                  <a:pt x="1086534" y="359701"/>
                </a:lnTo>
                <a:lnTo>
                  <a:pt x="1046536" y="381986"/>
                </a:lnTo>
                <a:lnTo>
                  <a:pt x="1008251" y="363701"/>
                </a:lnTo>
                <a:lnTo>
                  <a:pt x="939110" y="377986"/>
                </a:lnTo>
                <a:lnTo>
                  <a:pt x="946539" y="401985"/>
                </a:lnTo>
                <a:lnTo>
                  <a:pt x="928254" y="431127"/>
                </a:lnTo>
                <a:lnTo>
                  <a:pt x="872256" y="444270"/>
                </a:lnTo>
                <a:lnTo>
                  <a:pt x="808258" y="493411"/>
                </a:lnTo>
                <a:lnTo>
                  <a:pt x="752260" y="568837"/>
                </a:lnTo>
                <a:lnTo>
                  <a:pt x="744831" y="592265"/>
                </a:lnTo>
                <a:lnTo>
                  <a:pt x="783116" y="607121"/>
                </a:lnTo>
                <a:lnTo>
                  <a:pt x="797401" y="643692"/>
                </a:lnTo>
                <a:lnTo>
                  <a:pt x="849971" y="696833"/>
                </a:lnTo>
                <a:lnTo>
                  <a:pt x="933968" y="733403"/>
                </a:lnTo>
                <a:lnTo>
                  <a:pt x="915683" y="817972"/>
                </a:lnTo>
                <a:lnTo>
                  <a:pt x="913968" y="841971"/>
                </a:lnTo>
                <a:lnTo>
                  <a:pt x="935682" y="856256"/>
                </a:lnTo>
                <a:lnTo>
                  <a:pt x="964824" y="817972"/>
                </a:lnTo>
                <a:lnTo>
                  <a:pt x="968252" y="744831"/>
                </a:lnTo>
                <a:lnTo>
                  <a:pt x="1013965" y="742545"/>
                </a:lnTo>
                <a:lnTo>
                  <a:pt x="1035679" y="700833"/>
                </a:lnTo>
                <a:lnTo>
                  <a:pt x="1039107" y="636835"/>
                </a:lnTo>
                <a:lnTo>
                  <a:pt x="1097391" y="523124"/>
                </a:lnTo>
                <a:lnTo>
                  <a:pt x="1169960" y="548838"/>
                </a:lnTo>
                <a:lnTo>
                  <a:pt x="1208245" y="601979"/>
                </a:lnTo>
                <a:lnTo>
                  <a:pt x="1191674" y="655120"/>
                </a:lnTo>
                <a:lnTo>
                  <a:pt x="1220816" y="671119"/>
                </a:lnTo>
                <a:lnTo>
                  <a:pt x="1291670" y="623692"/>
                </a:lnTo>
                <a:lnTo>
                  <a:pt x="1311670" y="753974"/>
                </a:lnTo>
                <a:lnTo>
                  <a:pt x="1376810" y="832828"/>
                </a:lnTo>
                <a:lnTo>
                  <a:pt x="1379096" y="872827"/>
                </a:lnTo>
                <a:lnTo>
                  <a:pt x="1305956" y="891112"/>
                </a:lnTo>
                <a:lnTo>
                  <a:pt x="1271671" y="927682"/>
                </a:lnTo>
                <a:lnTo>
                  <a:pt x="1199102" y="911111"/>
                </a:lnTo>
                <a:lnTo>
                  <a:pt x="1162532" y="909397"/>
                </a:lnTo>
                <a:lnTo>
                  <a:pt x="1099105" y="959110"/>
                </a:lnTo>
                <a:lnTo>
                  <a:pt x="1137390" y="949967"/>
                </a:lnTo>
                <a:lnTo>
                  <a:pt x="1184817" y="940825"/>
                </a:lnTo>
                <a:lnTo>
                  <a:pt x="1193959" y="951681"/>
                </a:lnTo>
                <a:lnTo>
                  <a:pt x="1180817" y="992251"/>
                </a:lnTo>
                <a:lnTo>
                  <a:pt x="1183103" y="1028822"/>
                </a:lnTo>
                <a:lnTo>
                  <a:pt x="1204816" y="1043678"/>
                </a:lnTo>
                <a:lnTo>
                  <a:pt x="1226530" y="1037964"/>
                </a:lnTo>
                <a:lnTo>
                  <a:pt x="1237386" y="1021393"/>
                </a:lnTo>
                <a:lnTo>
                  <a:pt x="1251672" y="1021393"/>
                </a:lnTo>
                <a:lnTo>
                  <a:pt x="1228244" y="1065392"/>
                </a:lnTo>
                <a:lnTo>
                  <a:pt x="1183103" y="1067106"/>
                </a:lnTo>
                <a:lnTo>
                  <a:pt x="1163103" y="1096819"/>
                </a:lnTo>
                <a:lnTo>
                  <a:pt x="1137390" y="1096819"/>
                </a:lnTo>
                <a:lnTo>
                  <a:pt x="1129961" y="1074534"/>
                </a:lnTo>
                <a:lnTo>
                  <a:pt x="1166532" y="1037964"/>
                </a:lnTo>
                <a:lnTo>
                  <a:pt x="1123104" y="1052821"/>
                </a:lnTo>
                <a:lnTo>
                  <a:pt x="1120819" y="990537"/>
                </a:lnTo>
                <a:lnTo>
                  <a:pt x="1108248" y="983109"/>
                </a:lnTo>
                <a:lnTo>
                  <a:pt x="1069963" y="999680"/>
                </a:lnTo>
                <a:lnTo>
                  <a:pt x="1066535" y="1030536"/>
                </a:lnTo>
                <a:lnTo>
                  <a:pt x="979109" y="1030536"/>
                </a:lnTo>
                <a:lnTo>
                  <a:pt x="904826" y="1081963"/>
                </a:lnTo>
                <a:lnTo>
                  <a:pt x="804829" y="1115104"/>
                </a:lnTo>
                <a:lnTo>
                  <a:pt x="793972" y="1100248"/>
                </a:lnTo>
                <a:lnTo>
                  <a:pt x="844257" y="1025393"/>
                </a:lnTo>
                <a:lnTo>
                  <a:pt x="815686" y="997394"/>
                </a:lnTo>
                <a:lnTo>
                  <a:pt x="797972" y="962538"/>
                </a:lnTo>
                <a:lnTo>
                  <a:pt x="760831" y="934539"/>
                </a:lnTo>
                <a:lnTo>
                  <a:pt x="720832" y="931111"/>
                </a:lnTo>
                <a:lnTo>
                  <a:pt x="649977" y="881398"/>
                </a:lnTo>
                <a:lnTo>
                  <a:pt x="134566" y="796258"/>
                </a:lnTo>
                <a:lnTo>
                  <a:pt x="125994" y="761402"/>
                </a:lnTo>
                <a:lnTo>
                  <a:pt x="78567" y="717403"/>
                </a:lnTo>
                <a:lnTo>
                  <a:pt x="78567" y="680833"/>
                </a:lnTo>
                <a:lnTo>
                  <a:pt x="85996" y="647691"/>
                </a:lnTo>
                <a:lnTo>
                  <a:pt x="82567" y="629406"/>
                </a:lnTo>
                <a:lnTo>
                  <a:pt x="64282" y="611121"/>
                </a:lnTo>
                <a:lnTo>
                  <a:pt x="60282" y="581979"/>
                </a:lnTo>
                <a:lnTo>
                  <a:pt x="107709" y="548838"/>
                </a:lnTo>
                <a:lnTo>
                  <a:pt x="78567" y="391128"/>
                </a:lnTo>
                <a:lnTo>
                  <a:pt x="38569" y="389414"/>
                </a:lnTo>
                <a:lnTo>
                  <a:pt x="2570" y="34198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0" name="Freihandform: Form 158">
            <a:extLst>
              <a:ext uri="{FF2B5EF4-FFF2-40B4-BE49-F238E27FC236}">
                <a16:creationId xmlns:a16="http://schemas.microsoft.com/office/drawing/2014/main" id="{D4450613-E686-D01E-2A60-ECAE2729988A}"/>
              </a:ext>
            </a:extLst>
          </p:cNvPr>
          <p:cNvSpPr/>
          <p:nvPr userDrawn="1"/>
        </p:nvSpPr>
        <p:spPr>
          <a:xfrm>
            <a:off x="4663427" y="2813462"/>
            <a:ext cx="1601581" cy="989013"/>
          </a:xfrm>
          <a:custGeom>
            <a:avLst/>
            <a:gdLst>
              <a:gd name="connsiteX0" fmla="*/ 144279 w 1125677"/>
              <a:gd name="connsiteY0" fmla="*/ 2570 h 731404"/>
              <a:gd name="connsiteX1" fmla="*/ 136851 w 1125677"/>
              <a:gd name="connsiteY1" fmla="*/ 32283 h 731404"/>
              <a:gd name="connsiteX2" fmla="*/ 111709 w 1125677"/>
              <a:gd name="connsiteY2" fmla="*/ 15712 h 731404"/>
              <a:gd name="connsiteX3" fmla="*/ 99138 w 1125677"/>
              <a:gd name="connsiteY3" fmla="*/ 15712 h 731404"/>
              <a:gd name="connsiteX4" fmla="*/ 91710 w 1125677"/>
              <a:gd name="connsiteY4" fmla="*/ 46568 h 731404"/>
              <a:gd name="connsiteX5" fmla="*/ 2570 w 1125677"/>
              <a:gd name="connsiteY5" fmla="*/ 246562 h 731404"/>
              <a:gd name="connsiteX6" fmla="*/ 25998 w 1125677"/>
              <a:gd name="connsiteY6" fmla="*/ 420270 h 731404"/>
              <a:gd name="connsiteX7" fmla="*/ 55140 w 1125677"/>
              <a:gd name="connsiteY7" fmla="*/ 435127 h 731404"/>
              <a:gd name="connsiteX8" fmla="*/ 60854 w 1125677"/>
              <a:gd name="connsiteY8" fmla="*/ 483125 h 731404"/>
              <a:gd name="connsiteX9" fmla="*/ 120852 w 1125677"/>
              <a:gd name="connsiteY9" fmla="*/ 483125 h 731404"/>
              <a:gd name="connsiteX10" fmla="*/ 178564 w 1125677"/>
              <a:gd name="connsiteY10" fmla="*/ 526553 h 731404"/>
              <a:gd name="connsiteX11" fmla="*/ 293417 w 1125677"/>
              <a:gd name="connsiteY11" fmla="*/ 537981 h 731404"/>
              <a:gd name="connsiteX12" fmla="*/ 305988 w 1125677"/>
              <a:gd name="connsiteY12" fmla="*/ 596265 h 731404"/>
              <a:gd name="connsiteX13" fmla="*/ 324274 w 1125677"/>
              <a:gd name="connsiteY13" fmla="*/ 609407 h 731404"/>
              <a:gd name="connsiteX14" fmla="*/ 349416 w 1125677"/>
              <a:gd name="connsiteY14" fmla="*/ 583693 h 731404"/>
              <a:gd name="connsiteX15" fmla="*/ 369415 w 1125677"/>
              <a:gd name="connsiteY15" fmla="*/ 592836 h 731404"/>
              <a:gd name="connsiteX16" fmla="*/ 387700 w 1125677"/>
              <a:gd name="connsiteY16" fmla="*/ 676833 h 731404"/>
              <a:gd name="connsiteX17" fmla="*/ 418556 w 1125677"/>
              <a:gd name="connsiteY17" fmla="*/ 697404 h 731404"/>
              <a:gd name="connsiteX18" fmla="*/ 443698 w 1125677"/>
              <a:gd name="connsiteY18" fmla="*/ 649406 h 731404"/>
              <a:gd name="connsiteX19" fmla="*/ 521981 w 1125677"/>
              <a:gd name="connsiteY19" fmla="*/ 592836 h 731404"/>
              <a:gd name="connsiteX20" fmla="*/ 572837 w 1125677"/>
              <a:gd name="connsiteY20" fmla="*/ 616264 h 731404"/>
              <a:gd name="connsiteX21" fmla="*/ 616264 w 1125677"/>
              <a:gd name="connsiteY21" fmla="*/ 620264 h 731404"/>
              <a:gd name="connsiteX22" fmla="*/ 617978 w 1125677"/>
              <a:gd name="connsiteY22" fmla="*/ 592836 h 731404"/>
              <a:gd name="connsiteX23" fmla="*/ 708832 w 1125677"/>
              <a:gd name="connsiteY23" fmla="*/ 594550 h 731404"/>
              <a:gd name="connsiteX24" fmla="*/ 727117 w 1125677"/>
              <a:gd name="connsiteY24" fmla="*/ 614550 h 731404"/>
              <a:gd name="connsiteX25" fmla="*/ 730546 w 1125677"/>
              <a:gd name="connsiteY25" fmla="*/ 660262 h 731404"/>
              <a:gd name="connsiteX26" fmla="*/ 719689 w 1125677"/>
              <a:gd name="connsiteY26" fmla="*/ 685976 h 731404"/>
              <a:gd name="connsiteX27" fmla="*/ 732832 w 1125677"/>
              <a:gd name="connsiteY27" fmla="*/ 729974 h 731404"/>
              <a:gd name="connsiteX28" fmla="*/ 759688 w 1125677"/>
              <a:gd name="connsiteY28" fmla="*/ 729974 h 731404"/>
              <a:gd name="connsiteX29" fmla="*/ 787115 w 1125677"/>
              <a:gd name="connsiteY29" fmla="*/ 687690 h 731404"/>
              <a:gd name="connsiteX30" fmla="*/ 776259 w 1125677"/>
              <a:gd name="connsiteY30" fmla="*/ 667691 h 731404"/>
              <a:gd name="connsiteX31" fmla="*/ 765402 w 1125677"/>
              <a:gd name="connsiteY31" fmla="*/ 623692 h 731404"/>
              <a:gd name="connsiteX32" fmla="*/ 781973 w 1125677"/>
              <a:gd name="connsiteY32" fmla="*/ 574551 h 731404"/>
              <a:gd name="connsiteX33" fmla="*/ 856256 w 1125677"/>
              <a:gd name="connsiteY33" fmla="*/ 509982 h 731404"/>
              <a:gd name="connsiteX34" fmla="*/ 912254 w 1125677"/>
              <a:gd name="connsiteY34" fmla="*/ 493982 h 731404"/>
              <a:gd name="connsiteX35" fmla="*/ 905397 w 1125677"/>
              <a:gd name="connsiteY35" fmla="*/ 440841 h 731404"/>
              <a:gd name="connsiteX36" fmla="*/ 983109 w 1125677"/>
              <a:gd name="connsiteY36" fmla="*/ 356273 h 731404"/>
              <a:gd name="connsiteX37" fmla="*/ 1061392 w 1125677"/>
              <a:gd name="connsiteY37" fmla="*/ 343701 h 731404"/>
              <a:gd name="connsiteX38" fmla="*/ 1048821 w 1125677"/>
              <a:gd name="connsiteY38" fmla="*/ 299703 h 731404"/>
              <a:gd name="connsiteX39" fmla="*/ 1124819 w 1125677"/>
              <a:gd name="connsiteY39" fmla="*/ 255704 h 731404"/>
              <a:gd name="connsiteX40" fmla="*/ 1124819 w 1125677"/>
              <a:gd name="connsiteY40" fmla="*/ 196849 h 731404"/>
              <a:gd name="connsiteX41" fmla="*/ 1117962 w 1125677"/>
              <a:gd name="connsiteY41" fmla="*/ 193421 h 731404"/>
              <a:gd name="connsiteX42" fmla="*/ 1090534 w 1125677"/>
              <a:gd name="connsiteY42" fmla="*/ 202563 h 731404"/>
              <a:gd name="connsiteX43" fmla="*/ 1086534 w 1125677"/>
              <a:gd name="connsiteY43" fmla="*/ 238562 h 731404"/>
              <a:gd name="connsiteX44" fmla="*/ 996251 w 1125677"/>
              <a:gd name="connsiteY44" fmla="*/ 239705 h 731404"/>
              <a:gd name="connsiteX45" fmla="*/ 925397 w 1125677"/>
              <a:gd name="connsiteY45" fmla="*/ 286560 h 731404"/>
              <a:gd name="connsiteX46" fmla="*/ 813400 w 1125677"/>
              <a:gd name="connsiteY46" fmla="*/ 323131 h 731404"/>
              <a:gd name="connsiteX47" fmla="*/ 795687 w 1125677"/>
              <a:gd name="connsiteY47" fmla="*/ 301417 h 731404"/>
              <a:gd name="connsiteX48" fmla="*/ 846542 w 1125677"/>
              <a:gd name="connsiteY48" fmla="*/ 224848 h 731404"/>
              <a:gd name="connsiteX49" fmla="*/ 821400 w 1125677"/>
              <a:gd name="connsiteY49" fmla="*/ 200849 h 731404"/>
              <a:gd name="connsiteX50" fmla="*/ 804258 w 1125677"/>
              <a:gd name="connsiteY50" fmla="*/ 168279 h 731404"/>
              <a:gd name="connsiteX51" fmla="*/ 769402 w 1125677"/>
              <a:gd name="connsiteY51" fmla="*/ 140280 h 731404"/>
              <a:gd name="connsiteX52" fmla="*/ 731117 w 1125677"/>
              <a:gd name="connsiteY52" fmla="*/ 136851 h 731404"/>
              <a:gd name="connsiteX53" fmla="*/ 658548 w 1125677"/>
              <a:gd name="connsiteY53" fmla="*/ 87710 h 73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5677" h="731404">
                <a:moveTo>
                  <a:pt x="144279" y="2570"/>
                </a:moveTo>
                <a:lnTo>
                  <a:pt x="136851" y="32283"/>
                </a:lnTo>
                <a:lnTo>
                  <a:pt x="111709" y="15712"/>
                </a:lnTo>
                <a:lnTo>
                  <a:pt x="99138" y="15712"/>
                </a:lnTo>
                <a:lnTo>
                  <a:pt x="91710" y="46568"/>
                </a:lnTo>
                <a:lnTo>
                  <a:pt x="2570" y="246562"/>
                </a:lnTo>
                <a:lnTo>
                  <a:pt x="25998" y="420270"/>
                </a:lnTo>
                <a:lnTo>
                  <a:pt x="55140" y="435127"/>
                </a:lnTo>
                <a:lnTo>
                  <a:pt x="60854" y="483125"/>
                </a:lnTo>
                <a:lnTo>
                  <a:pt x="120852" y="483125"/>
                </a:lnTo>
                <a:lnTo>
                  <a:pt x="178564" y="526553"/>
                </a:lnTo>
                <a:lnTo>
                  <a:pt x="293417" y="537981"/>
                </a:lnTo>
                <a:lnTo>
                  <a:pt x="305988" y="596265"/>
                </a:lnTo>
                <a:lnTo>
                  <a:pt x="324274" y="609407"/>
                </a:lnTo>
                <a:lnTo>
                  <a:pt x="349416" y="583693"/>
                </a:lnTo>
                <a:lnTo>
                  <a:pt x="369415" y="592836"/>
                </a:lnTo>
                <a:lnTo>
                  <a:pt x="387700" y="676833"/>
                </a:lnTo>
                <a:lnTo>
                  <a:pt x="418556" y="697404"/>
                </a:lnTo>
                <a:lnTo>
                  <a:pt x="443698" y="649406"/>
                </a:lnTo>
                <a:lnTo>
                  <a:pt x="521981" y="592836"/>
                </a:lnTo>
                <a:lnTo>
                  <a:pt x="572837" y="616264"/>
                </a:lnTo>
                <a:lnTo>
                  <a:pt x="616264" y="620264"/>
                </a:lnTo>
                <a:lnTo>
                  <a:pt x="617978" y="592836"/>
                </a:lnTo>
                <a:lnTo>
                  <a:pt x="708832" y="594550"/>
                </a:lnTo>
                <a:lnTo>
                  <a:pt x="727117" y="614550"/>
                </a:lnTo>
                <a:lnTo>
                  <a:pt x="730546" y="660262"/>
                </a:lnTo>
                <a:lnTo>
                  <a:pt x="719689" y="685976"/>
                </a:lnTo>
                <a:lnTo>
                  <a:pt x="732832" y="729974"/>
                </a:lnTo>
                <a:lnTo>
                  <a:pt x="759688" y="729974"/>
                </a:lnTo>
                <a:lnTo>
                  <a:pt x="787115" y="687690"/>
                </a:lnTo>
                <a:lnTo>
                  <a:pt x="776259" y="667691"/>
                </a:lnTo>
                <a:lnTo>
                  <a:pt x="765402" y="623692"/>
                </a:lnTo>
                <a:lnTo>
                  <a:pt x="781973" y="574551"/>
                </a:lnTo>
                <a:lnTo>
                  <a:pt x="856256" y="509982"/>
                </a:lnTo>
                <a:lnTo>
                  <a:pt x="912254" y="493982"/>
                </a:lnTo>
                <a:lnTo>
                  <a:pt x="905397" y="440841"/>
                </a:lnTo>
                <a:lnTo>
                  <a:pt x="983109" y="356273"/>
                </a:lnTo>
                <a:lnTo>
                  <a:pt x="1061392" y="343701"/>
                </a:lnTo>
                <a:lnTo>
                  <a:pt x="1048821" y="299703"/>
                </a:lnTo>
                <a:lnTo>
                  <a:pt x="1124819" y="255704"/>
                </a:lnTo>
                <a:lnTo>
                  <a:pt x="1124819" y="196849"/>
                </a:lnTo>
                <a:lnTo>
                  <a:pt x="1117962" y="193421"/>
                </a:lnTo>
                <a:lnTo>
                  <a:pt x="1090534" y="202563"/>
                </a:lnTo>
                <a:lnTo>
                  <a:pt x="1086534" y="238562"/>
                </a:lnTo>
                <a:lnTo>
                  <a:pt x="996251" y="239705"/>
                </a:lnTo>
                <a:lnTo>
                  <a:pt x="925397" y="286560"/>
                </a:lnTo>
                <a:lnTo>
                  <a:pt x="813400" y="323131"/>
                </a:lnTo>
                <a:lnTo>
                  <a:pt x="795687" y="301417"/>
                </a:lnTo>
                <a:lnTo>
                  <a:pt x="846542" y="224848"/>
                </a:lnTo>
                <a:lnTo>
                  <a:pt x="821400" y="200849"/>
                </a:lnTo>
                <a:lnTo>
                  <a:pt x="804258" y="168279"/>
                </a:lnTo>
                <a:lnTo>
                  <a:pt x="769402" y="140280"/>
                </a:lnTo>
                <a:lnTo>
                  <a:pt x="731117" y="136851"/>
                </a:lnTo>
                <a:lnTo>
                  <a:pt x="658548" y="87710"/>
                </a:lnTo>
                <a:close/>
              </a:path>
            </a:pathLst>
          </a:custGeom>
          <a:solidFill>
            <a:srgbClr val="9B9300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1" name="Freihandform: Form 159">
            <a:extLst>
              <a:ext uri="{FF2B5EF4-FFF2-40B4-BE49-F238E27FC236}">
                <a16:creationId xmlns:a16="http://schemas.microsoft.com/office/drawing/2014/main" id="{0D79E014-0633-35C5-D518-F25883442E80}"/>
              </a:ext>
            </a:extLst>
          </p:cNvPr>
          <p:cNvSpPr/>
          <p:nvPr userDrawn="1"/>
        </p:nvSpPr>
        <p:spPr>
          <a:xfrm>
            <a:off x="4692695" y="2518304"/>
            <a:ext cx="48780" cy="123628"/>
          </a:xfrm>
          <a:custGeom>
            <a:avLst/>
            <a:gdLst>
              <a:gd name="connsiteX0" fmla="*/ 15141 w 34284"/>
              <a:gd name="connsiteY0" fmla="*/ 2570 h 91425"/>
              <a:gd name="connsiteX1" fmla="*/ 2570 w 34284"/>
              <a:gd name="connsiteY1" fmla="*/ 25998 h 91425"/>
              <a:gd name="connsiteX2" fmla="*/ 6570 w 34284"/>
              <a:gd name="connsiteY2" fmla="*/ 43140 h 91425"/>
              <a:gd name="connsiteX3" fmla="*/ 15141 w 34284"/>
              <a:gd name="connsiteY3" fmla="*/ 48283 h 91425"/>
              <a:gd name="connsiteX4" fmla="*/ 12855 w 34284"/>
              <a:gd name="connsiteY4" fmla="*/ 55140 h 91425"/>
              <a:gd name="connsiteX5" fmla="*/ 4284 w 34284"/>
              <a:gd name="connsiteY5" fmla="*/ 57425 h 91425"/>
              <a:gd name="connsiteX6" fmla="*/ 6570 w 34284"/>
              <a:gd name="connsiteY6" fmla="*/ 82567 h 91425"/>
              <a:gd name="connsiteX7" fmla="*/ 16284 w 34284"/>
              <a:gd name="connsiteY7" fmla="*/ 91710 h 91425"/>
              <a:gd name="connsiteX8" fmla="*/ 23712 w 34284"/>
              <a:gd name="connsiteY8" fmla="*/ 83710 h 91425"/>
              <a:gd name="connsiteX9" fmla="*/ 13998 w 34284"/>
              <a:gd name="connsiteY9" fmla="*/ 59711 h 91425"/>
              <a:gd name="connsiteX10" fmla="*/ 19712 w 34284"/>
              <a:gd name="connsiteY10" fmla="*/ 40283 h 91425"/>
              <a:gd name="connsiteX11" fmla="*/ 33426 w 34284"/>
              <a:gd name="connsiteY11" fmla="*/ 21998 h 91425"/>
              <a:gd name="connsiteX12" fmla="*/ 23712 w 34284"/>
              <a:gd name="connsiteY12" fmla="*/ 4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84" h="91425">
                <a:moveTo>
                  <a:pt x="15141" y="2570"/>
                </a:moveTo>
                <a:lnTo>
                  <a:pt x="2570" y="25998"/>
                </a:lnTo>
                <a:lnTo>
                  <a:pt x="6570" y="43140"/>
                </a:lnTo>
                <a:lnTo>
                  <a:pt x="15141" y="48283"/>
                </a:lnTo>
                <a:lnTo>
                  <a:pt x="12855" y="55140"/>
                </a:lnTo>
                <a:lnTo>
                  <a:pt x="4284" y="57425"/>
                </a:lnTo>
                <a:lnTo>
                  <a:pt x="6570" y="82567"/>
                </a:lnTo>
                <a:lnTo>
                  <a:pt x="16284" y="91710"/>
                </a:lnTo>
                <a:lnTo>
                  <a:pt x="23712" y="83710"/>
                </a:lnTo>
                <a:lnTo>
                  <a:pt x="13998" y="59711"/>
                </a:lnTo>
                <a:lnTo>
                  <a:pt x="19712" y="40283"/>
                </a:lnTo>
                <a:lnTo>
                  <a:pt x="33426" y="21998"/>
                </a:lnTo>
                <a:lnTo>
                  <a:pt x="23712" y="4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2" name="Freihandform: Form 160">
            <a:extLst>
              <a:ext uri="{FF2B5EF4-FFF2-40B4-BE49-F238E27FC236}">
                <a16:creationId xmlns:a16="http://schemas.microsoft.com/office/drawing/2014/main" id="{EDA29AB3-3676-E076-FB91-416378CDD9C9}"/>
              </a:ext>
            </a:extLst>
          </p:cNvPr>
          <p:cNvSpPr/>
          <p:nvPr userDrawn="1"/>
        </p:nvSpPr>
        <p:spPr>
          <a:xfrm>
            <a:off x="4752857" y="2710697"/>
            <a:ext cx="89428" cy="108173"/>
          </a:xfrm>
          <a:custGeom>
            <a:avLst/>
            <a:gdLst>
              <a:gd name="connsiteX0" fmla="*/ 13427 w 62855"/>
              <a:gd name="connsiteY0" fmla="*/ 2570 h 79997"/>
              <a:gd name="connsiteX1" fmla="*/ 2570 w 62855"/>
              <a:gd name="connsiteY1" fmla="*/ 7141 h 79997"/>
              <a:gd name="connsiteX2" fmla="*/ 23141 w 62855"/>
              <a:gd name="connsiteY2" fmla="*/ 31140 h 79997"/>
              <a:gd name="connsiteX3" fmla="*/ 27712 w 62855"/>
              <a:gd name="connsiteY3" fmla="*/ 59139 h 79997"/>
              <a:gd name="connsiteX4" fmla="*/ 48283 w 62855"/>
              <a:gd name="connsiteY4" fmla="*/ 80853 h 79997"/>
              <a:gd name="connsiteX5" fmla="*/ 65996 w 62855"/>
              <a:gd name="connsiteY5" fmla="*/ 77996 h 79997"/>
              <a:gd name="connsiteX6" fmla="*/ 65996 w 62855"/>
              <a:gd name="connsiteY6" fmla="*/ 49426 h 79997"/>
              <a:gd name="connsiteX7" fmla="*/ 44854 w 62855"/>
              <a:gd name="connsiteY7" fmla="*/ 36283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55" h="79997">
                <a:moveTo>
                  <a:pt x="13427" y="2570"/>
                </a:moveTo>
                <a:lnTo>
                  <a:pt x="2570" y="7141"/>
                </a:lnTo>
                <a:lnTo>
                  <a:pt x="23141" y="31140"/>
                </a:lnTo>
                <a:lnTo>
                  <a:pt x="27712" y="59139"/>
                </a:lnTo>
                <a:lnTo>
                  <a:pt x="48283" y="80853"/>
                </a:lnTo>
                <a:lnTo>
                  <a:pt x="65996" y="77996"/>
                </a:lnTo>
                <a:lnTo>
                  <a:pt x="65996" y="49426"/>
                </a:lnTo>
                <a:lnTo>
                  <a:pt x="44854" y="36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3" name="Freihandform: Form 161">
            <a:extLst>
              <a:ext uri="{FF2B5EF4-FFF2-40B4-BE49-F238E27FC236}">
                <a16:creationId xmlns:a16="http://schemas.microsoft.com/office/drawing/2014/main" id="{A9807A02-0F61-824B-0FB8-03303DEB1BAA}"/>
              </a:ext>
            </a:extLst>
          </p:cNvPr>
          <p:cNvSpPr/>
          <p:nvPr userDrawn="1"/>
        </p:nvSpPr>
        <p:spPr>
          <a:xfrm>
            <a:off x="5343897" y="4029641"/>
            <a:ext cx="130078" cy="146807"/>
          </a:xfrm>
          <a:custGeom>
            <a:avLst/>
            <a:gdLst>
              <a:gd name="connsiteX0" fmla="*/ 2570 w 91425"/>
              <a:gd name="connsiteY0" fmla="*/ 75710 h 108567"/>
              <a:gd name="connsiteX1" fmla="*/ 45426 w 91425"/>
              <a:gd name="connsiteY1" fmla="*/ 107138 h 108567"/>
              <a:gd name="connsiteX2" fmla="*/ 89424 w 91425"/>
              <a:gd name="connsiteY2" fmla="*/ 52854 h 108567"/>
              <a:gd name="connsiteX3" fmla="*/ 81996 w 91425"/>
              <a:gd name="connsiteY3" fmla="*/ 41997 h 108567"/>
              <a:gd name="connsiteX4" fmla="*/ 66568 w 91425"/>
              <a:gd name="connsiteY4" fmla="*/ 41426 h 108567"/>
              <a:gd name="connsiteX5" fmla="*/ 66568 w 91425"/>
              <a:gd name="connsiteY5" fmla="*/ 9427 h 108567"/>
              <a:gd name="connsiteX6" fmla="*/ 55711 w 91425"/>
              <a:gd name="connsiteY6" fmla="*/ 2570 h 108567"/>
              <a:gd name="connsiteX7" fmla="*/ 21998 w 91425"/>
              <a:gd name="connsiteY7" fmla="*/ 12855 h 108567"/>
              <a:gd name="connsiteX8" fmla="*/ 34569 w 91425"/>
              <a:gd name="connsiteY8" fmla="*/ 42569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25" h="108567">
                <a:moveTo>
                  <a:pt x="2570" y="75710"/>
                </a:moveTo>
                <a:lnTo>
                  <a:pt x="45426" y="107138"/>
                </a:lnTo>
                <a:lnTo>
                  <a:pt x="89424" y="52854"/>
                </a:lnTo>
                <a:lnTo>
                  <a:pt x="81996" y="41997"/>
                </a:lnTo>
                <a:lnTo>
                  <a:pt x="66568" y="41426"/>
                </a:lnTo>
                <a:lnTo>
                  <a:pt x="66568" y="9427"/>
                </a:lnTo>
                <a:lnTo>
                  <a:pt x="55711" y="2570"/>
                </a:lnTo>
                <a:lnTo>
                  <a:pt x="21998" y="12855"/>
                </a:lnTo>
                <a:lnTo>
                  <a:pt x="34569" y="4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4" name="Freihandform: Form 162">
            <a:extLst>
              <a:ext uri="{FF2B5EF4-FFF2-40B4-BE49-F238E27FC236}">
                <a16:creationId xmlns:a16="http://schemas.microsoft.com/office/drawing/2014/main" id="{B7C36846-86BA-11D0-F304-E3774EE888B2}"/>
              </a:ext>
            </a:extLst>
          </p:cNvPr>
          <p:cNvSpPr/>
          <p:nvPr userDrawn="1"/>
        </p:nvSpPr>
        <p:spPr>
          <a:xfrm>
            <a:off x="5443081" y="4097634"/>
            <a:ext cx="162597" cy="115900"/>
          </a:xfrm>
          <a:custGeom>
            <a:avLst/>
            <a:gdLst>
              <a:gd name="connsiteX0" fmla="*/ 24855 w 114281"/>
              <a:gd name="connsiteY0" fmla="*/ 5427 h 85711"/>
              <a:gd name="connsiteX1" fmla="*/ 92281 w 114281"/>
              <a:gd name="connsiteY1" fmla="*/ 2570 h 85711"/>
              <a:gd name="connsiteX2" fmla="*/ 112281 w 114281"/>
              <a:gd name="connsiteY2" fmla="*/ 26569 h 85711"/>
              <a:gd name="connsiteX3" fmla="*/ 99710 w 114281"/>
              <a:gd name="connsiteY3" fmla="*/ 23712 h 85711"/>
              <a:gd name="connsiteX4" fmla="*/ 75710 w 114281"/>
              <a:gd name="connsiteY4" fmla="*/ 24855 h 85711"/>
              <a:gd name="connsiteX5" fmla="*/ 44283 w 114281"/>
              <a:gd name="connsiteY5" fmla="*/ 53997 h 85711"/>
              <a:gd name="connsiteX6" fmla="*/ 31140 w 114281"/>
              <a:gd name="connsiteY6" fmla="*/ 84282 h 85711"/>
              <a:gd name="connsiteX7" fmla="*/ 22569 w 114281"/>
              <a:gd name="connsiteY7" fmla="*/ 79139 h 85711"/>
              <a:gd name="connsiteX8" fmla="*/ 21998 w 114281"/>
              <a:gd name="connsiteY8" fmla="*/ 46568 h 85711"/>
              <a:gd name="connsiteX9" fmla="*/ 2570 w 114281"/>
              <a:gd name="connsiteY9" fmla="*/ 33997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281" h="85711">
                <a:moveTo>
                  <a:pt x="24855" y="5427"/>
                </a:moveTo>
                <a:lnTo>
                  <a:pt x="92281" y="2570"/>
                </a:lnTo>
                <a:lnTo>
                  <a:pt x="112281" y="26569"/>
                </a:lnTo>
                <a:lnTo>
                  <a:pt x="99710" y="23712"/>
                </a:lnTo>
                <a:lnTo>
                  <a:pt x="75710" y="24855"/>
                </a:lnTo>
                <a:lnTo>
                  <a:pt x="44283" y="53997"/>
                </a:lnTo>
                <a:lnTo>
                  <a:pt x="31140" y="84282"/>
                </a:lnTo>
                <a:lnTo>
                  <a:pt x="22569" y="79139"/>
                </a:lnTo>
                <a:lnTo>
                  <a:pt x="21998" y="46568"/>
                </a:lnTo>
                <a:lnTo>
                  <a:pt x="2570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5" name="Freihandform: Form 163">
            <a:extLst>
              <a:ext uri="{FF2B5EF4-FFF2-40B4-BE49-F238E27FC236}">
                <a16:creationId xmlns:a16="http://schemas.microsoft.com/office/drawing/2014/main" id="{14942FA1-AF0A-01AF-1A2A-D2E7157A3AC7}"/>
              </a:ext>
            </a:extLst>
          </p:cNvPr>
          <p:cNvSpPr/>
          <p:nvPr userDrawn="1"/>
        </p:nvSpPr>
        <p:spPr>
          <a:xfrm>
            <a:off x="5413815" y="4147084"/>
            <a:ext cx="48780" cy="54087"/>
          </a:xfrm>
          <a:custGeom>
            <a:avLst/>
            <a:gdLst>
              <a:gd name="connsiteX0" fmla="*/ 2570 w 34284"/>
              <a:gd name="connsiteY0" fmla="*/ 23712 h 39998"/>
              <a:gd name="connsiteX1" fmla="*/ 36854 w 34284"/>
              <a:gd name="connsiteY1" fmla="*/ 40283 h 39998"/>
              <a:gd name="connsiteX2" fmla="*/ 36283 w 34284"/>
              <a:gd name="connsiteY2" fmla="*/ 13427 h 39998"/>
              <a:gd name="connsiteX3" fmla="*/ 18569 w 34284"/>
              <a:gd name="connsiteY3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39998">
                <a:moveTo>
                  <a:pt x="2570" y="23712"/>
                </a:moveTo>
                <a:lnTo>
                  <a:pt x="36854" y="40283"/>
                </a:lnTo>
                <a:lnTo>
                  <a:pt x="36283" y="13427"/>
                </a:lnTo>
                <a:lnTo>
                  <a:pt x="18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6" name="Freihandform: Form 164">
            <a:extLst>
              <a:ext uri="{FF2B5EF4-FFF2-40B4-BE49-F238E27FC236}">
                <a16:creationId xmlns:a16="http://schemas.microsoft.com/office/drawing/2014/main" id="{62D9671C-E5FE-4AB2-A63A-89C3DFB8F6B1}"/>
              </a:ext>
            </a:extLst>
          </p:cNvPr>
          <p:cNvSpPr/>
          <p:nvPr userDrawn="1"/>
        </p:nvSpPr>
        <p:spPr>
          <a:xfrm>
            <a:off x="5490234" y="4133949"/>
            <a:ext cx="113817" cy="123628"/>
          </a:xfrm>
          <a:custGeom>
            <a:avLst/>
            <a:gdLst>
              <a:gd name="connsiteX0" fmla="*/ 65996 w 79997"/>
              <a:gd name="connsiteY0" fmla="*/ 2570 h 91425"/>
              <a:gd name="connsiteX1" fmla="*/ 81996 w 79997"/>
              <a:gd name="connsiteY1" fmla="*/ 5998 h 91425"/>
              <a:gd name="connsiteX2" fmla="*/ 82567 w 79997"/>
              <a:gd name="connsiteY2" fmla="*/ 38569 h 91425"/>
              <a:gd name="connsiteX3" fmla="*/ 64282 w 79997"/>
              <a:gd name="connsiteY3" fmla="*/ 91710 h 91425"/>
              <a:gd name="connsiteX4" fmla="*/ 13998 w 79997"/>
              <a:gd name="connsiteY4" fmla="*/ 87138 h 91425"/>
              <a:gd name="connsiteX5" fmla="*/ 2570 w 79997"/>
              <a:gd name="connsiteY5" fmla="*/ 61425 h 91425"/>
              <a:gd name="connsiteX6" fmla="*/ 17426 w 79997"/>
              <a:gd name="connsiteY6" fmla="*/ 29997 h 91425"/>
              <a:gd name="connsiteX7" fmla="*/ 45997 w 79997"/>
              <a:gd name="connsiteY7" fmla="*/ 3713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997" h="91425">
                <a:moveTo>
                  <a:pt x="65996" y="2570"/>
                </a:moveTo>
                <a:lnTo>
                  <a:pt x="81996" y="5998"/>
                </a:lnTo>
                <a:lnTo>
                  <a:pt x="82567" y="38569"/>
                </a:lnTo>
                <a:lnTo>
                  <a:pt x="64282" y="91710"/>
                </a:lnTo>
                <a:lnTo>
                  <a:pt x="13998" y="87138"/>
                </a:lnTo>
                <a:lnTo>
                  <a:pt x="2570" y="61425"/>
                </a:lnTo>
                <a:lnTo>
                  <a:pt x="17426" y="29997"/>
                </a:lnTo>
                <a:lnTo>
                  <a:pt x="45997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7" name="Freihandform: Form 165">
            <a:extLst>
              <a:ext uri="{FF2B5EF4-FFF2-40B4-BE49-F238E27FC236}">
                <a16:creationId xmlns:a16="http://schemas.microsoft.com/office/drawing/2014/main" id="{D95497FC-5991-0C44-F772-FF3855D693B8}"/>
              </a:ext>
            </a:extLst>
          </p:cNvPr>
          <p:cNvSpPr/>
          <p:nvPr userDrawn="1"/>
        </p:nvSpPr>
        <p:spPr>
          <a:xfrm>
            <a:off x="5508120" y="4256031"/>
            <a:ext cx="97558" cy="92720"/>
          </a:xfrm>
          <a:custGeom>
            <a:avLst/>
            <a:gdLst>
              <a:gd name="connsiteX0" fmla="*/ 51140 w 68569"/>
              <a:gd name="connsiteY0" fmla="*/ 6570 h 68569"/>
              <a:gd name="connsiteX1" fmla="*/ 60854 w 68569"/>
              <a:gd name="connsiteY1" fmla="*/ 26569 h 68569"/>
              <a:gd name="connsiteX2" fmla="*/ 69425 w 68569"/>
              <a:gd name="connsiteY2" fmla="*/ 37426 h 68569"/>
              <a:gd name="connsiteX3" fmla="*/ 57997 w 68569"/>
              <a:gd name="connsiteY3" fmla="*/ 69996 h 68569"/>
              <a:gd name="connsiteX4" fmla="*/ 36854 w 68569"/>
              <a:gd name="connsiteY4" fmla="*/ 55140 h 68569"/>
              <a:gd name="connsiteX5" fmla="*/ 2570 w 68569"/>
              <a:gd name="connsiteY5" fmla="*/ 23712 h 68569"/>
              <a:gd name="connsiteX6" fmla="*/ 2570 w 68569"/>
              <a:gd name="connsiteY6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69" h="68569">
                <a:moveTo>
                  <a:pt x="51140" y="6570"/>
                </a:moveTo>
                <a:lnTo>
                  <a:pt x="60854" y="26569"/>
                </a:lnTo>
                <a:lnTo>
                  <a:pt x="69425" y="37426"/>
                </a:lnTo>
                <a:lnTo>
                  <a:pt x="57997" y="69996"/>
                </a:lnTo>
                <a:lnTo>
                  <a:pt x="36854" y="55140"/>
                </a:lnTo>
                <a:lnTo>
                  <a:pt x="2570" y="23712"/>
                </a:lnTo>
                <a:lnTo>
                  <a:pt x="257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8" name="Freihandform: Form 166">
            <a:extLst>
              <a:ext uri="{FF2B5EF4-FFF2-40B4-BE49-F238E27FC236}">
                <a16:creationId xmlns:a16="http://schemas.microsoft.com/office/drawing/2014/main" id="{545EA962-0935-C735-F5C9-6858C2081212}"/>
              </a:ext>
            </a:extLst>
          </p:cNvPr>
          <p:cNvSpPr/>
          <p:nvPr userDrawn="1"/>
        </p:nvSpPr>
        <p:spPr>
          <a:xfrm>
            <a:off x="5595109" y="4288482"/>
            <a:ext cx="186986" cy="84993"/>
          </a:xfrm>
          <a:custGeom>
            <a:avLst/>
            <a:gdLst>
              <a:gd name="connsiteX0" fmla="*/ 13427 w 131424"/>
              <a:gd name="connsiteY0" fmla="*/ 16284 h 62855"/>
              <a:gd name="connsiteX1" fmla="*/ 2570 w 131424"/>
              <a:gd name="connsiteY1" fmla="*/ 49425 h 62855"/>
              <a:gd name="connsiteX2" fmla="*/ 37997 w 131424"/>
              <a:gd name="connsiteY2" fmla="*/ 58568 h 62855"/>
              <a:gd name="connsiteX3" fmla="*/ 59711 w 131424"/>
              <a:gd name="connsiteY3" fmla="*/ 63139 h 62855"/>
              <a:gd name="connsiteX4" fmla="*/ 63139 w 131424"/>
              <a:gd name="connsiteY4" fmla="*/ 37426 h 62855"/>
              <a:gd name="connsiteX5" fmla="*/ 86567 w 131424"/>
              <a:gd name="connsiteY5" fmla="*/ 25426 h 62855"/>
              <a:gd name="connsiteX6" fmla="*/ 107138 w 131424"/>
              <a:gd name="connsiteY6" fmla="*/ 36283 h 62855"/>
              <a:gd name="connsiteX7" fmla="*/ 115709 w 131424"/>
              <a:gd name="connsiteY7" fmla="*/ 49425 h 62855"/>
              <a:gd name="connsiteX8" fmla="*/ 125423 w 131424"/>
              <a:gd name="connsiteY8" fmla="*/ 48283 h 62855"/>
              <a:gd name="connsiteX9" fmla="*/ 133423 w 131424"/>
              <a:gd name="connsiteY9" fmla="*/ 24283 h 62855"/>
              <a:gd name="connsiteX10" fmla="*/ 107138 w 131424"/>
              <a:gd name="connsiteY10" fmla="*/ 13427 h 62855"/>
              <a:gd name="connsiteX11" fmla="*/ 87710 w 131424"/>
              <a:gd name="connsiteY11" fmla="*/ 2570 h 62855"/>
              <a:gd name="connsiteX12" fmla="*/ 67711 w 131424"/>
              <a:gd name="connsiteY12" fmla="*/ 16284 h 62855"/>
              <a:gd name="connsiteX13" fmla="*/ 44854 w 131424"/>
              <a:gd name="connsiteY13" fmla="*/ 28283 h 62855"/>
              <a:gd name="connsiteX14" fmla="*/ 20855 w 131424"/>
              <a:gd name="connsiteY14" fmla="*/ 18569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424" h="62855">
                <a:moveTo>
                  <a:pt x="13427" y="16284"/>
                </a:moveTo>
                <a:lnTo>
                  <a:pt x="2570" y="49425"/>
                </a:lnTo>
                <a:lnTo>
                  <a:pt x="37997" y="58568"/>
                </a:lnTo>
                <a:lnTo>
                  <a:pt x="59711" y="63139"/>
                </a:lnTo>
                <a:lnTo>
                  <a:pt x="63139" y="37426"/>
                </a:lnTo>
                <a:lnTo>
                  <a:pt x="86567" y="25426"/>
                </a:lnTo>
                <a:lnTo>
                  <a:pt x="107138" y="36283"/>
                </a:lnTo>
                <a:lnTo>
                  <a:pt x="115709" y="49425"/>
                </a:lnTo>
                <a:lnTo>
                  <a:pt x="125423" y="48283"/>
                </a:lnTo>
                <a:lnTo>
                  <a:pt x="133423" y="24283"/>
                </a:lnTo>
                <a:lnTo>
                  <a:pt x="107138" y="13427"/>
                </a:lnTo>
                <a:lnTo>
                  <a:pt x="87710" y="2570"/>
                </a:lnTo>
                <a:lnTo>
                  <a:pt x="67711" y="16284"/>
                </a:lnTo>
                <a:lnTo>
                  <a:pt x="44854" y="28283"/>
                </a:lnTo>
                <a:lnTo>
                  <a:pt x="20855" y="1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9" name="Freihandform: Form 167">
            <a:extLst>
              <a:ext uri="{FF2B5EF4-FFF2-40B4-BE49-F238E27FC236}">
                <a16:creationId xmlns:a16="http://schemas.microsoft.com/office/drawing/2014/main" id="{4ECEA134-8E0F-4AD8-BB98-F615C5A4E5DB}"/>
              </a:ext>
            </a:extLst>
          </p:cNvPr>
          <p:cNvSpPr/>
          <p:nvPr userDrawn="1"/>
        </p:nvSpPr>
        <p:spPr>
          <a:xfrm>
            <a:off x="5716246" y="4208126"/>
            <a:ext cx="325194" cy="517685"/>
          </a:xfrm>
          <a:custGeom>
            <a:avLst/>
            <a:gdLst>
              <a:gd name="connsiteX0" fmla="*/ 169993 w 228563"/>
              <a:gd name="connsiteY0" fmla="*/ 3713 h 382844"/>
              <a:gd name="connsiteX1" fmla="*/ 154565 w 228563"/>
              <a:gd name="connsiteY1" fmla="*/ 2570 h 382844"/>
              <a:gd name="connsiteX2" fmla="*/ 55140 w 228563"/>
              <a:gd name="connsiteY2" fmla="*/ 84281 h 382844"/>
              <a:gd name="connsiteX3" fmla="*/ 44854 w 228563"/>
              <a:gd name="connsiteY3" fmla="*/ 113423 h 382844"/>
              <a:gd name="connsiteX4" fmla="*/ 31140 w 228563"/>
              <a:gd name="connsiteY4" fmla="*/ 114566 h 382844"/>
              <a:gd name="connsiteX5" fmla="*/ 37426 w 228563"/>
              <a:gd name="connsiteY5" fmla="*/ 178564 h 382844"/>
              <a:gd name="connsiteX6" fmla="*/ 2570 w 228563"/>
              <a:gd name="connsiteY6" fmla="*/ 263704 h 382844"/>
              <a:gd name="connsiteX7" fmla="*/ 40283 w 228563"/>
              <a:gd name="connsiteY7" fmla="*/ 295703 h 382844"/>
              <a:gd name="connsiteX8" fmla="*/ 88281 w 228563"/>
              <a:gd name="connsiteY8" fmla="*/ 298560 h 382844"/>
              <a:gd name="connsiteX9" fmla="*/ 121423 w 228563"/>
              <a:gd name="connsiteY9" fmla="*/ 347130 h 382844"/>
              <a:gd name="connsiteX10" fmla="*/ 169993 w 228563"/>
              <a:gd name="connsiteY10" fmla="*/ 348844 h 382844"/>
              <a:gd name="connsiteX11" fmla="*/ 168279 w 228563"/>
              <a:gd name="connsiteY11" fmla="*/ 384843 h 382844"/>
              <a:gd name="connsiteX12" fmla="*/ 185992 w 228563"/>
              <a:gd name="connsiteY12" fmla="*/ 384843 h 382844"/>
              <a:gd name="connsiteX13" fmla="*/ 205992 w 228563"/>
              <a:gd name="connsiteY13" fmla="*/ 318559 h 382844"/>
              <a:gd name="connsiteX14" fmla="*/ 187707 w 228563"/>
              <a:gd name="connsiteY14" fmla="*/ 295703 h 382844"/>
              <a:gd name="connsiteX15" fmla="*/ 192278 w 228563"/>
              <a:gd name="connsiteY15" fmla="*/ 252847 h 382844"/>
              <a:gd name="connsiteX16" fmla="*/ 229991 w 228563"/>
              <a:gd name="connsiteY16" fmla="*/ 249990 h 382844"/>
              <a:gd name="connsiteX17" fmla="*/ 225420 w 228563"/>
              <a:gd name="connsiteY17" fmla="*/ 151136 h 382844"/>
              <a:gd name="connsiteX18" fmla="*/ 140851 w 228563"/>
              <a:gd name="connsiteY18" fmla="*/ 123709 h 382844"/>
              <a:gd name="connsiteX19" fmla="*/ 121423 w 228563"/>
              <a:gd name="connsiteY19" fmla="*/ 70568 h 38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8563" h="382844">
                <a:moveTo>
                  <a:pt x="169993" y="3713"/>
                </a:moveTo>
                <a:lnTo>
                  <a:pt x="154565" y="2570"/>
                </a:lnTo>
                <a:lnTo>
                  <a:pt x="55140" y="84281"/>
                </a:lnTo>
                <a:lnTo>
                  <a:pt x="44854" y="113423"/>
                </a:lnTo>
                <a:lnTo>
                  <a:pt x="31140" y="114566"/>
                </a:lnTo>
                <a:lnTo>
                  <a:pt x="37426" y="178564"/>
                </a:lnTo>
                <a:lnTo>
                  <a:pt x="2570" y="263704"/>
                </a:lnTo>
                <a:lnTo>
                  <a:pt x="40283" y="295703"/>
                </a:lnTo>
                <a:lnTo>
                  <a:pt x="88281" y="298560"/>
                </a:lnTo>
                <a:lnTo>
                  <a:pt x="121423" y="347130"/>
                </a:lnTo>
                <a:lnTo>
                  <a:pt x="169993" y="348844"/>
                </a:lnTo>
                <a:lnTo>
                  <a:pt x="168279" y="384843"/>
                </a:lnTo>
                <a:lnTo>
                  <a:pt x="185992" y="384843"/>
                </a:lnTo>
                <a:lnTo>
                  <a:pt x="205992" y="318559"/>
                </a:lnTo>
                <a:lnTo>
                  <a:pt x="187707" y="295703"/>
                </a:lnTo>
                <a:lnTo>
                  <a:pt x="192278" y="252847"/>
                </a:lnTo>
                <a:lnTo>
                  <a:pt x="229991" y="249990"/>
                </a:lnTo>
                <a:lnTo>
                  <a:pt x="225420" y="151136"/>
                </a:lnTo>
                <a:lnTo>
                  <a:pt x="140851" y="123709"/>
                </a:lnTo>
                <a:lnTo>
                  <a:pt x="121423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0" name="Freihandform: Form 168">
            <a:extLst>
              <a:ext uri="{FF2B5EF4-FFF2-40B4-BE49-F238E27FC236}">
                <a16:creationId xmlns:a16="http://schemas.microsoft.com/office/drawing/2014/main" id="{A586C902-A0C3-1C42-5919-A8781AC23ECD}"/>
              </a:ext>
            </a:extLst>
          </p:cNvPr>
          <p:cNvSpPr/>
          <p:nvPr userDrawn="1"/>
        </p:nvSpPr>
        <p:spPr>
          <a:xfrm>
            <a:off x="5897542" y="4224351"/>
            <a:ext cx="373974" cy="363154"/>
          </a:xfrm>
          <a:custGeom>
            <a:avLst/>
            <a:gdLst>
              <a:gd name="connsiteX0" fmla="*/ 18569 w 262848"/>
              <a:gd name="connsiteY0" fmla="*/ 36854 h 268562"/>
              <a:gd name="connsiteX1" fmla="*/ 21426 w 262848"/>
              <a:gd name="connsiteY1" fmla="*/ 55711 h 268562"/>
              <a:gd name="connsiteX2" fmla="*/ 45426 w 262848"/>
              <a:gd name="connsiteY2" fmla="*/ 63139 h 268562"/>
              <a:gd name="connsiteX3" fmla="*/ 50568 w 262848"/>
              <a:gd name="connsiteY3" fmla="*/ 28283 h 268562"/>
              <a:gd name="connsiteX4" fmla="*/ 75710 w 262848"/>
              <a:gd name="connsiteY4" fmla="*/ 2570 h 268562"/>
              <a:gd name="connsiteX5" fmla="*/ 100852 w 262848"/>
              <a:gd name="connsiteY5" fmla="*/ 31712 h 268562"/>
              <a:gd name="connsiteX6" fmla="*/ 158565 w 262848"/>
              <a:gd name="connsiteY6" fmla="*/ 47711 h 268562"/>
              <a:gd name="connsiteX7" fmla="*/ 207134 w 262848"/>
              <a:gd name="connsiteY7" fmla="*/ 37426 h 268562"/>
              <a:gd name="connsiteX8" fmla="*/ 240276 w 262848"/>
              <a:gd name="connsiteY8" fmla="*/ 77996 h 268562"/>
              <a:gd name="connsiteX9" fmla="*/ 265418 w 262848"/>
              <a:gd name="connsiteY9" fmla="*/ 93995 h 268562"/>
              <a:gd name="connsiteX10" fmla="*/ 237991 w 262848"/>
              <a:gd name="connsiteY10" fmla="*/ 135708 h 268562"/>
              <a:gd name="connsiteX11" fmla="*/ 247133 w 262848"/>
              <a:gd name="connsiteY11" fmla="*/ 167707 h 268562"/>
              <a:gd name="connsiteX12" fmla="*/ 231134 w 262848"/>
              <a:gd name="connsiteY12" fmla="*/ 187135 h 268562"/>
              <a:gd name="connsiteX13" fmla="*/ 215134 w 262848"/>
              <a:gd name="connsiteY13" fmla="*/ 200278 h 268562"/>
              <a:gd name="connsiteX14" fmla="*/ 179707 w 262848"/>
              <a:gd name="connsiteY14" fmla="*/ 182564 h 268562"/>
              <a:gd name="connsiteX15" fmla="*/ 171707 w 262848"/>
              <a:gd name="connsiteY15" fmla="*/ 191135 h 268562"/>
              <a:gd name="connsiteX16" fmla="*/ 171707 w 262848"/>
              <a:gd name="connsiteY16" fmla="*/ 216277 h 268562"/>
              <a:gd name="connsiteX17" fmla="*/ 197420 w 262848"/>
              <a:gd name="connsiteY17" fmla="*/ 228277 h 268562"/>
              <a:gd name="connsiteX18" fmla="*/ 178564 w 262848"/>
              <a:gd name="connsiteY18" fmla="*/ 248847 h 268562"/>
              <a:gd name="connsiteX19" fmla="*/ 159708 w 262848"/>
              <a:gd name="connsiteY19" fmla="*/ 269418 h 268562"/>
              <a:gd name="connsiteX20" fmla="*/ 134565 w 262848"/>
              <a:gd name="connsiteY20" fmla="*/ 267704 h 268562"/>
              <a:gd name="connsiteX21" fmla="*/ 109423 w 262848"/>
              <a:gd name="connsiteY21" fmla="*/ 239705 h 268562"/>
              <a:gd name="connsiteX22" fmla="*/ 104281 w 262848"/>
              <a:gd name="connsiteY22" fmla="*/ 135708 h 268562"/>
              <a:gd name="connsiteX23" fmla="*/ 17998 w 262848"/>
              <a:gd name="connsiteY23" fmla="*/ 106566 h 268562"/>
              <a:gd name="connsiteX24" fmla="*/ 2570 w 262848"/>
              <a:gd name="connsiteY24" fmla="*/ 60282 h 2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848" h="268562">
                <a:moveTo>
                  <a:pt x="18569" y="36854"/>
                </a:moveTo>
                <a:lnTo>
                  <a:pt x="21426" y="55711"/>
                </a:lnTo>
                <a:lnTo>
                  <a:pt x="45426" y="63139"/>
                </a:lnTo>
                <a:lnTo>
                  <a:pt x="50568" y="28283"/>
                </a:lnTo>
                <a:lnTo>
                  <a:pt x="75710" y="2570"/>
                </a:lnTo>
                <a:lnTo>
                  <a:pt x="100852" y="31712"/>
                </a:lnTo>
                <a:lnTo>
                  <a:pt x="158565" y="47711"/>
                </a:lnTo>
                <a:lnTo>
                  <a:pt x="207134" y="37426"/>
                </a:lnTo>
                <a:lnTo>
                  <a:pt x="240276" y="77996"/>
                </a:lnTo>
                <a:lnTo>
                  <a:pt x="265418" y="93995"/>
                </a:lnTo>
                <a:lnTo>
                  <a:pt x="237991" y="135708"/>
                </a:lnTo>
                <a:lnTo>
                  <a:pt x="247133" y="167707"/>
                </a:lnTo>
                <a:lnTo>
                  <a:pt x="231134" y="187135"/>
                </a:lnTo>
                <a:lnTo>
                  <a:pt x="215134" y="200278"/>
                </a:lnTo>
                <a:lnTo>
                  <a:pt x="179707" y="182564"/>
                </a:lnTo>
                <a:lnTo>
                  <a:pt x="171707" y="191135"/>
                </a:lnTo>
                <a:lnTo>
                  <a:pt x="171707" y="216277"/>
                </a:lnTo>
                <a:lnTo>
                  <a:pt x="197420" y="228277"/>
                </a:lnTo>
                <a:lnTo>
                  <a:pt x="178564" y="248847"/>
                </a:lnTo>
                <a:lnTo>
                  <a:pt x="159708" y="269418"/>
                </a:lnTo>
                <a:lnTo>
                  <a:pt x="134565" y="267704"/>
                </a:lnTo>
                <a:lnTo>
                  <a:pt x="109423" y="239705"/>
                </a:lnTo>
                <a:lnTo>
                  <a:pt x="104281" y="135708"/>
                </a:lnTo>
                <a:lnTo>
                  <a:pt x="17998" y="106566"/>
                </a:lnTo>
                <a:lnTo>
                  <a:pt x="2570" y="60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1" name="Freihandform: Form 169">
            <a:extLst>
              <a:ext uri="{FF2B5EF4-FFF2-40B4-BE49-F238E27FC236}">
                <a16:creationId xmlns:a16="http://schemas.microsoft.com/office/drawing/2014/main" id="{AE09985B-058E-1C71-7759-D5575D6449C9}"/>
              </a:ext>
            </a:extLst>
          </p:cNvPr>
          <p:cNvSpPr/>
          <p:nvPr userDrawn="1"/>
        </p:nvSpPr>
        <p:spPr>
          <a:xfrm>
            <a:off x="6242247" y="4351840"/>
            <a:ext cx="121948" cy="216347"/>
          </a:xfrm>
          <a:custGeom>
            <a:avLst/>
            <a:gdLst>
              <a:gd name="connsiteX0" fmla="*/ 28283 w 85711"/>
              <a:gd name="connsiteY0" fmla="*/ 2570 h 159994"/>
              <a:gd name="connsiteX1" fmla="*/ 80853 w 85711"/>
              <a:gd name="connsiteY1" fmla="*/ 49997 h 159994"/>
              <a:gd name="connsiteX2" fmla="*/ 60282 w 85711"/>
              <a:gd name="connsiteY2" fmla="*/ 74568 h 159994"/>
              <a:gd name="connsiteX3" fmla="*/ 58568 w 85711"/>
              <a:gd name="connsiteY3" fmla="*/ 88853 h 159994"/>
              <a:gd name="connsiteX4" fmla="*/ 85996 w 85711"/>
              <a:gd name="connsiteY4" fmla="*/ 117423 h 159994"/>
              <a:gd name="connsiteX5" fmla="*/ 85424 w 85711"/>
              <a:gd name="connsiteY5" fmla="*/ 144280 h 159994"/>
              <a:gd name="connsiteX6" fmla="*/ 37426 w 85711"/>
              <a:gd name="connsiteY6" fmla="*/ 162565 h 159994"/>
              <a:gd name="connsiteX7" fmla="*/ 8855 w 85711"/>
              <a:gd name="connsiteY7" fmla="*/ 123709 h 159994"/>
              <a:gd name="connsiteX8" fmla="*/ 15141 w 85711"/>
              <a:gd name="connsiteY8" fmla="*/ 77425 h 159994"/>
              <a:gd name="connsiteX9" fmla="*/ 2570 w 85711"/>
              <a:gd name="connsiteY9" fmla="*/ 42569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711" h="159994">
                <a:moveTo>
                  <a:pt x="28283" y="2570"/>
                </a:moveTo>
                <a:lnTo>
                  <a:pt x="80853" y="49997"/>
                </a:lnTo>
                <a:lnTo>
                  <a:pt x="60282" y="74568"/>
                </a:lnTo>
                <a:lnTo>
                  <a:pt x="58568" y="88853"/>
                </a:lnTo>
                <a:lnTo>
                  <a:pt x="85996" y="117423"/>
                </a:lnTo>
                <a:lnTo>
                  <a:pt x="85424" y="144280"/>
                </a:lnTo>
                <a:lnTo>
                  <a:pt x="37426" y="162565"/>
                </a:lnTo>
                <a:lnTo>
                  <a:pt x="8855" y="123709"/>
                </a:lnTo>
                <a:lnTo>
                  <a:pt x="15141" y="77425"/>
                </a:lnTo>
                <a:lnTo>
                  <a:pt x="2570" y="4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2" name="Freihandform: Form 170">
            <a:extLst>
              <a:ext uri="{FF2B5EF4-FFF2-40B4-BE49-F238E27FC236}">
                <a16:creationId xmlns:a16="http://schemas.microsoft.com/office/drawing/2014/main" id="{77DBCECC-06E8-2E9E-EDF2-E4560B5C68F6}"/>
              </a:ext>
            </a:extLst>
          </p:cNvPr>
          <p:cNvSpPr/>
          <p:nvPr userDrawn="1"/>
        </p:nvSpPr>
        <p:spPr>
          <a:xfrm>
            <a:off x="6333301" y="4419836"/>
            <a:ext cx="113817" cy="123628"/>
          </a:xfrm>
          <a:custGeom>
            <a:avLst/>
            <a:gdLst>
              <a:gd name="connsiteX0" fmla="*/ 23141 w 79997"/>
              <a:gd name="connsiteY0" fmla="*/ 3141 h 91425"/>
              <a:gd name="connsiteX1" fmla="*/ 37997 w 79997"/>
              <a:gd name="connsiteY1" fmla="*/ 16855 h 91425"/>
              <a:gd name="connsiteX2" fmla="*/ 61425 w 79997"/>
              <a:gd name="connsiteY2" fmla="*/ 2570 h 91425"/>
              <a:gd name="connsiteX3" fmla="*/ 81996 w 79997"/>
              <a:gd name="connsiteY3" fmla="*/ 3141 h 91425"/>
              <a:gd name="connsiteX4" fmla="*/ 79710 w 79997"/>
              <a:gd name="connsiteY4" fmla="*/ 11712 h 91425"/>
              <a:gd name="connsiteX5" fmla="*/ 70568 w 79997"/>
              <a:gd name="connsiteY5" fmla="*/ 29997 h 91425"/>
              <a:gd name="connsiteX6" fmla="*/ 69425 w 79997"/>
              <a:gd name="connsiteY6" fmla="*/ 75710 h 91425"/>
              <a:gd name="connsiteX7" fmla="*/ 27141 w 79997"/>
              <a:gd name="connsiteY7" fmla="*/ 92853 h 91425"/>
              <a:gd name="connsiteX8" fmla="*/ 29426 w 79997"/>
              <a:gd name="connsiteY8" fmla="*/ 63139 h 91425"/>
              <a:gd name="connsiteX9" fmla="*/ 2570 w 79997"/>
              <a:gd name="connsiteY9" fmla="*/ 37997 h 91425"/>
              <a:gd name="connsiteX10" fmla="*/ 3713 w 79997"/>
              <a:gd name="connsiteY10" fmla="*/ 24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97" h="91425">
                <a:moveTo>
                  <a:pt x="23141" y="3141"/>
                </a:moveTo>
                <a:lnTo>
                  <a:pt x="37997" y="16855"/>
                </a:lnTo>
                <a:lnTo>
                  <a:pt x="61425" y="2570"/>
                </a:lnTo>
                <a:lnTo>
                  <a:pt x="81996" y="3141"/>
                </a:lnTo>
                <a:lnTo>
                  <a:pt x="79710" y="11712"/>
                </a:lnTo>
                <a:lnTo>
                  <a:pt x="70568" y="29997"/>
                </a:lnTo>
                <a:lnTo>
                  <a:pt x="69425" y="75710"/>
                </a:lnTo>
                <a:lnTo>
                  <a:pt x="27141" y="92853"/>
                </a:lnTo>
                <a:lnTo>
                  <a:pt x="29426" y="63139"/>
                </a:lnTo>
                <a:lnTo>
                  <a:pt x="2570" y="37997"/>
                </a:lnTo>
                <a:lnTo>
                  <a:pt x="3713" y="2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3" name="Freihandform: Form 171">
            <a:extLst>
              <a:ext uri="{FF2B5EF4-FFF2-40B4-BE49-F238E27FC236}">
                <a16:creationId xmlns:a16="http://schemas.microsoft.com/office/drawing/2014/main" id="{828CE690-5244-B8D3-36E4-CD1E934FF0D8}"/>
              </a:ext>
            </a:extLst>
          </p:cNvPr>
          <p:cNvSpPr/>
          <p:nvPr userDrawn="1"/>
        </p:nvSpPr>
        <p:spPr>
          <a:xfrm>
            <a:off x="6439802" y="4427563"/>
            <a:ext cx="81299" cy="115900"/>
          </a:xfrm>
          <a:custGeom>
            <a:avLst/>
            <a:gdLst>
              <a:gd name="connsiteX0" fmla="*/ 13998 w 57140"/>
              <a:gd name="connsiteY0" fmla="*/ 2570 h 85711"/>
              <a:gd name="connsiteX1" fmla="*/ 56854 w 57140"/>
              <a:gd name="connsiteY1" fmla="*/ 28855 h 85711"/>
              <a:gd name="connsiteX2" fmla="*/ 34569 w 57140"/>
              <a:gd name="connsiteY2" fmla="*/ 73425 h 85711"/>
              <a:gd name="connsiteX3" fmla="*/ 26569 w 57140"/>
              <a:gd name="connsiteY3" fmla="*/ 83710 h 85711"/>
              <a:gd name="connsiteX4" fmla="*/ 2570 w 57140"/>
              <a:gd name="connsiteY4" fmla="*/ 69996 h 85711"/>
              <a:gd name="connsiteX5" fmla="*/ 3141 w 57140"/>
              <a:gd name="connsiteY5" fmla="*/ 21998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85711">
                <a:moveTo>
                  <a:pt x="13998" y="2570"/>
                </a:moveTo>
                <a:lnTo>
                  <a:pt x="56854" y="28855"/>
                </a:lnTo>
                <a:lnTo>
                  <a:pt x="34569" y="73425"/>
                </a:lnTo>
                <a:lnTo>
                  <a:pt x="26569" y="83710"/>
                </a:lnTo>
                <a:lnTo>
                  <a:pt x="2570" y="69996"/>
                </a:lnTo>
                <a:lnTo>
                  <a:pt x="3141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4" name="Freihandform: Form 172">
            <a:extLst>
              <a:ext uri="{FF2B5EF4-FFF2-40B4-BE49-F238E27FC236}">
                <a16:creationId xmlns:a16="http://schemas.microsoft.com/office/drawing/2014/main" id="{06CBC3AA-CB5D-9A5E-1AD6-182A66118B95}"/>
              </a:ext>
            </a:extLst>
          </p:cNvPr>
          <p:cNvSpPr/>
          <p:nvPr userDrawn="1"/>
        </p:nvSpPr>
        <p:spPr>
          <a:xfrm>
            <a:off x="5647141" y="4565870"/>
            <a:ext cx="162597" cy="177712"/>
          </a:xfrm>
          <a:custGeom>
            <a:avLst/>
            <a:gdLst>
              <a:gd name="connsiteX0" fmla="*/ 46568 w 114281"/>
              <a:gd name="connsiteY0" fmla="*/ 2570 h 131424"/>
              <a:gd name="connsiteX1" fmla="*/ 12284 w 114281"/>
              <a:gd name="connsiteY1" fmla="*/ 24283 h 131424"/>
              <a:gd name="connsiteX2" fmla="*/ 9998 w 114281"/>
              <a:gd name="connsiteY2" fmla="*/ 55711 h 131424"/>
              <a:gd name="connsiteX3" fmla="*/ 2570 w 114281"/>
              <a:gd name="connsiteY3" fmla="*/ 66568 h 131424"/>
              <a:gd name="connsiteX4" fmla="*/ 24283 w 114281"/>
              <a:gd name="connsiteY4" fmla="*/ 87138 h 131424"/>
              <a:gd name="connsiteX5" fmla="*/ 15141 w 114281"/>
              <a:gd name="connsiteY5" fmla="*/ 97424 h 131424"/>
              <a:gd name="connsiteX6" fmla="*/ 17427 w 114281"/>
              <a:gd name="connsiteY6" fmla="*/ 123709 h 131424"/>
              <a:gd name="connsiteX7" fmla="*/ 56282 w 114281"/>
              <a:gd name="connsiteY7" fmla="*/ 133423 h 131424"/>
              <a:gd name="connsiteX8" fmla="*/ 115138 w 114281"/>
              <a:gd name="connsiteY8" fmla="*/ 63711 h 131424"/>
              <a:gd name="connsiteX9" fmla="*/ 115138 w 114281"/>
              <a:gd name="connsiteY9" fmla="*/ 39140 h 131424"/>
              <a:gd name="connsiteX10" fmla="*/ 86567 w 114281"/>
              <a:gd name="connsiteY10" fmla="*/ 37426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281" h="131424">
                <a:moveTo>
                  <a:pt x="46568" y="2570"/>
                </a:moveTo>
                <a:lnTo>
                  <a:pt x="12284" y="24283"/>
                </a:lnTo>
                <a:lnTo>
                  <a:pt x="9998" y="55711"/>
                </a:lnTo>
                <a:lnTo>
                  <a:pt x="2570" y="66568"/>
                </a:lnTo>
                <a:lnTo>
                  <a:pt x="24283" y="87138"/>
                </a:lnTo>
                <a:lnTo>
                  <a:pt x="15141" y="97424"/>
                </a:lnTo>
                <a:lnTo>
                  <a:pt x="17427" y="123709"/>
                </a:lnTo>
                <a:lnTo>
                  <a:pt x="56282" y="133423"/>
                </a:lnTo>
                <a:lnTo>
                  <a:pt x="115138" y="63711"/>
                </a:lnTo>
                <a:lnTo>
                  <a:pt x="115138" y="39140"/>
                </a:lnTo>
                <a:lnTo>
                  <a:pt x="86567" y="3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Freihandform: Form 173">
            <a:extLst>
              <a:ext uri="{FF2B5EF4-FFF2-40B4-BE49-F238E27FC236}">
                <a16:creationId xmlns:a16="http://schemas.microsoft.com/office/drawing/2014/main" id="{201FE24F-A96E-7013-E7A2-DD1B51E47146}"/>
              </a:ext>
            </a:extLst>
          </p:cNvPr>
          <p:cNvSpPr/>
          <p:nvPr userDrawn="1"/>
        </p:nvSpPr>
        <p:spPr>
          <a:xfrm>
            <a:off x="5636572" y="4616093"/>
            <a:ext cx="398364" cy="556319"/>
          </a:xfrm>
          <a:custGeom>
            <a:avLst/>
            <a:gdLst>
              <a:gd name="connsiteX0" fmla="*/ 16284 w 279990"/>
              <a:gd name="connsiteY0" fmla="*/ 65425 h 411414"/>
              <a:gd name="connsiteX1" fmla="*/ 2570 w 279990"/>
              <a:gd name="connsiteY1" fmla="*/ 79710 h 411414"/>
              <a:gd name="connsiteX2" fmla="*/ 3141 w 279990"/>
              <a:gd name="connsiteY2" fmla="*/ 102567 h 411414"/>
              <a:gd name="connsiteX3" fmla="*/ 126566 w 279990"/>
              <a:gd name="connsiteY3" fmla="*/ 327702 h 411414"/>
              <a:gd name="connsiteX4" fmla="*/ 255133 w 279990"/>
              <a:gd name="connsiteY4" fmla="*/ 410556 h 411414"/>
              <a:gd name="connsiteX5" fmla="*/ 275132 w 279990"/>
              <a:gd name="connsiteY5" fmla="*/ 377415 h 411414"/>
              <a:gd name="connsiteX6" fmla="*/ 279704 w 279990"/>
              <a:gd name="connsiteY6" fmla="*/ 304274 h 411414"/>
              <a:gd name="connsiteX7" fmla="*/ 269418 w 279990"/>
              <a:gd name="connsiteY7" fmla="*/ 258561 h 411414"/>
              <a:gd name="connsiteX8" fmla="*/ 234562 w 279990"/>
              <a:gd name="connsiteY8" fmla="*/ 199706 h 411414"/>
              <a:gd name="connsiteX9" fmla="*/ 213420 w 279990"/>
              <a:gd name="connsiteY9" fmla="*/ 205992 h 411414"/>
              <a:gd name="connsiteX10" fmla="*/ 204277 w 279990"/>
              <a:gd name="connsiteY10" fmla="*/ 216848 h 411414"/>
              <a:gd name="connsiteX11" fmla="*/ 162565 w 279990"/>
              <a:gd name="connsiteY11" fmla="*/ 168850 h 411414"/>
              <a:gd name="connsiteX12" fmla="*/ 172850 w 279990"/>
              <a:gd name="connsiteY12" fmla="*/ 112852 h 411414"/>
              <a:gd name="connsiteX13" fmla="*/ 220848 w 279990"/>
              <a:gd name="connsiteY13" fmla="*/ 81424 h 411414"/>
              <a:gd name="connsiteX14" fmla="*/ 217420 w 279990"/>
              <a:gd name="connsiteY14" fmla="*/ 52283 h 411414"/>
              <a:gd name="connsiteX15" fmla="*/ 168279 w 279990"/>
              <a:gd name="connsiteY15" fmla="*/ 49997 h 411414"/>
              <a:gd name="connsiteX16" fmla="*/ 143137 w 279990"/>
              <a:gd name="connsiteY16" fmla="*/ 7141 h 411414"/>
              <a:gd name="connsiteX17" fmla="*/ 128851 w 279990"/>
              <a:gd name="connsiteY17" fmla="*/ 2570 h 411414"/>
              <a:gd name="connsiteX18" fmla="*/ 129423 w 279990"/>
              <a:gd name="connsiteY18" fmla="*/ 28283 h 411414"/>
              <a:gd name="connsiteX19" fmla="*/ 66568 w 279990"/>
              <a:gd name="connsiteY19" fmla="*/ 103709 h 411414"/>
              <a:gd name="connsiteX20" fmla="*/ 19141 w 279990"/>
              <a:gd name="connsiteY20" fmla="*/ 92281 h 41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9990" h="411414">
                <a:moveTo>
                  <a:pt x="16284" y="65425"/>
                </a:moveTo>
                <a:lnTo>
                  <a:pt x="2570" y="79710"/>
                </a:lnTo>
                <a:lnTo>
                  <a:pt x="3141" y="102567"/>
                </a:lnTo>
                <a:lnTo>
                  <a:pt x="126566" y="327702"/>
                </a:lnTo>
                <a:lnTo>
                  <a:pt x="255133" y="410556"/>
                </a:lnTo>
                <a:lnTo>
                  <a:pt x="275132" y="377415"/>
                </a:lnTo>
                <a:lnTo>
                  <a:pt x="279704" y="304274"/>
                </a:lnTo>
                <a:lnTo>
                  <a:pt x="269418" y="258561"/>
                </a:lnTo>
                <a:lnTo>
                  <a:pt x="234562" y="199706"/>
                </a:lnTo>
                <a:lnTo>
                  <a:pt x="213420" y="205992"/>
                </a:lnTo>
                <a:lnTo>
                  <a:pt x="204277" y="216848"/>
                </a:lnTo>
                <a:lnTo>
                  <a:pt x="162565" y="168850"/>
                </a:lnTo>
                <a:lnTo>
                  <a:pt x="172850" y="112852"/>
                </a:lnTo>
                <a:lnTo>
                  <a:pt x="220848" y="81424"/>
                </a:lnTo>
                <a:lnTo>
                  <a:pt x="217420" y="52283"/>
                </a:lnTo>
                <a:lnTo>
                  <a:pt x="168279" y="49997"/>
                </a:lnTo>
                <a:lnTo>
                  <a:pt x="143137" y="7141"/>
                </a:lnTo>
                <a:lnTo>
                  <a:pt x="128851" y="2570"/>
                </a:lnTo>
                <a:lnTo>
                  <a:pt x="129423" y="28283"/>
                </a:lnTo>
                <a:lnTo>
                  <a:pt x="66568" y="103709"/>
                </a:lnTo>
                <a:lnTo>
                  <a:pt x="19141" y="9228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6" name="Freihandform: Form 174">
            <a:extLst>
              <a:ext uri="{FF2B5EF4-FFF2-40B4-BE49-F238E27FC236}">
                <a16:creationId xmlns:a16="http://schemas.microsoft.com/office/drawing/2014/main" id="{85FB11A6-380B-AF50-04C0-D9E786DAAB25}"/>
              </a:ext>
            </a:extLst>
          </p:cNvPr>
          <p:cNvSpPr/>
          <p:nvPr userDrawn="1"/>
        </p:nvSpPr>
        <p:spPr>
          <a:xfrm>
            <a:off x="6005668" y="4895024"/>
            <a:ext cx="365843" cy="409513"/>
          </a:xfrm>
          <a:custGeom>
            <a:avLst/>
            <a:gdLst>
              <a:gd name="connsiteX0" fmla="*/ 2570 w 257134"/>
              <a:gd name="connsiteY0" fmla="*/ 28855 h 302847"/>
              <a:gd name="connsiteX1" fmla="*/ 62568 w 257134"/>
              <a:gd name="connsiteY1" fmla="*/ 2570 h 302847"/>
              <a:gd name="connsiteX2" fmla="*/ 82567 w 257134"/>
              <a:gd name="connsiteY2" fmla="*/ 4855 h 302847"/>
              <a:gd name="connsiteX3" fmla="*/ 95710 w 257134"/>
              <a:gd name="connsiteY3" fmla="*/ 59711 h 302847"/>
              <a:gd name="connsiteX4" fmla="*/ 187135 w 257134"/>
              <a:gd name="connsiteY4" fmla="*/ 90567 h 302847"/>
              <a:gd name="connsiteX5" fmla="*/ 201992 w 257134"/>
              <a:gd name="connsiteY5" fmla="*/ 136851 h 302847"/>
              <a:gd name="connsiteX6" fmla="*/ 239705 w 257134"/>
              <a:gd name="connsiteY6" fmla="*/ 141422 h 302847"/>
              <a:gd name="connsiteX7" fmla="*/ 255704 w 257134"/>
              <a:gd name="connsiteY7" fmla="*/ 181421 h 302847"/>
              <a:gd name="connsiteX8" fmla="*/ 244848 w 257134"/>
              <a:gd name="connsiteY8" fmla="*/ 217991 h 302847"/>
              <a:gd name="connsiteX9" fmla="*/ 183135 w 257134"/>
              <a:gd name="connsiteY9" fmla="*/ 222562 h 302847"/>
              <a:gd name="connsiteX10" fmla="*/ 160850 w 257134"/>
              <a:gd name="connsiteY10" fmla="*/ 280275 h 302847"/>
              <a:gd name="connsiteX11" fmla="*/ 112281 w 257134"/>
              <a:gd name="connsiteY11" fmla="*/ 279703 h 302847"/>
              <a:gd name="connsiteX12" fmla="*/ 97424 w 257134"/>
              <a:gd name="connsiteY12" fmla="*/ 276846 h 302847"/>
              <a:gd name="connsiteX13" fmla="*/ 69425 w 257134"/>
              <a:gd name="connsiteY13" fmla="*/ 303703 h 302847"/>
              <a:gd name="connsiteX14" fmla="*/ 55711 w 257134"/>
              <a:gd name="connsiteY14" fmla="*/ 302560 h 302847"/>
              <a:gd name="connsiteX15" fmla="*/ 8855 w 257134"/>
              <a:gd name="connsiteY15" fmla="*/ 192849 h 302847"/>
              <a:gd name="connsiteX16" fmla="*/ 21998 w 257134"/>
              <a:gd name="connsiteY16" fmla="*/ 173421 h 302847"/>
              <a:gd name="connsiteX17" fmla="*/ 26569 w 257134"/>
              <a:gd name="connsiteY17" fmla="*/ 96281 h 302847"/>
              <a:gd name="connsiteX18" fmla="*/ 14569 w 257134"/>
              <a:gd name="connsiteY18" fmla="*/ 49997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7134" h="302847">
                <a:moveTo>
                  <a:pt x="2570" y="28855"/>
                </a:moveTo>
                <a:lnTo>
                  <a:pt x="62568" y="2570"/>
                </a:lnTo>
                <a:lnTo>
                  <a:pt x="82567" y="4855"/>
                </a:lnTo>
                <a:lnTo>
                  <a:pt x="95710" y="59711"/>
                </a:lnTo>
                <a:lnTo>
                  <a:pt x="187135" y="90567"/>
                </a:lnTo>
                <a:lnTo>
                  <a:pt x="201992" y="136851"/>
                </a:lnTo>
                <a:lnTo>
                  <a:pt x="239705" y="141422"/>
                </a:lnTo>
                <a:lnTo>
                  <a:pt x="255704" y="181421"/>
                </a:lnTo>
                <a:lnTo>
                  <a:pt x="244848" y="217991"/>
                </a:lnTo>
                <a:lnTo>
                  <a:pt x="183135" y="222562"/>
                </a:lnTo>
                <a:lnTo>
                  <a:pt x="160850" y="280275"/>
                </a:lnTo>
                <a:lnTo>
                  <a:pt x="112281" y="279703"/>
                </a:lnTo>
                <a:lnTo>
                  <a:pt x="97424" y="276846"/>
                </a:lnTo>
                <a:lnTo>
                  <a:pt x="69425" y="303703"/>
                </a:lnTo>
                <a:lnTo>
                  <a:pt x="55711" y="302560"/>
                </a:lnTo>
                <a:lnTo>
                  <a:pt x="8855" y="192849"/>
                </a:lnTo>
                <a:lnTo>
                  <a:pt x="21998" y="173421"/>
                </a:lnTo>
                <a:lnTo>
                  <a:pt x="26569" y="96281"/>
                </a:lnTo>
                <a:lnTo>
                  <a:pt x="14569" y="49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7" name="Freihandform: Form 175">
            <a:extLst>
              <a:ext uri="{FF2B5EF4-FFF2-40B4-BE49-F238E27FC236}">
                <a16:creationId xmlns:a16="http://schemas.microsoft.com/office/drawing/2014/main" id="{F1D8CBE2-F475-EBA7-01A1-F588522AE758}"/>
              </a:ext>
            </a:extLst>
          </p:cNvPr>
          <p:cNvSpPr/>
          <p:nvPr userDrawn="1"/>
        </p:nvSpPr>
        <p:spPr>
          <a:xfrm>
            <a:off x="6239808" y="5194822"/>
            <a:ext cx="243895" cy="239526"/>
          </a:xfrm>
          <a:custGeom>
            <a:avLst/>
            <a:gdLst>
              <a:gd name="connsiteX0" fmla="*/ 79139 w 171422"/>
              <a:gd name="connsiteY0" fmla="*/ 2570 h 177136"/>
              <a:gd name="connsiteX1" fmla="*/ 95138 w 171422"/>
              <a:gd name="connsiteY1" fmla="*/ 19712 h 177136"/>
              <a:gd name="connsiteX2" fmla="*/ 93424 w 171422"/>
              <a:gd name="connsiteY2" fmla="*/ 56854 h 177136"/>
              <a:gd name="connsiteX3" fmla="*/ 139137 w 171422"/>
              <a:gd name="connsiteY3" fmla="*/ 53997 h 177136"/>
              <a:gd name="connsiteX4" fmla="*/ 174564 w 171422"/>
              <a:gd name="connsiteY4" fmla="*/ 99138 h 177136"/>
              <a:gd name="connsiteX5" fmla="*/ 171707 w 171422"/>
              <a:gd name="connsiteY5" fmla="*/ 138565 h 177136"/>
              <a:gd name="connsiteX6" fmla="*/ 148851 w 171422"/>
              <a:gd name="connsiteY6" fmla="*/ 172850 h 177136"/>
              <a:gd name="connsiteX7" fmla="*/ 102567 w 171422"/>
              <a:gd name="connsiteY7" fmla="*/ 175135 h 177136"/>
              <a:gd name="connsiteX8" fmla="*/ 100852 w 171422"/>
              <a:gd name="connsiteY8" fmla="*/ 155708 h 177136"/>
              <a:gd name="connsiteX9" fmla="*/ 113995 w 171422"/>
              <a:gd name="connsiteY9" fmla="*/ 124280 h 177136"/>
              <a:gd name="connsiteX10" fmla="*/ 68853 w 171422"/>
              <a:gd name="connsiteY10" fmla="*/ 95710 h 177136"/>
              <a:gd name="connsiteX11" fmla="*/ 31140 w 171422"/>
              <a:gd name="connsiteY11" fmla="*/ 95710 h 177136"/>
              <a:gd name="connsiteX12" fmla="*/ 2570 w 171422"/>
              <a:gd name="connsiteY12" fmla="*/ 65425 h 177136"/>
              <a:gd name="connsiteX13" fmla="*/ 23141 w 171422"/>
              <a:gd name="connsiteY13" fmla="*/ 6569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1422" h="177136">
                <a:moveTo>
                  <a:pt x="79139" y="2570"/>
                </a:moveTo>
                <a:lnTo>
                  <a:pt x="95138" y="19712"/>
                </a:lnTo>
                <a:lnTo>
                  <a:pt x="93424" y="56854"/>
                </a:lnTo>
                <a:lnTo>
                  <a:pt x="139137" y="53997"/>
                </a:lnTo>
                <a:lnTo>
                  <a:pt x="174564" y="99138"/>
                </a:lnTo>
                <a:lnTo>
                  <a:pt x="171707" y="138565"/>
                </a:lnTo>
                <a:lnTo>
                  <a:pt x="148851" y="172850"/>
                </a:lnTo>
                <a:lnTo>
                  <a:pt x="102567" y="175135"/>
                </a:lnTo>
                <a:lnTo>
                  <a:pt x="100852" y="155708"/>
                </a:lnTo>
                <a:lnTo>
                  <a:pt x="113995" y="124280"/>
                </a:lnTo>
                <a:lnTo>
                  <a:pt x="68853" y="95710"/>
                </a:lnTo>
                <a:lnTo>
                  <a:pt x="31140" y="95710"/>
                </a:lnTo>
                <a:lnTo>
                  <a:pt x="2570" y="65425"/>
                </a:lnTo>
                <a:lnTo>
                  <a:pt x="23141" y="6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8" name="Freihandform: Form 176">
            <a:extLst>
              <a:ext uri="{FF2B5EF4-FFF2-40B4-BE49-F238E27FC236}">
                <a16:creationId xmlns:a16="http://schemas.microsoft.com/office/drawing/2014/main" id="{512668C3-75C8-E30A-8E2B-609179BC0913}"/>
              </a:ext>
            </a:extLst>
          </p:cNvPr>
          <p:cNvSpPr/>
          <p:nvPr userDrawn="1"/>
        </p:nvSpPr>
        <p:spPr>
          <a:xfrm>
            <a:off x="6416226" y="5514704"/>
            <a:ext cx="162597" cy="162259"/>
          </a:xfrm>
          <a:custGeom>
            <a:avLst/>
            <a:gdLst>
              <a:gd name="connsiteX0" fmla="*/ 17998 w 114281"/>
              <a:gd name="connsiteY0" fmla="*/ 2570 h 119996"/>
              <a:gd name="connsiteX1" fmla="*/ 2570 w 114281"/>
              <a:gd name="connsiteY1" fmla="*/ 18569 h 119996"/>
              <a:gd name="connsiteX2" fmla="*/ 8855 w 114281"/>
              <a:gd name="connsiteY2" fmla="*/ 104281 h 119996"/>
              <a:gd name="connsiteX3" fmla="*/ 55711 w 114281"/>
              <a:gd name="connsiteY3" fmla="*/ 117995 h 119996"/>
              <a:gd name="connsiteX4" fmla="*/ 115709 w 114281"/>
              <a:gd name="connsiteY4" fmla="*/ 57997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81" h="119996">
                <a:moveTo>
                  <a:pt x="17998" y="2570"/>
                </a:moveTo>
                <a:lnTo>
                  <a:pt x="2570" y="18569"/>
                </a:lnTo>
                <a:lnTo>
                  <a:pt x="8855" y="104281"/>
                </a:lnTo>
                <a:lnTo>
                  <a:pt x="55711" y="117995"/>
                </a:lnTo>
                <a:lnTo>
                  <a:pt x="115709" y="5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9" name="Freihandform: Form 177">
            <a:extLst>
              <a:ext uri="{FF2B5EF4-FFF2-40B4-BE49-F238E27FC236}">
                <a16:creationId xmlns:a16="http://schemas.microsoft.com/office/drawing/2014/main" id="{2896F053-7835-05FF-EB78-24C48CF77007}"/>
              </a:ext>
            </a:extLst>
          </p:cNvPr>
          <p:cNvSpPr/>
          <p:nvPr userDrawn="1"/>
        </p:nvSpPr>
        <p:spPr>
          <a:xfrm>
            <a:off x="6052008" y="5275952"/>
            <a:ext cx="463402" cy="1035373"/>
          </a:xfrm>
          <a:custGeom>
            <a:avLst/>
            <a:gdLst>
              <a:gd name="connsiteX0" fmla="*/ 311131 w 325703"/>
              <a:gd name="connsiteY0" fmla="*/ 78567 h 765688"/>
              <a:gd name="connsiteX1" fmla="*/ 324845 w 325703"/>
              <a:gd name="connsiteY1" fmla="*/ 92281 h 765688"/>
              <a:gd name="connsiteX2" fmla="*/ 271132 w 325703"/>
              <a:gd name="connsiteY2" fmla="*/ 172278 h 765688"/>
              <a:gd name="connsiteX3" fmla="*/ 252276 w 325703"/>
              <a:gd name="connsiteY3" fmla="*/ 192849 h 765688"/>
              <a:gd name="connsiteX4" fmla="*/ 259133 w 325703"/>
              <a:gd name="connsiteY4" fmla="*/ 284275 h 765688"/>
              <a:gd name="connsiteX5" fmla="*/ 300274 w 325703"/>
              <a:gd name="connsiteY5" fmla="*/ 334559 h 765688"/>
              <a:gd name="connsiteX6" fmla="*/ 265418 w 325703"/>
              <a:gd name="connsiteY6" fmla="*/ 395700 h 765688"/>
              <a:gd name="connsiteX7" fmla="*/ 239133 w 325703"/>
              <a:gd name="connsiteY7" fmla="*/ 407128 h 765688"/>
              <a:gd name="connsiteX8" fmla="*/ 208849 w 325703"/>
              <a:gd name="connsiteY8" fmla="*/ 407128 h 765688"/>
              <a:gd name="connsiteX9" fmla="*/ 217420 w 325703"/>
              <a:gd name="connsiteY9" fmla="*/ 454555 h 765688"/>
              <a:gd name="connsiteX10" fmla="*/ 170564 w 325703"/>
              <a:gd name="connsiteY10" fmla="*/ 470554 h 765688"/>
              <a:gd name="connsiteX11" fmla="*/ 181421 w 325703"/>
              <a:gd name="connsiteY11" fmla="*/ 510553 h 765688"/>
              <a:gd name="connsiteX12" fmla="*/ 153422 w 325703"/>
              <a:gd name="connsiteY12" fmla="*/ 600836 h 765688"/>
              <a:gd name="connsiteX13" fmla="*/ 188278 w 325703"/>
              <a:gd name="connsiteY13" fmla="*/ 629406 h 765688"/>
              <a:gd name="connsiteX14" fmla="*/ 169421 w 325703"/>
              <a:gd name="connsiteY14" fmla="*/ 676262 h 765688"/>
              <a:gd name="connsiteX15" fmla="*/ 137422 w 325703"/>
              <a:gd name="connsiteY15" fmla="*/ 726546 h 765688"/>
              <a:gd name="connsiteX16" fmla="*/ 154565 w 325703"/>
              <a:gd name="connsiteY16" fmla="*/ 761973 h 765688"/>
              <a:gd name="connsiteX17" fmla="*/ 112852 w 325703"/>
              <a:gd name="connsiteY17" fmla="*/ 768259 h 765688"/>
              <a:gd name="connsiteX18" fmla="*/ 79139 w 325703"/>
              <a:gd name="connsiteY18" fmla="*/ 726546 h 765688"/>
              <a:gd name="connsiteX19" fmla="*/ 73425 w 325703"/>
              <a:gd name="connsiteY19" fmla="*/ 596264 h 765688"/>
              <a:gd name="connsiteX20" fmla="*/ 20283 w 325703"/>
              <a:gd name="connsiteY20" fmla="*/ 375129 h 765688"/>
              <a:gd name="connsiteX21" fmla="*/ 36283 w 325703"/>
              <a:gd name="connsiteY21" fmla="*/ 297417 h 765688"/>
              <a:gd name="connsiteX22" fmla="*/ 2570 w 325703"/>
              <a:gd name="connsiteY22" fmla="*/ 198563 h 765688"/>
              <a:gd name="connsiteX23" fmla="*/ 24855 w 325703"/>
              <a:gd name="connsiteY23" fmla="*/ 69996 h 765688"/>
              <a:gd name="connsiteX24" fmla="*/ 45997 w 325703"/>
              <a:gd name="connsiteY24" fmla="*/ 45426 h 765688"/>
              <a:gd name="connsiteX25" fmla="*/ 40854 w 325703"/>
              <a:gd name="connsiteY25" fmla="*/ 26569 h 765688"/>
              <a:gd name="connsiteX26" fmla="*/ 67139 w 325703"/>
              <a:gd name="connsiteY26" fmla="*/ 2570 h 765688"/>
              <a:gd name="connsiteX27" fmla="*/ 127137 w 325703"/>
              <a:gd name="connsiteY27" fmla="*/ 6569 h 765688"/>
              <a:gd name="connsiteX28" fmla="*/ 160279 w 325703"/>
              <a:gd name="connsiteY28" fmla="*/ 41997 h 765688"/>
              <a:gd name="connsiteX29" fmla="*/ 198563 w 325703"/>
              <a:gd name="connsiteY29" fmla="*/ 42569 h 765688"/>
              <a:gd name="connsiteX30" fmla="*/ 237991 w 325703"/>
              <a:gd name="connsiteY30" fmla="*/ 66567 h 765688"/>
              <a:gd name="connsiteX31" fmla="*/ 226562 w 325703"/>
              <a:gd name="connsiteY31" fmla="*/ 93995 h 765688"/>
              <a:gd name="connsiteX32" fmla="*/ 228848 w 325703"/>
              <a:gd name="connsiteY32" fmla="*/ 121423 h 765688"/>
              <a:gd name="connsiteX33" fmla="*/ 284846 w 325703"/>
              <a:gd name="connsiteY33" fmla="*/ 118566 h 7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5703" h="765688">
                <a:moveTo>
                  <a:pt x="311131" y="78567"/>
                </a:moveTo>
                <a:lnTo>
                  <a:pt x="324845" y="92281"/>
                </a:lnTo>
                <a:lnTo>
                  <a:pt x="271132" y="172278"/>
                </a:lnTo>
                <a:lnTo>
                  <a:pt x="252276" y="192849"/>
                </a:lnTo>
                <a:lnTo>
                  <a:pt x="259133" y="284275"/>
                </a:lnTo>
                <a:lnTo>
                  <a:pt x="300274" y="334559"/>
                </a:lnTo>
                <a:lnTo>
                  <a:pt x="265418" y="395700"/>
                </a:lnTo>
                <a:lnTo>
                  <a:pt x="239133" y="407128"/>
                </a:lnTo>
                <a:lnTo>
                  <a:pt x="208849" y="407128"/>
                </a:lnTo>
                <a:lnTo>
                  <a:pt x="217420" y="454555"/>
                </a:lnTo>
                <a:lnTo>
                  <a:pt x="170564" y="470554"/>
                </a:lnTo>
                <a:lnTo>
                  <a:pt x="181421" y="510553"/>
                </a:lnTo>
                <a:lnTo>
                  <a:pt x="153422" y="600836"/>
                </a:lnTo>
                <a:lnTo>
                  <a:pt x="188278" y="629406"/>
                </a:lnTo>
                <a:lnTo>
                  <a:pt x="169421" y="676262"/>
                </a:lnTo>
                <a:lnTo>
                  <a:pt x="137422" y="726546"/>
                </a:lnTo>
                <a:lnTo>
                  <a:pt x="154565" y="761973"/>
                </a:lnTo>
                <a:lnTo>
                  <a:pt x="112852" y="768259"/>
                </a:lnTo>
                <a:lnTo>
                  <a:pt x="79139" y="726546"/>
                </a:lnTo>
                <a:lnTo>
                  <a:pt x="73425" y="596264"/>
                </a:lnTo>
                <a:lnTo>
                  <a:pt x="20283" y="375129"/>
                </a:lnTo>
                <a:lnTo>
                  <a:pt x="36283" y="297417"/>
                </a:lnTo>
                <a:lnTo>
                  <a:pt x="2570" y="198563"/>
                </a:lnTo>
                <a:lnTo>
                  <a:pt x="24855" y="69996"/>
                </a:lnTo>
                <a:lnTo>
                  <a:pt x="45997" y="45426"/>
                </a:lnTo>
                <a:lnTo>
                  <a:pt x="40854" y="26569"/>
                </a:lnTo>
                <a:lnTo>
                  <a:pt x="67139" y="2570"/>
                </a:lnTo>
                <a:lnTo>
                  <a:pt x="127137" y="6569"/>
                </a:lnTo>
                <a:lnTo>
                  <a:pt x="160279" y="41997"/>
                </a:lnTo>
                <a:lnTo>
                  <a:pt x="198563" y="42569"/>
                </a:lnTo>
                <a:lnTo>
                  <a:pt x="237991" y="66567"/>
                </a:lnTo>
                <a:lnTo>
                  <a:pt x="226562" y="93995"/>
                </a:lnTo>
                <a:lnTo>
                  <a:pt x="228848" y="121423"/>
                </a:lnTo>
                <a:lnTo>
                  <a:pt x="284846" y="118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0" name="Freihandform: Form 178">
            <a:extLst>
              <a:ext uri="{FF2B5EF4-FFF2-40B4-BE49-F238E27FC236}">
                <a16:creationId xmlns:a16="http://schemas.microsoft.com/office/drawing/2014/main" id="{0130835F-8F69-080E-590C-4AB4C8D66A02}"/>
              </a:ext>
            </a:extLst>
          </p:cNvPr>
          <p:cNvSpPr/>
          <p:nvPr userDrawn="1"/>
        </p:nvSpPr>
        <p:spPr>
          <a:xfrm>
            <a:off x="6234931" y="6326004"/>
            <a:ext cx="81299" cy="100447"/>
          </a:xfrm>
          <a:custGeom>
            <a:avLst/>
            <a:gdLst>
              <a:gd name="connsiteX0" fmla="*/ 33426 w 57140"/>
              <a:gd name="connsiteY0" fmla="*/ 2570 h 74283"/>
              <a:gd name="connsiteX1" fmla="*/ 2570 w 57140"/>
              <a:gd name="connsiteY1" fmla="*/ 71139 h 74283"/>
              <a:gd name="connsiteX2" fmla="*/ 56282 w 57140"/>
              <a:gd name="connsiteY2" fmla="*/ 76282 h 74283"/>
              <a:gd name="connsiteX3" fmla="*/ 56854 w 57140"/>
              <a:gd name="connsiteY3" fmla="*/ 31140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0" h="74283">
                <a:moveTo>
                  <a:pt x="33426" y="2570"/>
                </a:moveTo>
                <a:lnTo>
                  <a:pt x="2570" y="71139"/>
                </a:lnTo>
                <a:lnTo>
                  <a:pt x="56282" y="76282"/>
                </a:lnTo>
                <a:lnTo>
                  <a:pt x="56854" y="31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1" name="Freihandform: Form 180">
            <a:extLst>
              <a:ext uri="{FF2B5EF4-FFF2-40B4-BE49-F238E27FC236}">
                <a16:creationId xmlns:a16="http://schemas.microsoft.com/office/drawing/2014/main" id="{29B01362-1759-0DE1-3CA6-F3D0A2C76358}"/>
              </a:ext>
            </a:extLst>
          </p:cNvPr>
          <p:cNvSpPr/>
          <p:nvPr userDrawn="1"/>
        </p:nvSpPr>
        <p:spPr>
          <a:xfrm>
            <a:off x="6000791" y="5161597"/>
            <a:ext cx="268286" cy="1228538"/>
          </a:xfrm>
          <a:custGeom>
            <a:avLst/>
            <a:gdLst>
              <a:gd name="connsiteX0" fmla="*/ 187707 w 188565"/>
              <a:gd name="connsiteY0" fmla="*/ 852828 h 908541"/>
              <a:gd name="connsiteX1" fmla="*/ 164279 w 188565"/>
              <a:gd name="connsiteY1" fmla="*/ 878541 h 908541"/>
              <a:gd name="connsiteX2" fmla="*/ 161422 w 188565"/>
              <a:gd name="connsiteY2" fmla="*/ 909397 h 908541"/>
              <a:gd name="connsiteX3" fmla="*/ 115709 w 188565"/>
              <a:gd name="connsiteY3" fmla="*/ 883683 h 908541"/>
              <a:gd name="connsiteX4" fmla="*/ 67711 w 188565"/>
              <a:gd name="connsiteY4" fmla="*/ 813971 h 908541"/>
              <a:gd name="connsiteX5" fmla="*/ 53425 w 188565"/>
              <a:gd name="connsiteY5" fmla="*/ 789401 h 908541"/>
              <a:gd name="connsiteX6" fmla="*/ 73425 w 188565"/>
              <a:gd name="connsiteY6" fmla="*/ 763687 h 908541"/>
              <a:gd name="connsiteX7" fmla="*/ 71710 w 188565"/>
              <a:gd name="connsiteY7" fmla="*/ 731117 h 908541"/>
              <a:gd name="connsiteX8" fmla="*/ 48854 w 188565"/>
              <a:gd name="connsiteY8" fmla="*/ 721975 h 908541"/>
              <a:gd name="connsiteX9" fmla="*/ 31140 w 188565"/>
              <a:gd name="connsiteY9" fmla="*/ 708261 h 908541"/>
              <a:gd name="connsiteX10" fmla="*/ 34569 w 188565"/>
              <a:gd name="connsiteY10" fmla="*/ 690547 h 908541"/>
              <a:gd name="connsiteX11" fmla="*/ 58568 w 188565"/>
              <a:gd name="connsiteY11" fmla="*/ 683690 h 908541"/>
              <a:gd name="connsiteX12" fmla="*/ 63139 w 188565"/>
              <a:gd name="connsiteY12" fmla="*/ 579122 h 908541"/>
              <a:gd name="connsiteX13" fmla="*/ 26569 w 188565"/>
              <a:gd name="connsiteY13" fmla="*/ 557980 h 908541"/>
              <a:gd name="connsiteX14" fmla="*/ 2570 w 188565"/>
              <a:gd name="connsiteY14" fmla="*/ 13427 h 908541"/>
              <a:gd name="connsiteX15" fmla="*/ 8855 w 188565"/>
              <a:gd name="connsiteY15" fmla="*/ 2570 h 908541"/>
              <a:gd name="connsiteX16" fmla="*/ 55711 w 188565"/>
              <a:gd name="connsiteY16" fmla="*/ 111138 h 908541"/>
              <a:gd name="connsiteX17" fmla="*/ 70568 w 188565"/>
              <a:gd name="connsiteY17" fmla="*/ 111709 h 908541"/>
              <a:gd name="connsiteX18" fmla="*/ 75710 w 188565"/>
              <a:gd name="connsiteY18" fmla="*/ 128851 h 908541"/>
              <a:gd name="connsiteX19" fmla="*/ 55711 w 188565"/>
              <a:gd name="connsiteY19" fmla="*/ 152851 h 908541"/>
              <a:gd name="connsiteX20" fmla="*/ 32283 w 188565"/>
              <a:gd name="connsiteY20" fmla="*/ 283703 h 908541"/>
              <a:gd name="connsiteX21" fmla="*/ 65425 w 188565"/>
              <a:gd name="connsiteY21" fmla="*/ 383700 h 908541"/>
              <a:gd name="connsiteX22" fmla="*/ 49997 w 188565"/>
              <a:gd name="connsiteY22" fmla="*/ 459697 h 908541"/>
              <a:gd name="connsiteX23" fmla="*/ 103138 w 188565"/>
              <a:gd name="connsiteY23" fmla="*/ 683690 h 908541"/>
              <a:gd name="connsiteX24" fmla="*/ 108852 w 188565"/>
              <a:gd name="connsiteY24" fmla="*/ 814543 h 908541"/>
              <a:gd name="connsiteX25" fmla="*/ 147137 w 188565"/>
              <a:gd name="connsiteY25" fmla="*/ 858542 h 90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8565" h="908541">
                <a:moveTo>
                  <a:pt x="187707" y="852828"/>
                </a:moveTo>
                <a:lnTo>
                  <a:pt x="164279" y="878541"/>
                </a:lnTo>
                <a:lnTo>
                  <a:pt x="161422" y="909397"/>
                </a:lnTo>
                <a:lnTo>
                  <a:pt x="115709" y="883683"/>
                </a:lnTo>
                <a:lnTo>
                  <a:pt x="67711" y="813971"/>
                </a:lnTo>
                <a:lnTo>
                  <a:pt x="53425" y="789401"/>
                </a:lnTo>
                <a:lnTo>
                  <a:pt x="73425" y="763687"/>
                </a:lnTo>
                <a:lnTo>
                  <a:pt x="71710" y="731117"/>
                </a:lnTo>
                <a:lnTo>
                  <a:pt x="48854" y="721975"/>
                </a:lnTo>
                <a:lnTo>
                  <a:pt x="31140" y="708261"/>
                </a:lnTo>
                <a:lnTo>
                  <a:pt x="34569" y="690547"/>
                </a:lnTo>
                <a:lnTo>
                  <a:pt x="58568" y="683690"/>
                </a:lnTo>
                <a:lnTo>
                  <a:pt x="63139" y="579122"/>
                </a:lnTo>
                <a:lnTo>
                  <a:pt x="26569" y="557980"/>
                </a:lnTo>
                <a:lnTo>
                  <a:pt x="2570" y="13427"/>
                </a:lnTo>
                <a:lnTo>
                  <a:pt x="8855" y="2570"/>
                </a:lnTo>
                <a:lnTo>
                  <a:pt x="55711" y="111138"/>
                </a:lnTo>
                <a:lnTo>
                  <a:pt x="70568" y="111709"/>
                </a:lnTo>
                <a:lnTo>
                  <a:pt x="75710" y="128851"/>
                </a:lnTo>
                <a:lnTo>
                  <a:pt x="55711" y="152851"/>
                </a:lnTo>
                <a:lnTo>
                  <a:pt x="32283" y="283703"/>
                </a:lnTo>
                <a:lnTo>
                  <a:pt x="65425" y="383700"/>
                </a:lnTo>
                <a:lnTo>
                  <a:pt x="49997" y="459697"/>
                </a:lnTo>
                <a:lnTo>
                  <a:pt x="103138" y="683690"/>
                </a:lnTo>
                <a:lnTo>
                  <a:pt x="108852" y="814543"/>
                </a:lnTo>
                <a:lnTo>
                  <a:pt x="147137" y="85854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2" name="Freihandform: Form 181">
            <a:extLst>
              <a:ext uri="{FF2B5EF4-FFF2-40B4-BE49-F238E27FC236}">
                <a16:creationId xmlns:a16="http://schemas.microsoft.com/office/drawing/2014/main" id="{013A95E5-75D8-0ED1-FD8B-D8635A2B18DF}"/>
              </a:ext>
            </a:extLst>
          </p:cNvPr>
          <p:cNvSpPr/>
          <p:nvPr userDrawn="1"/>
        </p:nvSpPr>
        <p:spPr>
          <a:xfrm>
            <a:off x="6029246" y="5941214"/>
            <a:ext cx="32519" cy="54087"/>
          </a:xfrm>
          <a:custGeom>
            <a:avLst/>
            <a:gdLst>
              <a:gd name="connsiteX0" fmla="*/ 12284 w 22856"/>
              <a:gd name="connsiteY0" fmla="*/ 2570 h 39998"/>
              <a:gd name="connsiteX1" fmla="*/ 2570 w 22856"/>
              <a:gd name="connsiteY1" fmla="*/ 16855 h 39998"/>
              <a:gd name="connsiteX2" fmla="*/ 7141 w 22856"/>
              <a:gd name="connsiteY2" fmla="*/ 41426 h 39998"/>
              <a:gd name="connsiteX3" fmla="*/ 16855 w 22856"/>
              <a:gd name="connsiteY3" fmla="*/ 42569 h 39998"/>
              <a:gd name="connsiteX4" fmla="*/ 21426 w 22856"/>
              <a:gd name="connsiteY4" fmla="*/ 11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39998">
                <a:moveTo>
                  <a:pt x="12284" y="2570"/>
                </a:moveTo>
                <a:lnTo>
                  <a:pt x="2570" y="16855"/>
                </a:lnTo>
                <a:lnTo>
                  <a:pt x="7141" y="41426"/>
                </a:lnTo>
                <a:lnTo>
                  <a:pt x="16855" y="42569"/>
                </a:lnTo>
                <a:lnTo>
                  <a:pt x="21426" y="11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3" name="Freihandform: Form 182">
            <a:extLst>
              <a:ext uri="{FF2B5EF4-FFF2-40B4-BE49-F238E27FC236}">
                <a16:creationId xmlns:a16="http://schemas.microsoft.com/office/drawing/2014/main" id="{6A0956E0-5D70-C45F-D866-7E4A0DED3BA3}"/>
              </a:ext>
            </a:extLst>
          </p:cNvPr>
          <p:cNvSpPr/>
          <p:nvPr userDrawn="1"/>
        </p:nvSpPr>
        <p:spPr>
          <a:xfrm>
            <a:off x="5873151" y="4460014"/>
            <a:ext cx="1138181" cy="1128093"/>
          </a:xfrm>
          <a:custGeom>
            <a:avLst/>
            <a:gdLst>
              <a:gd name="connsiteX0" fmla="*/ 500839 w 799973"/>
              <a:gd name="connsiteY0" fmla="*/ 832828 h 834258"/>
              <a:gd name="connsiteX1" fmla="*/ 545980 w 799973"/>
              <a:gd name="connsiteY1" fmla="*/ 745402 h 834258"/>
              <a:gd name="connsiteX2" fmla="*/ 547695 w 799973"/>
              <a:gd name="connsiteY2" fmla="*/ 671691 h 834258"/>
              <a:gd name="connsiteX3" fmla="*/ 632835 w 799973"/>
              <a:gd name="connsiteY3" fmla="*/ 616835 h 834258"/>
              <a:gd name="connsiteX4" fmla="*/ 680262 w 799973"/>
              <a:gd name="connsiteY4" fmla="*/ 616835 h 834258"/>
              <a:gd name="connsiteX5" fmla="*/ 717975 w 799973"/>
              <a:gd name="connsiteY5" fmla="*/ 552837 h 834258"/>
              <a:gd name="connsiteX6" fmla="*/ 724832 w 799973"/>
              <a:gd name="connsiteY6" fmla="*/ 431127 h 834258"/>
              <a:gd name="connsiteX7" fmla="*/ 709404 w 799973"/>
              <a:gd name="connsiteY7" fmla="*/ 398557 h 834258"/>
              <a:gd name="connsiteX8" fmla="*/ 799687 w 799973"/>
              <a:gd name="connsiteY8" fmla="*/ 316274 h 834258"/>
              <a:gd name="connsiteX9" fmla="*/ 803115 w 799973"/>
              <a:gd name="connsiteY9" fmla="*/ 225420 h 834258"/>
              <a:gd name="connsiteX10" fmla="*/ 680262 w 799973"/>
              <a:gd name="connsiteY10" fmla="*/ 165422 h 834258"/>
              <a:gd name="connsiteX11" fmla="*/ 532838 w 799973"/>
              <a:gd name="connsiteY11" fmla="*/ 119138 h 834258"/>
              <a:gd name="connsiteX12" fmla="*/ 463126 w 799973"/>
              <a:gd name="connsiteY12" fmla="*/ 112281 h 834258"/>
              <a:gd name="connsiteX13" fmla="*/ 481411 w 799973"/>
              <a:gd name="connsiteY13" fmla="*/ 72853 h 834258"/>
              <a:gd name="connsiteX14" fmla="*/ 476840 w 799973"/>
              <a:gd name="connsiteY14" fmla="*/ 12855 h 834258"/>
              <a:gd name="connsiteX15" fmla="*/ 461412 w 799973"/>
              <a:gd name="connsiteY15" fmla="*/ 7713 h 834258"/>
              <a:gd name="connsiteX16" fmla="*/ 438555 w 799973"/>
              <a:gd name="connsiteY16" fmla="*/ 52854 h 834258"/>
              <a:gd name="connsiteX17" fmla="*/ 427127 w 799973"/>
              <a:gd name="connsiteY17" fmla="*/ 67711 h 834258"/>
              <a:gd name="connsiteX18" fmla="*/ 396843 w 799973"/>
              <a:gd name="connsiteY18" fmla="*/ 53997 h 834258"/>
              <a:gd name="connsiteX19" fmla="*/ 294560 w 799973"/>
              <a:gd name="connsiteY19" fmla="*/ 89996 h 834258"/>
              <a:gd name="connsiteX20" fmla="*/ 260847 w 799973"/>
              <a:gd name="connsiteY20" fmla="*/ 47140 h 834258"/>
              <a:gd name="connsiteX21" fmla="*/ 265990 w 799973"/>
              <a:gd name="connsiteY21" fmla="*/ 2570 h 834258"/>
              <a:gd name="connsiteX22" fmla="*/ 233991 w 799973"/>
              <a:gd name="connsiteY22" fmla="*/ 35140 h 834258"/>
              <a:gd name="connsiteX23" fmla="*/ 198563 w 799973"/>
              <a:gd name="connsiteY23" fmla="*/ 16284 h 834258"/>
              <a:gd name="connsiteX24" fmla="*/ 195135 w 799973"/>
              <a:gd name="connsiteY24" fmla="*/ 20855 h 834258"/>
              <a:gd name="connsiteX25" fmla="*/ 195135 w 799973"/>
              <a:gd name="connsiteY25" fmla="*/ 36854 h 834258"/>
              <a:gd name="connsiteX26" fmla="*/ 225420 w 799973"/>
              <a:gd name="connsiteY26" fmla="*/ 52854 h 834258"/>
              <a:gd name="connsiteX27" fmla="*/ 179707 w 799973"/>
              <a:gd name="connsiteY27" fmla="*/ 101424 h 834258"/>
              <a:gd name="connsiteX28" fmla="*/ 151136 w 799973"/>
              <a:gd name="connsiteY28" fmla="*/ 101424 h 834258"/>
              <a:gd name="connsiteX29" fmla="*/ 121423 w 799973"/>
              <a:gd name="connsiteY29" fmla="*/ 71139 h 834258"/>
              <a:gd name="connsiteX30" fmla="*/ 88281 w 799973"/>
              <a:gd name="connsiteY30" fmla="*/ 72282 h 834258"/>
              <a:gd name="connsiteX31" fmla="*/ 84281 w 799973"/>
              <a:gd name="connsiteY31" fmla="*/ 107709 h 834258"/>
              <a:gd name="connsiteX32" fmla="*/ 103138 w 799973"/>
              <a:gd name="connsiteY32" fmla="*/ 131137 h 834258"/>
              <a:gd name="connsiteX33" fmla="*/ 80853 w 799973"/>
              <a:gd name="connsiteY33" fmla="*/ 203135 h 834258"/>
              <a:gd name="connsiteX34" fmla="*/ 54568 w 799973"/>
              <a:gd name="connsiteY34" fmla="*/ 204849 h 834258"/>
              <a:gd name="connsiteX35" fmla="*/ 12855 w 799973"/>
              <a:gd name="connsiteY35" fmla="*/ 231705 h 834258"/>
              <a:gd name="connsiteX36" fmla="*/ 2570 w 799973"/>
              <a:gd name="connsiteY36" fmla="*/ 283703 h 834258"/>
              <a:gd name="connsiteX37" fmla="*/ 39140 w 799973"/>
              <a:gd name="connsiteY37" fmla="*/ 321988 h 834258"/>
              <a:gd name="connsiteX38" fmla="*/ 45426 w 799973"/>
              <a:gd name="connsiteY38" fmla="*/ 314560 h 834258"/>
              <a:gd name="connsiteX39" fmla="*/ 71139 w 799973"/>
              <a:gd name="connsiteY39" fmla="*/ 307703 h 834258"/>
              <a:gd name="connsiteX40" fmla="*/ 92853 w 799973"/>
              <a:gd name="connsiteY40" fmla="*/ 344273 h 834258"/>
              <a:gd name="connsiteX41" fmla="*/ 155136 w 799973"/>
              <a:gd name="connsiteY41" fmla="*/ 317988 h 834258"/>
              <a:gd name="connsiteX42" fmla="*/ 179135 w 799973"/>
              <a:gd name="connsiteY42" fmla="*/ 319131 h 834258"/>
              <a:gd name="connsiteX43" fmla="*/ 195706 w 799973"/>
              <a:gd name="connsiteY43" fmla="*/ 377986 h 834258"/>
              <a:gd name="connsiteX44" fmla="*/ 284275 w 799973"/>
              <a:gd name="connsiteY44" fmla="*/ 406557 h 834258"/>
              <a:gd name="connsiteX45" fmla="*/ 299703 w 799973"/>
              <a:gd name="connsiteY45" fmla="*/ 453412 h 834258"/>
              <a:gd name="connsiteX46" fmla="*/ 337416 w 799973"/>
              <a:gd name="connsiteY46" fmla="*/ 457983 h 834258"/>
              <a:gd name="connsiteX47" fmla="*/ 355701 w 799973"/>
              <a:gd name="connsiteY47" fmla="*/ 502553 h 834258"/>
              <a:gd name="connsiteX48" fmla="*/ 343130 w 799973"/>
              <a:gd name="connsiteY48" fmla="*/ 542552 h 834258"/>
              <a:gd name="connsiteX49" fmla="*/ 359130 w 799973"/>
              <a:gd name="connsiteY49" fmla="*/ 563694 h 834258"/>
              <a:gd name="connsiteX50" fmla="*/ 356844 w 799973"/>
              <a:gd name="connsiteY50" fmla="*/ 594551 h 834258"/>
              <a:gd name="connsiteX51" fmla="*/ 399700 w 799973"/>
              <a:gd name="connsiteY51" fmla="*/ 590551 h 834258"/>
              <a:gd name="connsiteX52" fmla="*/ 438555 w 799973"/>
              <a:gd name="connsiteY52" fmla="*/ 640263 h 834258"/>
              <a:gd name="connsiteX53" fmla="*/ 435127 w 799973"/>
              <a:gd name="connsiteY53" fmla="*/ 674548 h 834258"/>
              <a:gd name="connsiteX54" fmla="*/ 458555 w 799973"/>
              <a:gd name="connsiteY54" fmla="*/ 693976 h 834258"/>
              <a:gd name="connsiteX55" fmla="*/ 403128 w 799973"/>
              <a:gd name="connsiteY55" fmla="*/ 778544 h 83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99973" h="834258">
                <a:moveTo>
                  <a:pt x="500839" y="832828"/>
                </a:moveTo>
                <a:lnTo>
                  <a:pt x="545980" y="745402"/>
                </a:lnTo>
                <a:lnTo>
                  <a:pt x="547695" y="671691"/>
                </a:lnTo>
                <a:lnTo>
                  <a:pt x="632835" y="616835"/>
                </a:lnTo>
                <a:lnTo>
                  <a:pt x="680262" y="616835"/>
                </a:lnTo>
                <a:lnTo>
                  <a:pt x="717975" y="552837"/>
                </a:lnTo>
                <a:lnTo>
                  <a:pt x="724832" y="431127"/>
                </a:lnTo>
                <a:lnTo>
                  <a:pt x="709404" y="398557"/>
                </a:lnTo>
                <a:lnTo>
                  <a:pt x="799687" y="316274"/>
                </a:lnTo>
                <a:lnTo>
                  <a:pt x="803115" y="225420"/>
                </a:lnTo>
                <a:lnTo>
                  <a:pt x="680262" y="165422"/>
                </a:lnTo>
                <a:lnTo>
                  <a:pt x="532838" y="119138"/>
                </a:lnTo>
                <a:lnTo>
                  <a:pt x="463126" y="112281"/>
                </a:lnTo>
                <a:lnTo>
                  <a:pt x="481411" y="72853"/>
                </a:lnTo>
                <a:lnTo>
                  <a:pt x="476840" y="12855"/>
                </a:lnTo>
                <a:lnTo>
                  <a:pt x="461412" y="7713"/>
                </a:lnTo>
                <a:lnTo>
                  <a:pt x="438555" y="52854"/>
                </a:lnTo>
                <a:lnTo>
                  <a:pt x="427127" y="67711"/>
                </a:lnTo>
                <a:lnTo>
                  <a:pt x="396843" y="53997"/>
                </a:lnTo>
                <a:lnTo>
                  <a:pt x="294560" y="89996"/>
                </a:lnTo>
                <a:lnTo>
                  <a:pt x="260847" y="47140"/>
                </a:lnTo>
                <a:lnTo>
                  <a:pt x="265990" y="2570"/>
                </a:lnTo>
                <a:lnTo>
                  <a:pt x="233991" y="35140"/>
                </a:lnTo>
                <a:lnTo>
                  <a:pt x="198563" y="16284"/>
                </a:lnTo>
                <a:lnTo>
                  <a:pt x="195135" y="20855"/>
                </a:lnTo>
                <a:lnTo>
                  <a:pt x="195135" y="36854"/>
                </a:lnTo>
                <a:lnTo>
                  <a:pt x="225420" y="52854"/>
                </a:lnTo>
                <a:lnTo>
                  <a:pt x="179707" y="101424"/>
                </a:lnTo>
                <a:lnTo>
                  <a:pt x="151136" y="101424"/>
                </a:lnTo>
                <a:lnTo>
                  <a:pt x="121423" y="71139"/>
                </a:lnTo>
                <a:lnTo>
                  <a:pt x="88281" y="72282"/>
                </a:lnTo>
                <a:lnTo>
                  <a:pt x="84281" y="107709"/>
                </a:lnTo>
                <a:lnTo>
                  <a:pt x="103138" y="131137"/>
                </a:lnTo>
                <a:lnTo>
                  <a:pt x="80853" y="203135"/>
                </a:lnTo>
                <a:lnTo>
                  <a:pt x="54568" y="204849"/>
                </a:lnTo>
                <a:lnTo>
                  <a:pt x="12855" y="231705"/>
                </a:lnTo>
                <a:lnTo>
                  <a:pt x="2570" y="283703"/>
                </a:lnTo>
                <a:lnTo>
                  <a:pt x="39140" y="321988"/>
                </a:lnTo>
                <a:lnTo>
                  <a:pt x="45426" y="314560"/>
                </a:lnTo>
                <a:lnTo>
                  <a:pt x="71139" y="307703"/>
                </a:lnTo>
                <a:lnTo>
                  <a:pt x="92853" y="344273"/>
                </a:lnTo>
                <a:lnTo>
                  <a:pt x="155136" y="317988"/>
                </a:lnTo>
                <a:lnTo>
                  <a:pt x="179135" y="319131"/>
                </a:lnTo>
                <a:lnTo>
                  <a:pt x="195706" y="377986"/>
                </a:lnTo>
                <a:lnTo>
                  <a:pt x="284275" y="406557"/>
                </a:lnTo>
                <a:lnTo>
                  <a:pt x="299703" y="453412"/>
                </a:lnTo>
                <a:lnTo>
                  <a:pt x="337416" y="457983"/>
                </a:lnTo>
                <a:lnTo>
                  <a:pt x="355701" y="502553"/>
                </a:lnTo>
                <a:lnTo>
                  <a:pt x="343130" y="542552"/>
                </a:lnTo>
                <a:lnTo>
                  <a:pt x="359130" y="563694"/>
                </a:lnTo>
                <a:lnTo>
                  <a:pt x="356844" y="594551"/>
                </a:lnTo>
                <a:lnTo>
                  <a:pt x="399700" y="590551"/>
                </a:lnTo>
                <a:lnTo>
                  <a:pt x="438555" y="640263"/>
                </a:lnTo>
                <a:lnTo>
                  <a:pt x="435127" y="674548"/>
                </a:lnTo>
                <a:lnTo>
                  <a:pt x="458555" y="693976"/>
                </a:lnTo>
                <a:lnTo>
                  <a:pt x="403128" y="77854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4" name="Freihandform: Form 183">
            <a:extLst>
              <a:ext uri="{FF2B5EF4-FFF2-40B4-BE49-F238E27FC236}">
                <a16:creationId xmlns:a16="http://schemas.microsoft.com/office/drawing/2014/main" id="{8749FDED-FBA1-EC91-886D-D1CE896B24C8}"/>
              </a:ext>
            </a:extLst>
          </p:cNvPr>
          <p:cNvSpPr/>
          <p:nvPr userDrawn="1"/>
        </p:nvSpPr>
        <p:spPr>
          <a:xfrm>
            <a:off x="5443081" y="4021912"/>
            <a:ext cx="40649" cy="54087"/>
          </a:xfrm>
          <a:custGeom>
            <a:avLst/>
            <a:gdLst>
              <a:gd name="connsiteX0" fmla="*/ 3141 w 28570"/>
              <a:gd name="connsiteY0" fmla="*/ 14569 h 39998"/>
              <a:gd name="connsiteX1" fmla="*/ 2570 w 28570"/>
              <a:gd name="connsiteY1" fmla="*/ 41426 h 39998"/>
              <a:gd name="connsiteX2" fmla="*/ 8855 w 28570"/>
              <a:gd name="connsiteY2" fmla="*/ 41426 h 39998"/>
              <a:gd name="connsiteX3" fmla="*/ 29998 w 28570"/>
              <a:gd name="connsiteY3" fmla="*/ 2570 h 39998"/>
              <a:gd name="connsiteX4" fmla="*/ 15712 w 28570"/>
              <a:gd name="connsiteY4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39998">
                <a:moveTo>
                  <a:pt x="3141" y="14569"/>
                </a:moveTo>
                <a:lnTo>
                  <a:pt x="2570" y="41426"/>
                </a:lnTo>
                <a:lnTo>
                  <a:pt x="8855" y="41426"/>
                </a:lnTo>
                <a:lnTo>
                  <a:pt x="29998" y="2570"/>
                </a:lnTo>
                <a:lnTo>
                  <a:pt x="15712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5" name="Freihandform: Form 184">
            <a:extLst>
              <a:ext uri="{FF2B5EF4-FFF2-40B4-BE49-F238E27FC236}">
                <a16:creationId xmlns:a16="http://schemas.microsoft.com/office/drawing/2014/main" id="{699DEDE9-9D9D-20A2-6488-068BA13CD4C8}"/>
              </a:ext>
            </a:extLst>
          </p:cNvPr>
          <p:cNvSpPr/>
          <p:nvPr userDrawn="1"/>
        </p:nvSpPr>
        <p:spPr>
          <a:xfrm>
            <a:off x="8544794" y="1405663"/>
            <a:ext cx="3707215" cy="1908485"/>
          </a:xfrm>
          <a:custGeom>
            <a:avLst/>
            <a:gdLst>
              <a:gd name="connsiteX0" fmla="*/ 2336208 w 2605628"/>
              <a:gd name="connsiteY0" fmla="*/ 2570 h 1411381"/>
              <a:gd name="connsiteX1" fmla="*/ 2198498 w 2605628"/>
              <a:gd name="connsiteY1" fmla="*/ 26569 h 1411381"/>
              <a:gd name="connsiteX2" fmla="*/ 2178498 w 2605628"/>
              <a:gd name="connsiteY2" fmla="*/ 37426 h 1411381"/>
              <a:gd name="connsiteX3" fmla="*/ 2178498 w 2605628"/>
              <a:gd name="connsiteY3" fmla="*/ 48854 h 1411381"/>
              <a:gd name="connsiteX4" fmla="*/ 2207640 w 2605628"/>
              <a:gd name="connsiteY4" fmla="*/ 63711 h 1411381"/>
              <a:gd name="connsiteX5" fmla="*/ 2204212 w 2605628"/>
              <a:gd name="connsiteY5" fmla="*/ 98567 h 1411381"/>
              <a:gd name="connsiteX6" fmla="*/ 2151071 w 2605628"/>
              <a:gd name="connsiteY6" fmla="*/ 76282 h 1411381"/>
              <a:gd name="connsiteX7" fmla="*/ 2033360 w 2605628"/>
              <a:gd name="connsiteY7" fmla="*/ 122566 h 1411381"/>
              <a:gd name="connsiteX8" fmla="*/ 2013361 w 2605628"/>
              <a:gd name="connsiteY8" fmla="*/ 80282 h 1411381"/>
              <a:gd name="connsiteX9" fmla="*/ 1932792 w 2605628"/>
              <a:gd name="connsiteY9" fmla="*/ 80282 h 1411381"/>
              <a:gd name="connsiteX10" fmla="*/ 1896222 w 2605628"/>
              <a:gd name="connsiteY10" fmla="*/ 119137 h 1411381"/>
              <a:gd name="connsiteX11" fmla="*/ 1765940 w 2605628"/>
              <a:gd name="connsiteY11" fmla="*/ 89424 h 1411381"/>
              <a:gd name="connsiteX12" fmla="*/ 1647087 w 2605628"/>
              <a:gd name="connsiteY12" fmla="*/ 113423 h 1411381"/>
              <a:gd name="connsiteX13" fmla="*/ 1632231 w 2605628"/>
              <a:gd name="connsiteY13" fmla="*/ 150565 h 1411381"/>
              <a:gd name="connsiteX14" fmla="*/ 1650516 w 2605628"/>
              <a:gd name="connsiteY14" fmla="*/ 156279 h 1411381"/>
              <a:gd name="connsiteX15" fmla="*/ 1648801 w 2605628"/>
              <a:gd name="connsiteY15" fmla="*/ 183707 h 1411381"/>
              <a:gd name="connsiteX16" fmla="*/ 1533377 w 2605628"/>
              <a:gd name="connsiteY16" fmla="*/ 196849 h 1411381"/>
              <a:gd name="connsiteX17" fmla="*/ 1540805 w 2605628"/>
              <a:gd name="connsiteY17" fmla="*/ 233419 h 1411381"/>
              <a:gd name="connsiteX18" fmla="*/ 1434523 w 2605628"/>
              <a:gd name="connsiteY18" fmla="*/ 215134 h 1411381"/>
              <a:gd name="connsiteX19" fmla="*/ 1460236 w 2605628"/>
              <a:gd name="connsiteY19" fmla="*/ 167136 h 1411381"/>
              <a:gd name="connsiteX20" fmla="*/ 1352240 w 2605628"/>
              <a:gd name="connsiteY20" fmla="*/ 161422 h 1411381"/>
              <a:gd name="connsiteX21" fmla="*/ 1361382 w 2605628"/>
              <a:gd name="connsiteY21" fmla="*/ 211706 h 1411381"/>
              <a:gd name="connsiteX22" fmla="*/ 1326526 w 2605628"/>
              <a:gd name="connsiteY22" fmla="*/ 228277 h 1411381"/>
              <a:gd name="connsiteX23" fmla="*/ 1297384 w 2605628"/>
              <a:gd name="connsiteY23" fmla="*/ 200278 h 1411381"/>
              <a:gd name="connsiteX24" fmla="*/ 1177960 w 2605628"/>
              <a:gd name="connsiteY24" fmla="*/ 220848 h 1411381"/>
              <a:gd name="connsiteX25" fmla="*/ 1132247 w 2605628"/>
              <a:gd name="connsiteY25" fmla="*/ 263133 h 1411381"/>
              <a:gd name="connsiteX26" fmla="*/ 1130533 w 2605628"/>
              <a:gd name="connsiteY26" fmla="*/ 288846 h 1411381"/>
              <a:gd name="connsiteX27" fmla="*/ 1101391 w 2605628"/>
              <a:gd name="connsiteY27" fmla="*/ 291132 h 1411381"/>
              <a:gd name="connsiteX28" fmla="*/ 1097391 w 2605628"/>
              <a:gd name="connsiteY28" fmla="*/ 261418 h 1411381"/>
              <a:gd name="connsiteX29" fmla="*/ 1191102 w 2605628"/>
              <a:gd name="connsiteY29" fmla="*/ 180278 h 1411381"/>
              <a:gd name="connsiteX30" fmla="*/ 1191102 w 2605628"/>
              <a:gd name="connsiteY30" fmla="*/ 124280 h 1411381"/>
              <a:gd name="connsiteX31" fmla="*/ 1130533 w 2605628"/>
              <a:gd name="connsiteY31" fmla="*/ 107709 h 1411381"/>
              <a:gd name="connsiteX32" fmla="*/ 1051678 w 2605628"/>
              <a:gd name="connsiteY32" fmla="*/ 133994 h 1411381"/>
              <a:gd name="connsiteX33" fmla="*/ 1018536 w 2605628"/>
              <a:gd name="connsiteY33" fmla="*/ 100281 h 1411381"/>
              <a:gd name="connsiteX34" fmla="*/ 1004251 w 2605628"/>
              <a:gd name="connsiteY34" fmla="*/ 100281 h 1411381"/>
              <a:gd name="connsiteX35" fmla="*/ 985966 w 2605628"/>
              <a:gd name="connsiteY35" fmla="*/ 137423 h 1411381"/>
              <a:gd name="connsiteX36" fmla="*/ 1000251 w 2605628"/>
              <a:gd name="connsiteY36" fmla="*/ 153993 h 1411381"/>
              <a:gd name="connsiteX37" fmla="*/ 895683 w 2605628"/>
              <a:gd name="connsiteY37" fmla="*/ 211134 h 1411381"/>
              <a:gd name="connsiteX38" fmla="*/ 805972 w 2605628"/>
              <a:gd name="connsiteY38" fmla="*/ 279704 h 1411381"/>
              <a:gd name="connsiteX39" fmla="*/ 751117 w 2605628"/>
              <a:gd name="connsiteY39" fmla="*/ 355701 h 1411381"/>
              <a:gd name="connsiteX40" fmla="*/ 751117 w 2605628"/>
              <a:gd name="connsiteY40" fmla="*/ 387129 h 1411381"/>
              <a:gd name="connsiteX41" fmla="*/ 809972 w 2605628"/>
              <a:gd name="connsiteY41" fmla="*/ 411128 h 1411381"/>
              <a:gd name="connsiteX42" fmla="*/ 780258 w 2605628"/>
              <a:gd name="connsiteY42" fmla="*/ 433413 h 1411381"/>
              <a:gd name="connsiteX43" fmla="*/ 717975 w 2605628"/>
              <a:gd name="connsiteY43" fmla="*/ 411128 h 1411381"/>
              <a:gd name="connsiteX44" fmla="*/ 692833 w 2605628"/>
              <a:gd name="connsiteY44" fmla="*/ 433413 h 1411381"/>
              <a:gd name="connsiteX45" fmla="*/ 653977 w 2605628"/>
              <a:gd name="connsiteY45" fmla="*/ 388843 h 1411381"/>
              <a:gd name="connsiteX46" fmla="*/ 646549 w 2605628"/>
              <a:gd name="connsiteY46" fmla="*/ 405414 h 1411381"/>
              <a:gd name="connsiteX47" fmla="*/ 688833 w 2605628"/>
              <a:gd name="connsiteY47" fmla="*/ 538552 h 1411381"/>
              <a:gd name="connsiteX48" fmla="*/ 699690 w 2605628"/>
              <a:gd name="connsiteY48" fmla="*/ 541981 h 1411381"/>
              <a:gd name="connsiteX49" fmla="*/ 729403 w 2605628"/>
              <a:gd name="connsiteY49" fmla="*/ 527695 h 1411381"/>
              <a:gd name="connsiteX50" fmla="*/ 743688 w 2605628"/>
              <a:gd name="connsiteY50" fmla="*/ 538552 h 1411381"/>
              <a:gd name="connsiteX51" fmla="*/ 743688 w 2605628"/>
              <a:gd name="connsiteY51" fmla="*/ 562551 h 1411381"/>
              <a:gd name="connsiteX52" fmla="*/ 716261 w 2605628"/>
              <a:gd name="connsiteY52" fmla="*/ 551695 h 1411381"/>
              <a:gd name="connsiteX53" fmla="*/ 699690 w 2605628"/>
              <a:gd name="connsiteY53" fmla="*/ 564266 h 1411381"/>
              <a:gd name="connsiteX54" fmla="*/ 711118 w 2605628"/>
              <a:gd name="connsiteY54" fmla="*/ 588265 h 1411381"/>
              <a:gd name="connsiteX55" fmla="*/ 701976 w 2605628"/>
              <a:gd name="connsiteY55" fmla="*/ 651120 h 1411381"/>
              <a:gd name="connsiteX56" fmla="*/ 644835 w 2605628"/>
              <a:gd name="connsiteY56" fmla="*/ 656834 h 1411381"/>
              <a:gd name="connsiteX57" fmla="*/ 641406 w 2605628"/>
              <a:gd name="connsiteY57" fmla="*/ 636263 h 1411381"/>
              <a:gd name="connsiteX58" fmla="*/ 673976 w 2605628"/>
              <a:gd name="connsiteY58" fmla="*/ 616264 h 1411381"/>
              <a:gd name="connsiteX59" fmla="*/ 681405 w 2605628"/>
              <a:gd name="connsiteY59" fmla="*/ 560837 h 1411381"/>
              <a:gd name="connsiteX60" fmla="*/ 644835 w 2605628"/>
              <a:gd name="connsiteY60" fmla="*/ 512267 h 1411381"/>
              <a:gd name="connsiteX61" fmla="*/ 632264 w 2605628"/>
              <a:gd name="connsiteY61" fmla="*/ 429413 h 1411381"/>
              <a:gd name="connsiteX62" fmla="*/ 573408 w 2605628"/>
              <a:gd name="connsiteY62" fmla="*/ 420270 h 1411381"/>
              <a:gd name="connsiteX63" fmla="*/ 568266 w 2605628"/>
              <a:gd name="connsiteY63" fmla="*/ 449412 h 1411381"/>
              <a:gd name="connsiteX64" fmla="*/ 579122 w 2605628"/>
              <a:gd name="connsiteY64" fmla="*/ 464269 h 1411381"/>
              <a:gd name="connsiteX65" fmla="*/ 555123 w 2605628"/>
              <a:gd name="connsiteY65" fmla="*/ 484840 h 1411381"/>
              <a:gd name="connsiteX66" fmla="*/ 564266 w 2605628"/>
              <a:gd name="connsiteY66" fmla="*/ 540266 h 1411381"/>
              <a:gd name="connsiteX67" fmla="*/ 599122 w 2605628"/>
              <a:gd name="connsiteY67" fmla="*/ 555123 h 1411381"/>
              <a:gd name="connsiteX68" fmla="*/ 606550 w 2605628"/>
              <a:gd name="connsiteY68" fmla="*/ 595693 h 1411381"/>
              <a:gd name="connsiteX69" fmla="*/ 571694 w 2605628"/>
              <a:gd name="connsiteY69" fmla="*/ 573408 h 1411381"/>
              <a:gd name="connsiteX70" fmla="*/ 481983 w 2605628"/>
              <a:gd name="connsiteY70" fmla="*/ 556837 h 1411381"/>
              <a:gd name="connsiteX71" fmla="*/ 471126 w 2605628"/>
              <a:gd name="connsiteY71" fmla="*/ 586551 h 1411381"/>
              <a:gd name="connsiteX72" fmla="*/ 399128 w 2605628"/>
              <a:gd name="connsiteY72" fmla="*/ 612264 h 1411381"/>
              <a:gd name="connsiteX73" fmla="*/ 388271 w 2605628"/>
              <a:gd name="connsiteY73" fmla="*/ 593979 h 1411381"/>
              <a:gd name="connsiteX74" fmla="*/ 295132 w 2605628"/>
              <a:gd name="connsiteY74" fmla="*/ 645977 h 1411381"/>
              <a:gd name="connsiteX75" fmla="*/ 292846 w 2605628"/>
              <a:gd name="connsiteY75" fmla="*/ 680833 h 1411381"/>
              <a:gd name="connsiteX76" fmla="*/ 256276 w 2605628"/>
              <a:gd name="connsiteY76" fmla="*/ 686547 h 1411381"/>
              <a:gd name="connsiteX77" fmla="*/ 267704 w 2605628"/>
              <a:gd name="connsiteY77" fmla="*/ 660262 h 1411381"/>
              <a:gd name="connsiteX78" fmla="*/ 267704 w 2605628"/>
              <a:gd name="connsiteY78" fmla="*/ 634549 h 1411381"/>
              <a:gd name="connsiteX79" fmla="*/ 230562 w 2605628"/>
              <a:gd name="connsiteY79" fmla="*/ 621978 h 1411381"/>
              <a:gd name="connsiteX80" fmla="*/ 207134 w 2605628"/>
              <a:gd name="connsiteY80" fmla="*/ 631121 h 1411381"/>
              <a:gd name="connsiteX81" fmla="*/ 227134 w 2605628"/>
              <a:gd name="connsiteY81" fmla="*/ 669976 h 1411381"/>
              <a:gd name="connsiteX82" fmla="*/ 241419 w 2605628"/>
              <a:gd name="connsiteY82" fmla="*/ 695690 h 1411381"/>
              <a:gd name="connsiteX83" fmla="*/ 241419 w 2605628"/>
              <a:gd name="connsiteY83" fmla="*/ 716261 h 1411381"/>
              <a:gd name="connsiteX84" fmla="*/ 213991 w 2605628"/>
              <a:gd name="connsiteY84" fmla="*/ 710546 h 1411381"/>
              <a:gd name="connsiteX85" fmla="*/ 208849 w 2605628"/>
              <a:gd name="connsiteY85" fmla="*/ 704832 h 1411381"/>
              <a:gd name="connsiteX86" fmla="*/ 181421 w 2605628"/>
              <a:gd name="connsiteY86" fmla="*/ 734546 h 1411381"/>
              <a:gd name="connsiteX87" fmla="*/ 195706 w 2605628"/>
              <a:gd name="connsiteY87" fmla="*/ 760259 h 1411381"/>
              <a:gd name="connsiteX88" fmla="*/ 133423 w 2605628"/>
              <a:gd name="connsiteY88" fmla="*/ 758545 h 1411381"/>
              <a:gd name="connsiteX89" fmla="*/ 153993 w 2605628"/>
              <a:gd name="connsiteY89" fmla="*/ 784258 h 1411381"/>
              <a:gd name="connsiteX90" fmla="*/ 148279 w 2605628"/>
              <a:gd name="connsiteY90" fmla="*/ 795687 h 1411381"/>
              <a:gd name="connsiteX91" fmla="*/ 115138 w 2605628"/>
              <a:gd name="connsiteY91" fmla="*/ 795687 h 1411381"/>
              <a:gd name="connsiteX92" fmla="*/ 91710 w 2605628"/>
              <a:gd name="connsiteY92" fmla="*/ 779116 h 1411381"/>
              <a:gd name="connsiteX93" fmla="*/ 85996 w 2605628"/>
              <a:gd name="connsiteY93" fmla="*/ 732831 h 1411381"/>
              <a:gd name="connsiteX94" fmla="*/ 47711 w 2605628"/>
              <a:gd name="connsiteY94" fmla="*/ 717975 h 1411381"/>
              <a:gd name="connsiteX95" fmla="*/ 47711 w 2605628"/>
              <a:gd name="connsiteY95" fmla="*/ 699690 h 1411381"/>
              <a:gd name="connsiteX96" fmla="*/ 128280 w 2605628"/>
              <a:gd name="connsiteY96" fmla="*/ 716261 h 1411381"/>
              <a:gd name="connsiteX97" fmla="*/ 172279 w 2605628"/>
              <a:gd name="connsiteY97" fmla="*/ 719689 h 1411381"/>
              <a:gd name="connsiteX98" fmla="*/ 190564 w 2605628"/>
              <a:gd name="connsiteY98" fmla="*/ 692261 h 1411381"/>
              <a:gd name="connsiteX99" fmla="*/ 173993 w 2605628"/>
              <a:gd name="connsiteY99" fmla="*/ 662548 h 1411381"/>
              <a:gd name="connsiteX100" fmla="*/ 56854 w 2605628"/>
              <a:gd name="connsiteY100" fmla="*/ 616264 h 1411381"/>
              <a:gd name="connsiteX101" fmla="*/ 16284 w 2605628"/>
              <a:gd name="connsiteY101" fmla="*/ 626549 h 1411381"/>
              <a:gd name="connsiteX102" fmla="*/ 2570 w 2605628"/>
              <a:gd name="connsiteY102" fmla="*/ 637977 h 1411381"/>
              <a:gd name="connsiteX103" fmla="*/ 6570 w 2605628"/>
              <a:gd name="connsiteY103" fmla="*/ 665405 h 1411381"/>
              <a:gd name="connsiteX104" fmla="*/ 23712 w 2605628"/>
              <a:gd name="connsiteY104" fmla="*/ 668834 h 1411381"/>
              <a:gd name="connsiteX105" fmla="*/ 19712 w 2605628"/>
              <a:gd name="connsiteY105" fmla="*/ 711689 h 1411381"/>
              <a:gd name="connsiteX106" fmla="*/ 72853 w 2605628"/>
              <a:gd name="connsiteY106" fmla="*/ 836257 h 1411381"/>
              <a:gd name="connsiteX107" fmla="*/ 34569 w 2605628"/>
              <a:gd name="connsiteY107" fmla="*/ 897397 h 1411381"/>
              <a:gd name="connsiteX108" fmla="*/ 32283 w 2605628"/>
              <a:gd name="connsiteY108" fmla="*/ 911111 h 1411381"/>
              <a:gd name="connsiteX109" fmla="*/ 51711 w 2605628"/>
              <a:gd name="connsiteY109" fmla="*/ 924825 h 1411381"/>
              <a:gd name="connsiteX110" fmla="*/ 33997 w 2605628"/>
              <a:gd name="connsiteY110" fmla="*/ 936253 h 1411381"/>
              <a:gd name="connsiteX111" fmla="*/ 21998 w 2605628"/>
              <a:gd name="connsiteY111" fmla="*/ 936825 h 1411381"/>
              <a:gd name="connsiteX112" fmla="*/ 24283 w 2605628"/>
              <a:gd name="connsiteY112" fmla="*/ 990537 h 1411381"/>
              <a:gd name="connsiteX113" fmla="*/ 40283 w 2605628"/>
              <a:gd name="connsiteY113" fmla="*/ 1013394 h 1411381"/>
              <a:gd name="connsiteX114" fmla="*/ 40854 w 2605628"/>
              <a:gd name="connsiteY114" fmla="*/ 1035679 h 1411381"/>
              <a:gd name="connsiteX115" fmla="*/ 61425 w 2605628"/>
              <a:gd name="connsiteY115" fmla="*/ 1037393 h 1411381"/>
              <a:gd name="connsiteX116" fmla="*/ 92853 w 2605628"/>
              <a:gd name="connsiteY116" fmla="*/ 1049392 h 1411381"/>
              <a:gd name="connsiteX117" fmla="*/ 126566 w 2605628"/>
              <a:gd name="connsiteY117" fmla="*/ 1095105 h 1411381"/>
              <a:gd name="connsiteX118" fmla="*/ 126566 w 2605628"/>
              <a:gd name="connsiteY118" fmla="*/ 1107676 h 1411381"/>
              <a:gd name="connsiteX119" fmla="*/ 115709 w 2605628"/>
              <a:gd name="connsiteY119" fmla="*/ 1125961 h 1411381"/>
              <a:gd name="connsiteX120" fmla="*/ 140851 w 2605628"/>
              <a:gd name="connsiteY120" fmla="*/ 1124818 h 1411381"/>
              <a:gd name="connsiteX121" fmla="*/ 164850 w 2605628"/>
              <a:gd name="connsiteY121" fmla="*/ 1131675 h 1411381"/>
              <a:gd name="connsiteX122" fmla="*/ 197992 w 2605628"/>
              <a:gd name="connsiteY122" fmla="*/ 1177960 h 1411381"/>
              <a:gd name="connsiteX123" fmla="*/ 278561 w 2605628"/>
              <a:gd name="connsiteY123" fmla="*/ 1185388 h 1411381"/>
              <a:gd name="connsiteX124" fmla="*/ 275132 w 2605628"/>
              <a:gd name="connsiteY124" fmla="*/ 1240815 h 1411381"/>
              <a:gd name="connsiteX125" fmla="*/ 247133 w 2605628"/>
              <a:gd name="connsiteY125" fmla="*/ 1264814 h 1411381"/>
              <a:gd name="connsiteX126" fmla="*/ 252847 w 2605628"/>
              <a:gd name="connsiteY126" fmla="*/ 1273956 h 1411381"/>
              <a:gd name="connsiteX127" fmla="*/ 225420 w 2605628"/>
              <a:gd name="connsiteY127" fmla="*/ 1303670 h 1411381"/>
              <a:gd name="connsiteX128" fmla="*/ 218563 w 2605628"/>
              <a:gd name="connsiteY128" fmla="*/ 1331669 h 1411381"/>
              <a:gd name="connsiteX129" fmla="*/ 234562 w 2605628"/>
              <a:gd name="connsiteY129" fmla="*/ 1355668 h 1411381"/>
              <a:gd name="connsiteX130" fmla="*/ 287703 w 2605628"/>
              <a:gd name="connsiteY130" fmla="*/ 1373953 h 1411381"/>
              <a:gd name="connsiteX131" fmla="*/ 309988 w 2605628"/>
              <a:gd name="connsiteY131" fmla="*/ 1360811 h 1411381"/>
              <a:gd name="connsiteX132" fmla="*/ 451127 w 2605628"/>
              <a:gd name="connsiteY132" fmla="*/ 1414523 h 1411381"/>
              <a:gd name="connsiteX133" fmla="*/ 456269 w 2605628"/>
              <a:gd name="connsiteY133" fmla="*/ 1399667 h 1411381"/>
              <a:gd name="connsiteX134" fmla="*/ 427127 w 2605628"/>
              <a:gd name="connsiteY134" fmla="*/ 1372239 h 1411381"/>
              <a:gd name="connsiteX135" fmla="*/ 427127 w 2605628"/>
              <a:gd name="connsiteY135" fmla="*/ 1336811 h 1411381"/>
              <a:gd name="connsiteX136" fmla="*/ 408842 w 2605628"/>
              <a:gd name="connsiteY136" fmla="*/ 1331097 h 1411381"/>
              <a:gd name="connsiteX137" fmla="*/ 412271 w 2605628"/>
              <a:gd name="connsiteY137" fmla="*/ 1301955 h 1411381"/>
              <a:gd name="connsiteX138" fmla="*/ 441984 w 2605628"/>
              <a:gd name="connsiteY138" fmla="*/ 1266528 h 1411381"/>
              <a:gd name="connsiteX139" fmla="*/ 389414 w 2605628"/>
              <a:gd name="connsiteY139" fmla="*/ 1227101 h 1411381"/>
              <a:gd name="connsiteX140" fmla="*/ 392843 w 2605628"/>
              <a:gd name="connsiteY140" fmla="*/ 1172245 h 1411381"/>
              <a:gd name="connsiteX141" fmla="*/ 449412 w 2605628"/>
              <a:gd name="connsiteY141" fmla="*/ 1135675 h 1411381"/>
              <a:gd name="connsiteX142" fmla="*/ 515125 w 2605628"/>
              <a:gd name="connsiteY142" fmla="*/ 1139104 h 1411381"/>
              <a:gd name="connsiteX143" fmla="*/ 525981 w 2605628"/>
              <a:gd name="connsiteY143" fmla="*/ 1159674 h 1411381"/>
              <a:gd name="connsiteX144" fmla="*/ 593979 w 2605628"/>
              <a:gd name="connsiteY144" fmla="*/ 1163103 h 1411381"/>
              <a:gd name="connsiteX145" fmla="*/ 643692 w 2605628"/>
              <a:gd name="connsiteY145" fmla="*/ 1135675 h 1411381"/>
              <a:gd name="connsiteX146" fmla="*/ 617978 w 2605628"/>
              <a:gd name="connsiteY146" fmla="*/ 1107676 h 1411381"/>
              <a:gd name="connsiteX147" fmla="*/ 623121 w 2605628"/>
              <a:gd name="connsiteY147" fmla="*/ 1056249 h 1411381"/>
              <a:gd name="connsiteX148" fmla="*/ 751688 w 2605628"/>
              <a:gd name="connsiteY148" fmla="*/ 993394 h 1411381"/>
              <a:gd name="connsiteX149" fmla="*/ 849971 w 2605628"/>
              <a:gd name="connsiteY149" fmla="*/ 1037393 h 1411381"/>
              <a:gd name="connsiteX150" fmla="*/ 883112 w 2605628"/>
              <a:gd name="connsiteY150" fmla="*/ 1008251 h 1411381"/>
              <a:gd name="connsiteX151" fmla="*/ 980252 w 2605628"/>
              <a:gd name="connsiteY151" fmla="*/ 1100248 h 1411381"/>
              <a:gd name="connsiteX152" fmla="*/ 1053393 w 2605628"/>
              <a:gd name="connsiteY152" fmla="*/ 1093391 h 1411381"/>
              <a:gd name="connsiteX153" fmla="*/ 1079106 w 2605628"/>
              <a:gd name="connsiteY153" fmla="*/ 1119104 h 1411381"/>
              <a:gd name="connsiteX154" fmla="*/ 1148818 w 2605628"/>
              <a:gd name="connsiteY154" fmla="*/ 1126533 h 1411381"/>
              <a:gd name="connsiteX155" fmla="*/ 1194531 w 2605628"/>
              <a:gd name="connsiteY155" fmla="*/ 1063678 h 1411381"/>
              <a:gd name="connsiteX156" fmla="*/ 1253386 w 2605628"/>
              <a:gd name="connsiteY156" fmla="*/ 1089391 h 1411381"/>
              <a:gd name="connsiteX157" fmla="*/ 1284242 w 2605628"/>
              <a:gd name="connsiteY157" fmla="*/ 1095105 h 1411381"/>
              <a:gd name="connsiteX158" fmla="*/ 1315670 w 2605628"/>
              <a:gd name="connsiteY158" fmla="*/ 1067106 h 1411381"/>
              <a:gd name="connsiteX159" fmla="*/ 1288242 w 2605628"/>
              <a:gd name="connsiteY159" fmla="*/ 1048821 h 1411381"/>
              <a:gd name="connsiteX160" fmla="*/ 1311670 w 2605628"/>
              <a:gd name="connsiteY160" fmla="*/ 1011679 h 1411381"/>
              <a:gd name="connsiteX161" fmla="*/ 1379668 w 2605628"/>
              <a:gd name="connsiteY161" fmla="*/ 1033964 h 1411381"/>
              <a:gd name="connsiteX162" fmla="*/ 1394524 w 2605628"/>
              <a:gd name="connsiteY162" fmla="*/ 1063678 h 1411381"/>
              <a:gd name="connsiteX163" fmla="*/ 1423666 w 2605628"/>
              <a:gd name="connsiteY163" fmla="*/ 1065392 h 1411381"/>
              <a:gd name="connsiteX164" fmla="*/ 1441951 w 2605628"/>
              <a:gd name="connsiteY164" fmla="*/ 1052249 h 1411381"/>
              <a:gd name="connsiteX165" fmla="*/ 1491664 w 2605628"/>
              <a:gd name="connsiteY165" fmla="*/ 1050535 h 1411381"/>
              <a:gd name="connsiteX166" fmla="*/ 1496807 w 2605628"/>
              <a:gd name="connsiteY166" fmla="*/ 1063678 h 1411381"/>
              <a:gd name="connsiteX167" fmla="*/ 1553947 w 2605628"/>
              <a:gd name="connsiteY167" fmla="*/ 1067106 h 1411381"/>
              <a:gd name="connsiteX168" fmla="*/ 1592232 w 2605628"/>
              <a:gd name="connsiteY168" fmla="*/ 1026536 h 1411381"/>
              <a:gd name="connsiteX169" fmla="*/ 1671086 w 2605628"/>
              <a:gd name="connsiteY169" fmla="*/ 1035679 h 1411381"/>
              <a:gd name="connsiteX170" fmla="*/ 1695086 w 2605628"/>
              <a:gd name="connsiteY170" fmla="*/ 1026536 h 1411381"/>
              <a:gd name="connsiteX171" fmla="*/ 1701943 w 2605628"/>
              <a:gd name="connsiteY171" fmla="*/ 982537 h 1411381"/>
              <a:gd name="connsiteX172" fmla="*/ 1678515 w 2605628"/>
              <a:gd name="connsiteY172" fmla="*/ 928825 h 1411381"/>
              <a:gd name="connsiteX173" fmla="*/ 1701943 w 2605628"/>
              <a:gd name="connsiteY173" fmla="*/ 908254 h 1411381"/>
              <a:gd name="connsiteX174" fmla="*/ 1777369 w 2605628"/>
              <a:gd name="connsiteY174" fmla="*/ 908254 h 1411381"/>
              <a:gd name="connsiteX175" fmla="*/ 1848795 w 2605628"/>
              <a:gd name="connsiteY175" fmla="*/ 993394 h 1411381"/>
              <a:gd name="connsiteX176" fmla="*/ 1940220 w 2605628"/>
              <a:gd name="connsiteY176" fmla="*/ 1045393 h 1411381"/>
              <a:gd name="connsiteX177" fmla="*/ 1967648 w 2605628"/>
              <a:gd name="connsiteY177" fmla="*/ 1045393 h 1411381"/>
              <a:gd name="connsiteX178" fmla="*/ 1971648 w 2605628"/>
              <a:gd name="connsiteY178" fmla="*/ 1023108 h 1411381"/>
              <a:gd name="connsiteX179" fmla="*/ 2004218 w 2605628"/>
              <a:gd name="connsiteY179" fmla="*/ 1002537 h 1411381"/>
              <a:gd name="connsiteX180" fmla="*/ 2008218 w 2605628"/>
              <a:gd name="connsiteY180" fmla="*/ 1122533 h 1411381"/>
              <a:gd name="connsiteX181" fmla="*/ 1978505 w 2605628"/>
              <a:gd name="connsiteY181" fmla="*/ 1124818 h 1411381"/>
              <a:gd name="connsiteX182" fmla="*/ 1978505 w 2605628"/>
              <a:gd name="connsiteY182" fmla="*/ 1153960 h 1411381"/>
              <a:gd name="connsiteX183" fmla="*/ 1995076 w 2605628"/>
              <a:gd name="connsiteY183" fmla="*/ 1174531 h 1411381"/>
              <a:gd name="connsiteX184" fmla="*/ 1992219 w 2605628"/>
              <a:gd name="connsiteY184" fmla="*/ 1200816 h 1411381"/>
              <a:gd name="connsiteX185" fmla="*/ 2004218 w 2605628"/>
              <a:gd name="connsiteY185" fmla="*/ 1205959 h 1411381"/>
              <a:gd name="connsiteX186" fmla="*/ 2011647 w 2605628"/>
              <a:gd name="connsiteY186" fmla="*/ 1187674 h 1411381"/>
              <a:gd name="connsiteX187" fmla="*/ 2022504 w 2605628"/>
              <a:gd name="connsiteY187" fmla="*/ 1191102 h 1411381"/>
              <a:gd name="connsiteX188" fmla="*/ 2029932 w 2605628"/>
              <a:gd name="connsiteY188" fmla="*/ 1198530 h 1411381"/>
              <a:gd name="connsiteX189" fmla="*/ 2063073 w 2605628"/>
              <a:gd name="connsiteY189" fmla="*/ 1191102 h 1411381"/>
              <a:gd name="connsiteX190" fmla="*/ 2095644 w 2605628"/>
              <a:gd name="connsiteY190" fmla="*/ 1095105 h 1411381"/>
              <a:gd name="connsiteX191" fmla="*/ 2099644 w 2605628"/>
              <a:gd name="connsiteY191" fmla="*/ 975109 h 1411381"/>
              <a:gd name="connsiteX192" fmla="*/ 2057359 w 2605628"/>
              <a:gd name="connsiteY192" fmla="*/ 878541 h 1411381"/>
              <a:gd name="connsiteX193" fmla="*/ 2004218 w 2605628"/>
              <a:gd name="connsiteY193" fmla="*/ 813972 h 1411381"/>
              <a:gd name="connsiteX194" fmla="*/ 1978505 w 2605628"/>
              <a:gd name="connsiteY194" fmla="*/ 817971 h 1411381"/>
              <a:gd name="connsiteX195" fmla="*/ 1978505 w 2605628"/>
              <a:gd name="connsiteY195" fmla="*/ 837971 h 1411381"/>
              <a:gd name="connsiteX196" fmla="*/ 1916221 w 2605628"/>
              <a:gd name="connsiteY196" fmla="*/ 813972 h 1411381"/>
              <a:gd name="connsiteX197" fmla="*/ 1940220 w 2605628"/>
              <a:gd name="connsiteY197" fmla="*/ 762545 h 1411381"/>
              <a:gd name="connsiteX198" fmla="*/ 1960220 w 2605628"/>
              <a:gd name="connsiteY198" fmla="*/ 625406 h 1411381"/>
              <a:gd name="connsiteX199" fmla="*/ 2044789 w 2605628"/>
              <a:gd name="connsiteY199" fmla="*/ 599693 h 1411381"/>
              <a:gd name="connsiteX200" fmla="*/ 2084787 w 2605628"/>
              <a:gd name="connsiteY200" fmla="*/ 573980 h 1411381"/>
              <a:gd name="connsiteX201" fmla="*/ 2128786 w 2605628"/>
              <a:gd name="connsiteY201" fmla="*/ 573980 h 1411381"/>
              <a:gd name="connsiteX202" fmla="*/ 2117929 w 2605628"/>
              <a:gd name="connsiteY202" fmla="*/ 588836 h 1411381"/>
              <a:gd name="connsiteX203" fmla="*/ 2128786 w 2605628"/>
              <a:gd name="connsiteY203" fmla="*/ 607121 h 1411381"/>
              <a:gd name="connsiteX204" fmla="*/ 2167070 w 2605628"/>
              <a:gd name="connsiteY204" fmla="*/ 566551 h 1411381"/>
              <a:gd name="connsiteX205" fmla="*/ 2189355 w 2605628"/>
              <a:gd name="connsiteY205" fmla="*/ 568265 h 1411381"/>
              <a:gd name="connsiteX206" fmla="*/ 2185927 w 2605628"/>
              <a:gd name="connsiteY206" fmla="*/ 544266 h 1411381"/>
              <a:gd name="connsiteX207" fmla="*/ 2151071 w 2605628"/>
              <a:gd name="connsiteY207" fmla="*/ 536838 h 1411381"/>
              <a:gd name="connsiteX208" fmla="*/ 2174498 w 2605628"/>
              <a:gd name="connsiteY208" fmla="*/ 449984 h 1411381"/>
              <a:gd name="connsiteX209" fmla="*/ 2205926 w 2605628"/>
              <a:gd name="connsiteY209" fmla="*/ 420270 h 1411381"/>
              <a:gd name="connsiteX210" fmla="*/ 2219069 w 2605628"/>
              <a:gd name="connsiteY210" fmla="*/ 464840 h 1411381"/>
              <a:gd name="connsiteX211" fmla="*/ 2244782 w 2605628"/>
              <a:gd name="connsiteY211" fmla="*/ 472269 h 1411381"/>
              <a:gd name="connsiteX212" fmla="*/ 2270496 w 2605628"/>
              <a:gd name="connsiteY212" fmla="*/ 431127 h 1411381"/>
              <a:gd name="connsiteX213" fmla="*/ 2255639 w 2605628"/>
              <a:gd name="connsiteY213" fmla="*/ 403699 h 1411381"/>
              <a:gd name="connsiteX214" fmla="*/ 2261353 w 2605628"/>
              <a:gd name="connsiteY214" fmla="*/ 379700 h 1411381"/>
              <a:gd name="connsiteX215" fmla="*/ 2299637 w 2605628"/>
              <a:gd name="connsiteY215" fmla="*/ 379700 h 1411381"/>
              <a:gd name="connsiteX216" fmla="*/ 2290495 w 2605628"/>
              <a:gd name="connsiteY216" fmla="*/ 397985 h 1411381"/>
              <a:gd name="connsiteX217" fmla="*/ 2293923 w 2605628"/>
              <a:gd name="connsiteY217" fmla="*/ 464840 h 1411381"/>
              <a:gd name="connsiteX218" fmla="*/ 2239068 w 2605628"/>
              <a:gd name="connsiteY218" fmla="*/ 601407 h 1411381"/>
              <a:gd name="connsiteX219" fmla="*/ 2244782 w 2605628"/>
              <a:gd name="connsiteY219" fmla="*/ 631121 h 1411381"/>
              <a:gd name="connsiteX220" fmla="*/ 2242496 w 2605628"/>
              <a:gd name="connsiteY220" fmla="*/ 680833 h 1411381"/>
              <a:gd name="connsiteX221" fmla="*/ 2345350 w 2605628"/>
              <a:gd name="connsiteY221" fmla="*/ 830542 h 1411381"/>
              <a:gd name="connsiteX222" fmla="*/ 2365349 w 2605628"/>
              <a:gd name="connsiteY222" fmla="*/ 836257 h 1411381"/>
              <a:gd name="connsiteX223" fmla="*/ 2367064 w 2605628"/>
              <a:gd name="connsiteY223" fmla="*/ 713975 h 1411381"/>
              <a:gd name="connsiteX224" fmla="*/ 2387635 w 2605628"/>
              <a:gd name="connsiteY224" fmla="*/ 695690 h 1411381"/>
              <a:gd name="connsiteX225" fmla="*/ 2365349 w 2605628"/>
              <a:gd name="connsiteY225" fmla="*/ 647691 h 1411381"/>
              <a:gd name="connsiteX226" fmla="*/ 2383635 w 2605628"/>
              <a:gd name="connsiteY226" fmla="*/ 627121 h 1411381"/>
              <a:gd name="connsiteX227" fmla="*/ 2343636 w 2605628"/>
              <a:gd name="connsiteY227" fmla="*/ 573980 h 1411381"/>
              <a:gd name="connsiteX228" fmla="*/ 2321351 w 2605628"/>
              <a:gd name="connsiteY228" fmla="*/ 575694 h 1411381"/>
              <a:gd name="connsiteX229" fmla="*/ 2313923 w 2605628"/>
              <a:gd name="connsiteY229" fmla="*/ 487125 h 1411381"/>
              <a:gd name="connsiteX230" fmla="*/ 2371064 w 2605628"/>
              <a:gd name="connsiteY230" fmla="*/ 472269 h 1411381"/>
              <a:gd name="connsiteX231" fmla="*/ 2374492 w 2605628"/>
              <a:gd name="connsiteY231" fmla="*/ 445984 h 1411381"/>
              <a:gd name="connsiteX232" fmla="*/ 2403634 w 2605628"/>
              <a:gd name="connsiteY232" fmla="*/ 438555 h 1411381"/>
              <a:gd name="connsiteX233" fmla="*/ 2420205 w 2605628"/>
              <a:gd name="connsiteY233" fmla="*/ 453412 h 1411381"/>
              <a:gd name="connsiteX234" fmla="*/ 2440204 w 2605628"/>
              <a:gd name="connsiteY234" fmla="*/ 372272 h 1411381"/>
              <a:gd name="connsiteX235" fmla="*/ 2475060 w 2605628"/>
              <a:gd name="connsiteY235" fmla="*/ 313417 h 1411381"/>
              <a:gd name="connsiteX236" fmla="*/ 2502488 w 2605628"/>
              <a:gd name="connsiteY236" fmla="*/ 298560 h 1411381"/>
              <a:gd name="connsiteX237" fmla="*/ 2526487 w 2605628"/>
              <a:gd name="connsiteY237" fmla="*/ 300274 h 1411381"/>
              <a:gd name="connsiteX238" fmla="*/ 2526487 w 2605628"/>
              <a:gd name="connsiteY238" fmla="*/ 272275 h 1411381"/>
              <a:gd name="connsiteX239" fmla="*/ 2488203 w 2605628"/>
              <a:gd name="connsiteY239" fmla="*/ 264847 h 1411381"/>
              <a:gd name="connsiteX240" fmla="*/ 2435061 w 2605628"/>
              <a:gd name="connsiteY240" fmla="*/ 220848 h 1411381"/>
              <a:gd name="connsiteX241" fmla="*/ 2460775 w 2605628"/>
              <a:gd name="connsiteY241" fmla="*/ 191135 h 1411381"/>
              <a:gd name="connsiteX242" fmla="*/ 2438490 w 2605628"/>
              <a:gd name="connsiteY242" fmla="*/ 141422 h 1411381"/>
              <a:gd name="connsiteX243" fmla="*/ 2456775 w 2605628"/>
              <a:gd name="connsiteY243" fmla="*/ 122566 h 1411381"/>
              <a:gd name="connsiteX244" fmla="*/ 2479060 w 2605628"/>
              <a:gd name="connsiteY244" fmla="*/ 152279 h 1411381"/>
              <a:gd name="connsiteX245" fmla="*/ 2533915 w 2605628"/>
              <a:gd name="connsiteY245" fmla="*/ 172850 h 1411381"/>
              <a:gd name="connsiteX246" fmla="*/ 2594485 w 2605628"/>
              <a:gd name="connsiteY246" fmla="*/ 177993 h 1411381"/>
              <a:gd name="connsiteX247" fmla="*/ 2601342 w 2605628"/>
              <a:gd name="connsiteY247" fmla="*/ 152279 h 1411381"/>
              <a:gd name="connsiteX248" fmla="*/ 2570486 w 2605628"/>
              <a:gd name="connsiteY248" fmla="*/ 120852 h 1411381"/>
              <a:gd name="connsiteX249" fmla="*/ 2605342 w 2605628"/>
              <a:gd name="connsiteY249" fmla="*/ 72853 h 1411381"/>
              <a:gd name="connsiteX250" fmla="*/ 2526487 w 2605628"/>
              <a:gd name="connsiteY250" fmla="*/ 44854 h 1411381"/>
              <a:gd name="connsiteX251" fmla="*/ 2506487 w 2605628"/>
              <a:gd name="connsiteY251" fmla="*/ 85996 h 1411381"/>
              <a:gd name="connsiteX252" fmla="*/ 2480774 w 2605628"/>
              <a:gd name="connsiteY252" fmla="*/ 52282 h 141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2605628" h="1411381">
                <a:moveTo>
                  <a:pt x="2336208" y="2570"/>
                </a:moveTo>
                <a:lnTo>
                  <a:pt x="2198498" y="26569"/>
                </a:lnTo>
                <a:lnTo>
                  <a:pt x="2178498" y="37426"/>
                </a:lnTo>
                <a:lnTo>
                  <a:pt x="2178498" y="48854"/>
                </a:lnTo>
                <a:lnTo>
                  <a:pt x="2207640" y="63711"/>
                </a:lnTo>
                <a:lnTo>
                  <a:pt x="2204212" y="98567"/>
                </a:lnTo>
                <a:lnTo>
                  <a:pt x="2151071" y="76282"/>
                </a:lnTo>
                <a:lnTo>
                  <a:pt x="2033360" y="122566"/>
                </a:lnTo>
                <a:lnTo>
                  <a:pt x="2013361" y="80282"/>
                </a:lnTo>
                <a:lnTo>
                  <a:pt x="1932792" y="80282"/>
                </a:lnTo>
                <a:lnTo>
                  <a:pt x="1896222" y="119137"/>
                </a:lnTo>
                <a:lnTo>
                  <a:pt x="1765940" y="89424"/>
                </a:lnTo>
                <a:lnTo>
                  <a:pt x="1647087" y="113423"/>
                </a:lnTo>
                <a:lnTo>
                  <a:pt x="1632231" y="150565"/>
                </a:lnTo>
                <a:lnTo>
                  <a:pt x="1650516" y="156279"/>
                </a:lnTo>
                <a:lnTo>
                  <a:pt x="1648801" y="183707"/>
                </a:lnTo>
                <a:lnTo>
                  <a:pt x="1533377" y="196849"/>
                </a:lnTo>
                <a:lnTo>
                  <a:pt x="1540805" y="233419"/>
                </a:lnTo>
                <a:lnTo>
                  <a:pt x="1434523" y="215134"/>
                </a:lnTo>
                <a:lnTo>
                  <a:pt x="1460236" y="167136"/>
                </a:lnTo>
                <a:lnTo>
                  <a:pt x="1352240" y="161422"/>
                </a:lnTo>
                <a:lnTo>
                  <a:pt x="1361382" y="211706"/>
                </a:lnTo>
                <a:lnTo>
                  <a:pt x="1326526" y="228277"/>
                </a:lnTo>
                <a:lnTo>
                  <a:pt x="1297384" y="200278"/>
                </a:lnTo>
                <a:lnTo>
                  <a:pt x="1177960" y="220848"/>
                </a:lnTo>
                <a:lnTo>
                  <a:pt x="1132247" y="263133"/>
                </a:lnTo>
                <a:lnTo>
                  <a:pt x="1130533" y="288846"/>
                </a:lnTo>
                <a:lnTo>
                  <a:pt x="1101391" y="291132"/>
                </a:lnTo>
                <a:lnTo>
                  <a:pt x="1097391" y="261418"/>
                </a:lnTo>
                <a:lnTo>
                  <a:pt x="1191102" y="180278"/>
                </a:lnTo>
                <a:lnTo>
                  <a:pt x="1191102" y="124280"/>
                </a:lnTo>
                <a:lnTo>
                  <a:pt x="1130533" y="107709"/>
                </a:lnTo>
                <a:lnTo>
                  <a:pt x="1051678" y="133994"/>
                </a:lnTo>
                <a:lnTo>
                  <a:pt x="1018536" y="100281"/>
                </a:lnTo>
                <a:lnTo>
                  <a:pt x="1004251" y="100281"/>
                </a:lnTo>
                <a:lnTo>
                  <a:pt x="985966" y="137423"/>
                </a:lnTo>
                <a:lnTo>
                  <a:pt x="1000251" y="153993"/>
                </a:lnTo>
                <a:lnTo>
                  <a:pt x="895683" y="211134"/>
                </a:lnTo>
                <a:lnTo>
                  <a:pt x="805972" y="279704"/>
                </a:lnTo>
                <a:lnTo>
                  <a:pt x="751117" y="355701"/>
                </a:lnTo>
                <a:lnTo>
                  <a:pt x="751117" y="387129"/>
                </a:lnTo>
                <a:lnTo>
                  <a:pt x="809972" y="411128"/>
                </a:lnTo>
                <a:lnTo>
                  <a:pt x="780258" y="433413"/>
                </a:lnTo>
                <a:lnTo>
                  <a:pt x="717975" y="411128"/>
                </a:lnTo>
                <a:lnTo>
                  <a:pt x="692833" y="433413"/>
                </a:lnTo>
                <a:lnTo>
                  <a:pt x="653977" y="388843"/>
                </a:lnTo>
                <a:lnTo>
                  <a:pt x="646549" y="405414"/>
                </a:lnTo>
                <a:lnTo>
                  <a:pt x="688833" y="538552"/>
                </a:lnTo>
                <a:lnTo>
                  <a:pt x="699690" y="541981"/>
                </a:lnTo>
                <a:lnTo>
                  <a:pt x="729403" y="527695"/>
                </a:lnTo>
                <a:lnTo>
                  <a:pt x="743688" y="538552"/>
                </a:lnTo>
                <a:lnTo>
                  <a:pt x="743688" y="562551"/>
                </a:lnTo>
                <a:lnTo>
                  <a:pt x="716261" y="551695"/>
                </a:lnTo>
                <a:lnTo>
                  <a:pt x="699690" y="564266"/>
                </a:lnTo>
                <a:lnTo>
                  <a:pt x="711118" y="588265"/>
                </a:lnTo>
                <a:lnTo>
                  <a:pt x="701976" y="651120"/>
                </a:lnTo>
                <a:lnTo>
                  <a:pt x="644835" y="656834"/>
                </a:lnTo>
                <a:lnTo>
                  <a:pt x="641406" y="636263"/>
                </a:lnTo>
                <a:lnTo>
                  <a:pt x="673976" y="616264"/>
                </a:lnTo>
                <a:lnTo>
                  <a:pt x="681405" y="560837"/>
                </a:lnTo>
                <a:lnTo>
                  <a:pt x="644835" y="512267"/>
                </a:lnTo>
                <a:lnTo>
                  <a:pt x="632264" y="429413"/>
                </a:lnTo>
                <a:lnTo>
                  <a:pt x="573408" y="420270"/>
                </a:lnTo>
                <a:lnTo>
                  <a:pt x="568266" y="449412"/>
                </a:lnTo>
                <a:lnTo>
                  <a:pt x="579122" y="464269"/>
                </a:lnTo>
                <a:lnTo>
                  <a:pt x="555123" y="484840"/>
                </a:lnTo>
                <a:lnTo>
                  <a:pt x="564266" y="540266"/>
                </a:lnTo>
                <a:lnTo>
                  <a:pt x="599122" y="555123"/>
                </a:lnTo>
                <a:lnTo>
                  <a:pt x="606550" y="595693"/>
                </a:lnTo>
                <a:lnTo>
                  <a:pt x="571694" y="573408"/>
                </a:lnTo>
                <a:lnTo>
                  <a:pt x="481983" y="556837"/>
                </a:lnTo>
                <a:lnTo>
                  <a:pt x="471126" y="586551"/>
                </a:lnTo>
                <a:lnTo>
                  <a:pt x="399128" y="612264"/>
                </a:lnTo>
                <a:lnTo>
                  <a:pt x="388271" y="593979"/>
                </a:lnTo>
                <a:lnTo>
                  <a:pt x="295132" y="645977"/>
                </a:lnTo>
                <a:lnTo>
                  <a:pt x="292846" y="680833"/>
                </a:lnTo>
                <a:lnTo>
                  <a:pt x="256276" y="686547"/>
                </a:lnTo>
                <a:lnTo>
                  <a:pt x="267704" y="660262"/>
                </a:lnTo>
                <a:lnTo>
                  <a:pt x="267704" y="634549"/>
                </a:lnTo>
                <a:lnTo>
                  <a:pt x="230562" y="621978"/>
                </a:lnTo>
                <a:lnTo>
                  <a:pt x="207134" y="631121"/>
                </a:lnTo>
                <a:lnTo>
                  <a:pt x="227134" y="669976"/>
                </a:lnTo>
                <a:lnTo>
                  <a:pt x="241419" y="695690"/>
                </a:lnTo>
                <a:lnTo>
                  <a:pt x="241419" y="716261"/>
                </a:lnTo>
                <a:lnTo>
                  <a:pt x="213991" y="710546"/>
                </a:lnTo>
                <a:lnTo>
                  <a:pt x="208849" y="704832"/>
                </a:lnTo>
                <a:lnTo>
                  <a:pt x="181421" y="734546"/>
                </a:lnTo>
                <a:lnTo>
                  <a:pt x="195706" y="760259"/>
                </a:lnTo>
                <a:lnTo>
                  <a:pt x="133423" y="758545"/>
                </a:lnTo>
                <a:lnTo>
                  <a:pt x="153993" y="784258"/>
                </a:lnTo>
                <a:lnTo>
                  <a:pt x="148279" y="795687"/>
                </a:lnTo>
                <a:lnTo>
                  <a:pt x="115138" y="795687"/>
                </a:lnTo>
                <a:lnTo>
                  <a:pt x="91710" y="779116"/>
                </a:lnTo>
                <a:lnTo>
                  <a:pt x="85996" y="732831"/>
                </a:lnTo>
                <a:lnTo>
                  <a:pt x="47711" y="717975"/>
                </a:lnTo>
                <a:lnTo>
                  <a:pt x="47711" y="699690"/>
                </a:lnTo>
                <a:lnTo>
                  <a:pt x="128280" y="716261"/>
                </a:lnTo>
                <a:lnTo>
                  <a:pt x="172279" y="719689"/>
                </a:lnTo>
                <a:lnTo>
                  <a:pt x="190564" y="692261"/>
                </a:lnTo>
                <a:lnTo>
                  <a:pt x="173993" y="662548"/>
                </a:lnTo>
                <a:lnTo>
                  <a:pt x="56854" y="616264"/>
                </a:lnTo>
                <a:lnTo>
                  <a:pt x="16284" y="626549"/>
                </a:lnTo>
                <a:lnTo>
                  <a:pt x="2570" y="637977"/>
                </a:lnTo>
                <a:lnTo>
                  <a:pt x="6570" y="665405"/>
                </a:lnTo>
                <a:lnTo>
                  <a:pt x="23712" y="668834"/>
                </a:lnTo>
                <a:lnTo>
                  <a:pt x="19712" y="711689"/>
                </a:lnTo>
                <a:lnTo>
                  <a:pt x="72853" y="836257"/>
                </a:lnTo>
                <a:lnTo>
                  <a:pt x="34569" y="897397"/>
                </a:lnTo>
                <a:lnTo>
                  <a:pt x="32283" y="911111"/>
                </a:lnTo>
                <a:lnTo>
                  <a:pt x="51711" y="924825"/>
                </a:lnTo>
                <a:lnTo>
                  <a:pt x="33997" y="936253"/>
                </a:lnTo>
                <a:lnTo>
                  <a:pt x="21998" y="936825"/>
                </a:lnTo>
                <a:lnTo>
                  <a:pt x="24283" y="990537"/>
                </a:lnTo>
                <a:lnTo>
                  <a:pt x="40283" y="1013394"/>
                </a:lnTo>
                <a:lnTo>
                  <a:pt x="40854" y="1035679"/>
                </a:lnTo>
                <a:lnTo>
                  <a:pt x="61425" y="1037393"/>
                </a:lnTo>
                <a:lnTo>
                  <a:pt x="92853" y="1049392"/>
                </a:lnTo>
                <a:lnTo>
                  <a:pt x="126566" y="1095105"/>
                </a:lnTo>
                <a:lnTo>
                  <a:pt x="126566" y="1107676"/>
                </a:lnTo>
                <a:lnTo>
                  <a:pt x="115709" y="1125961"/>
                </a:lnTo>
                <a:lnTo>
                  <a:pt x="140851" y="1124818"/>
                </a:lnTo>
                <a:lnTo>
                  <a:pt x="164850" y="1131675"/>
                </a:lnTo>
                <a:lnTo>
                  <a:pt x="197992" y="1177960"/>
                </a:lnTo>
                <a:lnTo>
                  <a:pt x="278561" y="1185388"/>
                </a:lnTo>
                <a:lnTo>
                  <a:pt x="275132" y="1240815"/>
                </a:lnTo>
                <a:lnTo>
                  <a:pt x="247133" y="1264814"/>
                </a:lnTo>
                <a:lnTo>
                  <a:pt x="252847" y="1273956"/>
                </a:lnTo>
                <a:lnTo>
                  <a:pt x="225420" y="1303670"/>
                </a:lnTo>
                <a:lnTo>
                  <a:pt x="218563" y="1331669"/>
                </a:lnTo>
                <a:lnTo>
                  <a:pt x="234562" y="1355668"/>
                </a:lnTo>
                <a:lnTo>
                  <a:pt x="287703" y="1373953"/>
                </a:lnTo>
                <a:lnTo>
                  <a:pt x="309988" y="1360811"/>
                </a:lnTo>
                <a:lnTo>
                  <a:pt x="451127" y="1414523"/>
                </a:lnTo>
                <a:lnTo>
                  <a:pt x="456269" y="1399667"/>
                </a:lnTo>
                <a:lnTo>
                  <a:pt x="427127" y="1372239"/>
                </a:lnTo>
                <a:lnTo>
                  <a:pt x="427127" y="1336811"/>
                </a:lnTo>
                <a:lnTo>
                  <a:pt x="408842" y="1331097"/>
                </a:lnTo>
                <a:lnTo>
                  <a:pt x="412271" y="1301955"/>
                </a:lnTo>
                <a:lnTo>
                  <a:pt x="441984" y="1266528"/>
                </a:lnTo>
                <a:lnTo>
                  <a:pt x="389414" y="1227101"/>
                </a:lnTo>
                <a:lnTo>
                  <a:pt x="392843" y="1172245"/>
                </a:lnTo>
                <a:lnTo>
                  <a:pt x="449412" y="1135675"/>
                </a:lnTo>
                <a:lnTo>
                  <a:pt x="515125" y="1139104"/>
                </a:lnTo>
                <a:lnTo>
                  <a:pt x="525981" y="1159674"/>
                </a:lnTo>
                <a:lnTo>
                  <a:pt x="593979" y="1163103"/>
                </a:lnTo>
                <a:lnTo>
                  <a:pt x="643692" y="1135675"/>
                </a:lnTo>
                <a:lnTo>
                  <a:pt x="617978" y="1107676"/>
                </a:lnTo>
                <a:lnTo>
                  <a:pt x="623121" y="1056249"/>
                </a:lnTo>
                <a:lnTo>
                  <a:pt x="751688" y="993394"/>
                </a:lnTo>
                <a:lnTo>
                  <a:pt x="849971" y="1037393"/>
                </a:lnTo>
                <a:lnTo>
                  <a:pt x="883112" y="1008251"/>
                </a:lnTo>
                <a:lnTo>
                  <a:pt x="980252" y="1100248"/>
                </a:lnTo>
                <a:lnTo>
                  <a:pt x="1053393" y="1093391"/>
                </a:lnTo>
                <a:lnTo>
                  <a:pt x="1079106" y="1119104"/>
                </a:lnTo>
                <a:lnTo>
                  <a:pt x="1148818" y="1126533"/>
                </a:lnTo>
                <a:lnTo>
                  <a:pt x="1194531" y="1063678"/>
                </a:lnTo>
                <a:lnTo>
                  <a:pt x="1253386" y="1089391"/>
                </a:lnTo>
                <a:lnTo>
                  <a:pt x="1284242" y="1095105"/>
                </a:lnTo>
                <a:lnTo>
                  <a:pt x="1315670" y="1067106"/>
                </a:lnTo>
                <a:lnTo>
                  <a:pt x="1288242" y="1048821"/>
                </a:lnTo>
                <a:lnTo>
                  <a:pt x="1311670" y="1011679"/>
                </a:lnTo>
                <a:lnTo>
                  <a:pt x="1379668" y="1033964"/>
                </a:lnTo>
                <a:lnTo>
                  <a:pt x="1394524" y="1063678"/>
                </a:lnTo>
                <a:lnTo>
                  <a:pt x="1423666" y="1065392"/>
                </a:lnTo>
                <a:lnTo>
                  <a:pt x="1441951" y="1052249"/>
                </a:lnTo>
                <a:lnTo>
                  <a:pt x="1491664" y="1050535"/>
                </a:lnTo>
                <a:lnTo>
                  <a:pt x="1496807" y="1063678"/>
                </a:lnTo>
                <a:lnTo>
                  <a:pt x="1553947" y="1067106"/>
                </a:lnTo>
                <a:lnTo>
                  <a:pt x="1592232" y="1026536"/>
                </a:lnTo>
                <a:lnTo>
                  <a:pt x="1671086" y="1035679"/>
                </a:lnTo>
                <a:lnTo>
                  <a:pt x="1695086" y="1026536"/>
                </a:lnTo>
                <a:lnTo>
                  <a:pt x="1701943" y="982537"/>
                </a:lnTo>
                <a:lnTo>
                  <a:pt x="1678515" y="928825"/>
                </a:lnTo>
                <a:lnTo>
                  <a:pt x="1701943" y="908254"/>
                </a:lnTo>
                <a:lnTo>
                  <a:pt x="1777369" y="908254"/>
                </a:lnTo>
                <a:lnTo>
                  <a:pt x="1848795" y="993394"/>
                </a:lnTo>
                <a:lnTo>
                  <a:pt x="1940220" y="1045393"/>
                </a:lnTo>
                <a:lnTo>
                  <a:pt x="1967648" y="1045393"/>
                </a:lnTo>
                <a:lnTo>
                  <a:pt x="1971648" y="1023108"/>
                </a:lnTo>
                <a:lnTo>
                  <a:pt x="2004218" y="1002537"/>
                </a:lnTo>
                <a:lnTo>
                  <a:pt x="2008218" y="1122533"/>
                </a:lnTo>
                <a:lnTo>
                  <a:pt x="1978505" y="1124818"/>
                </a:lnTo>
                <a:lnTo>
                  <a:pt x="1978505" y="1153960"/>
                </a:lnTo>
                <a:lnTo>
                  <a:pt x="1995076" y="1174531"/>
                </a:lnTo>
                <a:lnTo>
                  <a:pt x="1992219" y="1200816"/>
                </a:lnTo>
                <a:lnTo>
                  <a:pt x="2004218" y="1205959"/>
                </a:lnTo>
                <a:lnTo>
                  <a:pt x="2011647" y="1187674"/>
                </a:lnTo>
                <a:lnTo>
                  <a:pt x="2022504" y="1191102"/>
                </a:lnTo>
                <a:lnTo>
                  <a:pt x="2029932" y="1198530"/>
                </a:lnTo>
                <a:lnTo>
                  <a:pt x="2063073" y="1191102"/>
                </a:lnTo>
                <a:lnTo>
                  <a:pt x="2095644" y="1095105"/>
                </a:lnTo>
                <a:lnTo>
                  <a:pt x="2099644" y="975109"/>
                </a:lnTo>
                <a:lnTo>
                  <a:pt x="2057359" y="878541"/>
                </a:lnTo>
                <a:lnTo>
                  <a:pt x="2004218" y="813972"/>
                </a:lnTo>
                <a:lnTo>
                  <a:pt x="1978505" y="817971"/>
                </a:lnTo>
                <a:lnTo>
                  <a:pt x="1978505" y="837971"/>
                </a:lnTo>
                <a:lnTo>
                  <a:pt x="1916221" y="813972"/>
                </a:lnTo>
                <a:lnTo>
                  <a:pt x="1940220" y="762545"/>
                </a:lnTo>
                <a:lnTo>
                  <a:pt x="1960220" y="625406"/>
                </a:lnTo>
                <a:lnTo>
                  <a:pt x="2044789" y="599693"/>
                </a:lnTo>
                <a:lnTo>
                  <a:pt x="2084787" y="573980"/>
                </a:lnTo>
                <a:lnTo>
                  <a:pt x="2128786" y="573980"/>
                </a:lnTo>
                <a:lnTo>
                  <a:pt x="2117929" y="588836"/>
                </a:lnTo>
                <a:lnTo>
                  <a:pt x="2128786" y="607121"/>
                </a:lnTo>
                <a:lnTo>
                  <a:pt x="2167070" y="566551"/>
                </a:lnTo>
                <a:lnTo>
                  <a:pt x="2189355" y="568265"/>
                </a:lnTo>
                <a:lnTo>
                  <a:pt x="2185927" y="544266"/>
                </a:lnTo>
                <a:lnTo>
                  <a:pt x="2151071" y="536838"/>
                </a:lnTo>
                <a:lnTo>
                  <a:pt x="2174498" y="449984"/>
                </a:lnTo>
                <a:lnTo>
                  <a:pt x="2205926" y="420270"/>
                </a:lnTo>
                <a:lnTo>
                  <a:pt x="2219069" y="464840"/>
                </a:lnTo>
                <a:lnTo>
                  <a:pt x="2244782" y="472269"/>
                </a:lnTo>
                <a:lnTo>
                  <a:pt x="2270496" y="431127"/>
                </a:lnTo>
                <a:lnTo>
                  <a:pt x="2255639" y="403699"/>
                </a:lnTo>
                <a:lnTo>
                  <a:pt x="2261353" y="379700"/>
                </a:lnTo>
                <a:lnTo>
                  <a:pt x="2299637" y="379700"/>
                </a:lnTo>
                <a:lnTo>
                  <a:pt x="2290495" y="397985"/>
                </a:lnTo>
                <a:lnTo>
                  <a:pt x="2293923" y="464840"/>
                </a:lnTo>
                <a:lnTo>
                  <a:pt x="2239068" y="601407"/>
                </a:lnTo>
                <a:lnTo>
                  <a:pt x="2244782" y="631121"/>
                </a:lnTo>
                <a:lnTo>
                  <a:pt x="2242496" y="680833"/>
                </a:lnTo>
                <a:lnTo>
                  <a:pt x="2345350" y="830542"/>
                </a:lnTo>
                <a:lnTo>
                  <a:pt x="2365349" y="836257"/>
                </a:lnTo>
                <a:lnTo>
                  <a:pt x="2367064" y="713975"/>
                </a:lnTo>
                <a:lnTo>
                  <a:pt x="2387635" y="695690"/>
                </a:lnTo>
                <a:lnTo>
                  <a:pt x="2365349" y="647691"/>
                </a:lnTo>
                <a:lnTo>
                  <a:pt x="2383635" y="627121"/>
                </a:lnTo>
                <a:lnTo>
                  <a:pt x="2343636" y="573980"/>
                </a:lnTo>
                <a:lnTo>
                  <a:pt x="2321351" y="575694"/>
                </a:lnTo>
                <a:lnTo>
                  <a:pt x="2313923" y="487125"/>
                </a:lnTo>
                <a:lnTo>
                  <a:pt x="2371064" y="472269"/>
                </a:lnTo>
                <a:lnTo>
                  <a:pt x="2374492" y="445984"/>
                </a:lnTo>
                <a:lnTo>
                  <a:pt x="2403634" y="438555"/>
                </a:lnTo>
                <a:lnTo>
                  <a:pt x="2420205" y="453412"/>
                </a:lnTo>
                <a:lnTo>
                  <a:pt x="2440204" y="372272"/>
                </a:lnTo>
                <a:lnTo>
                  <a:pt x="2475060" y="313417"/>
                </a:lnTo>
                <a:lnTo>
                  <a:pt x="2502488" y="298560"/>
                </a:lnTo>
                <a:lnTo>
                  <a:pt x="2526487" y="300274"/>
                </a:lnTo>
                <a:lnTo>
                  <a:pt x="2526487" y="272275"/>
                </a:lnTo>
                <a:lnTo>
                  <a:pt x="2488203" y="264847"/>
                </a:lnTo>
                <a:lnTo>
                  <a:pt x="2435061" y="220848"/>
                </a:lnTo>
                <a:lnTo>
                  <a:pt x="2460775" y="191135"/>
                </a:lnTo>
                <a:lnTo>
                  <a:pt x="2438490" y="141422"/>
                </a:lnTo>
                <a:lnTo>
                  <a:pt x="2456775" y="122566"/>
                </a:lnTo>
                <a:lnTo>
                  <a:pt x="2479060" y="152279"/>
                </a:lnTo>
                <a:lnTo>
                  <a:pt x="2533915" y="172850"/>
                </a:lnTo>
                <a:lnTo>
                  <a:pt x="2594485" y="177993"/>
                </a:lnTo>
                <a:lnTo>
                  <a:pt x="2601342" y="152279"/>
                </a:lnTo>
                <a:lnTo>
                  <a:pt x="2570486" y="120852"/>
                </a:lnTo>
                <a:lnTo>
                  <a:pt x="2605342" y="72853"/>
                </a:lnTo>
                <a:lnTo>
                  <a:pt x="2526487" y="44854"/>
                </a:lnTo>
                <a:lnTo>
                  <a:pt x="2506487" y="85996"/>
                </a:lnTo>
                <a:lnTo>
                  <a:pt x="2480774" y="52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6" name="Freihandform: Form 185">
            <a:extLst>
              <a:ext uri="{FF2B5EF4-FFF2-40B4-BE49-F238E27FC236}">
                <a16:creationId xmlns:a16="http://schemas.microsoft.com/office/drawing/2014/main" id="{E9CBB51C-0EF7-88CC-129D-DADDF4A107CF}"/>
              </a:ext>
            </a:extLst>
          </p:cNvPr>
          <p:cNvSpPr/>
          <p:nvPr userDrawn="1"/>
        </p:nvSpPr>
        <p:spPr>
          <a:xfrm>
            <a:off x="10184588" y="2781011"/>
            <a:ext cx="829246" cy="378607"/>
          </a:xfrm>
          <a:custGeom>
            <a:avLst/>
            <a:gdLst>
              <a:gd name="connsiteX0" fmla="*/ 2570 w 582837"/>
              <a:gd name="connsiteY0" fmla="*/ 112852 h 279990"/>
              <a:gd name="connsiteX1" fmla="*/ 44854 w 582837"/>
              <a:gd name="connsiteY1" fmla="*/ 56854 h 279990"/>
              <a:gd name="connsiteX2" fmla="*/ 95710 w 582837"/>
              <a:gd name="connsiteY2" fmla="*/ 80282 h 279990"/>
              <a:gd name="connsiteX3" fmla="*/ 130565 w 582837"/>
              <a:gd name="connsiteY3" fmla="*/ 89424 h 279990"/>
              <a:gd name="connsiteX4" fmla="*/ 172850 w 582837"/>
              <a:gd name="connsiteY4" fmla="*/ 50568 h 279990"/>
              <a:gd name="connsiteX5" fmla="*/ 144279 w 582837"/>
              <a:gd name="connsiteY5" fmla="*/ 29426 h 279990"/>
              <a:gd name="connsiteX6" fmla="*/ 163136 w 582837"/>
              <a:gd name="connsiteY6" fmla="*/ 2570 h 279990"/>
              <a:gd name="connsiteX7" fmla="*/ 219706 w 582837"/>
              <a:gd name="connsiteY7" fmla="*/ 22569 h 279990"/>
              <a:gd name="connsiteX8" fmla="*/ 239133 w 582837"/>
              <a:gd name="connsiteY8" fmla="*/ 54568 h 279990"/>
              <a:gd name="connsiteX9" fmla="*/ 274561 w 582837"/>
              <a:gd name="connsiteY9" fmla="*/ 55711 h 279990"/>
              <a:gd name="connsiteX10" fmla="*/ 293417 w 582837"/>
              <a:gd name="connsiteY10" fmla="*/ 41997 h 279990"/>
              <a:gd name="connsiteX11" fmla="*/ 331130 w 582837"/>
              <a:gd name="connsiteY11" fmla="*/ 40283 h 279990"/>
              <a:gd name="connsiteX12" fmla="*/ 339702 w 582837"/>
              <a:gd name="connsiteY12" fmla="*/ 54568 h 279990"/>
              <a:gd name="connsiteX13" fmla="*/ 403128 w 582837"/>
              <a:gd name="connsiteY13" fmla="*/ 57997 h 279990"/>
              <a:gd name="connsiteX14" fmla="*/ 443127 w 582837"/>
              <a:gd name="connsiteY14" fmla="*/ 16855 h 279990"/>
              <a:gd name="connsiteX15" fmla="*/ 498553 w 582837"/>
              <a:gd name="connsiteY15" fmla="*/ 22569 h 279990"/>
              <a:gd name="connsiteX16" fmla="*/ 495125 w 582837"/>
              <a:gd name="connsiteY16" fmla="*/ 78567 h 279990"/>
              <a:gd name="connsiteX17" fmla="*/ 519696 w 582837"/>
              <a:gd name="connsiteY17" fmla="*/ 83710 h 279990"/>
              <a:gd name="connsiteX18" fmla="*/ 549409 w 582837"/>
              <a:gd name="connsiteY18" fmla="*/ 70568 h 279990"/>
              <a:gd name="connsiteX19" fmla="*/ 580837 w 582837"/>
              <a:gd name="connsiteY19" fmla="*/ 85996 h 279990"/>
              <a:gd name="connsiteX20" fmla="*/ 580265 w 582837"/>
              <a:gd name="connsiteY20" fmla="*/ 93995 h 279990"/>
              <a:gd name="connsiteX21" fmla="*/ 557409 w 582837"/>
              <a:gd name="connsiteY21" fmla="*/ 94567 h 279990"/>
              <a:gd name="connsiteX22" fmla="*/ 533409 w 582837"/>
              <a:gd name="connsiteY22" fmla="*/ 144851 h 279990"/>
              <a:gd name="connsiteX23" fmla="*/ 515125 w 582837"/>
              <a:gd name="connsiteY23" fmla="*/ 146565 h 279990"/>
              <a:gd name="connsiteX24" fmla="*/ 443127 w 582837"/>
              <a:gd name="connsiteY24" fmla="*/ 240848 h 279990"/>
              <a:gd name="connsiteX25" fmla="*/ 369415 w 582837"/>
              <a:gd name="connsiteY25" fmla="*/ 273418 h 279990"/>
              <a:gd name="connsiteX26" fmla="*/ 323702 w 582837"/>
              <a:gd name="connsiteY26" fmla="*/ 276847 h 279990"/>
              <a:gd name="connsiteX27" fmla="*/ 285418 w 582837"/>
              <a:gd name="connsiteY27" fmla="*/ 252276 h 279990"/>
              <a:gd name="connsiteX28" fmla="*/ 236276 w 582837"/>
              <a:gd name="connsiteY28" fmla="*/ 277989 h 279990"/>
              <a:gd name="connsiteX29" fmla="*/ 188278 w 582837"/>
              <a:gd name="connsiteY29" fmla="*/ 263133 h 279990"/>
              <a:gd name="connsiteX30" fmla="*/ 174564 w 582837"/>
              <a:gd name="connsiteY30" fmla="*/ 228277 h 279990"/>
              <a:gd name="connsiteX31" fmla="*/ 83710 w 582837"/>
              <a:gd name="connsiteY31" fmla="*/ 221991 h 279990"/>
              <a:gd name="connsiteX32" fmla="*/ 36854 w 582837"/>
              <a:gd name="connsiteY32" fmla="*/ 142565 h 279990"/>
              <a:gd name="connsiteX33" fmla="*/ 13998 w 582837"/>
              <a:gd name="connsiteY33" fmla="*/ 141422 h 27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2837" h="279990">
                <a:moveTo>
                  <a:pt x="2570" y="112852"/>
                </a:moveTo>
                <a:lnTo>
                  <a:pt x="44854" y="56854"/>
                </a:lnTo>
                <a:lnTo>
                  <a:pt x="95710" y="80282"/>
                </a:lnTo>
                <a:lnTo>
                  <a:pt x="130565" y="89424"/>
                </a:lnTo>
                <a:lnTo>
                  <a:pt x="172850" y="50568"/>
                </a:lnTo>
                <a:lnTo>
                  <a:pt x="144279" y="29426"/>
                </a:lnTo>
                <a:lnTo>
                  <a:pt x="163136" y="2570"/>
                </a:lnTo>
                <a:lnTo>
                  <a:pt x="219706" y="22569"/>
                </a:lnTo>
                <a:lnTo>
                  <a:pt x="239133" y="54568"/>
                </a:lnTo>
                <a:lnTo>
                  <a:pt x="274561" y="55711"/>
                </a:lnTo>
                <a:lnTo>
                  <a:pt x="293417" y="41997"/>
                </a:lnTo>
                <a:lnTo>
                  <a:pt x="331130" y="40283"/>
                </a:lnTo>
                <a:lnTo>
                  <a:pt x="339702" y="54568"/>
                </a:lnTo>
                <a:lnTo>
                  <a:pt x="403128" y="57997"/>
                </a:lnTo>
                <a:lnTo>
                  <a:pt x="443127" y="16855"/>
                </a:lnTo>
                <a:lnTo>
                  <a:pt x="498553" y="22569"/>
                </a:lnTo>
                <a:lnTo>
                  <a:pt x="495125" y="78567"/>
                </a:lnTo>
                <a:lnTo>
                  <a:pt x="519696" y="83710"/>
                </a:lnTo>
                <a:lnTo>
                  <a:pt x="549409" y="70568"/>
                </a:lnTo>
                <a:lnTo>
                  <a:pt x="580837" y="85996"/>
                </a:lnTo>
                <a:lnTo>
                  <a:pt x="580265" y="93995"/>
                </a:lnTo>
                <a:lnTo>
                  <a:pt x="557409" y="94567"/>
                </a:lnTo>
                <a:lnTo>
                  <a:pt x="533409" y="144851"/>
                </a:lnTo>
                <a:lnTo>
                  <a:pt x="515125" y="146565"/>
                </a:lnTo>
                <a:lnTo>
                  <a:pt x="443127" y="240848"/>
                </a:lnTo>
                <a:lnTo>
                  <a:pt x="369415" y="273418"/>
                </a:lnTo>
                <a:lnTo>
                  <a:pt x="323702" y="276847"/>
                </a:lnTo>
                <a:lnTo>
                  <a:pt x="285418" y="252276"/>
                </a:lnTo>
                <a:lnTo>
                  <a:pt x="236276" y="277989"/>
                </a:lnTo>
                <a:lnTo>
                  <a:pt x="188278" y="263133"/>
                </a:lnTo>
                <a:lnTo>
                  <a:pt x="174564" y="228277"/>
                </a:lnTo>
                <a:lnTo>
                  <a:pt x="83710" y="221991"/>
                </a:lnTo>
                <a:lnTo>
                  <a:pt x="36854" y="142565"/>
                </a:lnTo>
                <a:lnTo>
                  <a:pt x="13998" y="14142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7" name="Freihandform: Form 186">
            <a:extLst>
              <a:ext uri="{FF2B5EF4-FFF2-40B4-BE49-F238E27FC236}">
                <a16:creationId xmlns:a16="http://schemas.microsoft.com/office/drawing/2014/main" id="{42944782-863B-18C2-BE0F-143C6206C90D}"/>
              </a:ext>
            </a:extLst>
          </p:cNvPr>
          <p:cNvSpPr/>
          <p:nvPr userDrawn="1"/>
        </p:nvSpPr>
        <p:spPr>
          <a:xfrm>
            <a:off x="11263421" y="3032898"/>
            <a:ext cx="130078" cy="208620"/>
          </a:xfrm>
          <a:custGeom>
            <a:avLst/>
            <a:gdLst>
              <a:gd name="connsiteX0" fmla="*/ 5998 w 91425"/>
              <a:gd name="connsiteY0" fmla="*/ 102567 h 154280"/>
              <a:gd name="connsiteX1" fmla="*/ 19141 w 91425"/>
              <a:gd name="connsiteY1" fmla="*/ 108281 h 154280"/>
              <a:gd name="connsiteX2" fmla="*/ 23712 w 91425"/>
              <a:gd name="connsiteY2" fmla="*/ 155136 h 154280"/>
              <a:gd name="connsiteX3" fmla="*/ 49997 w 91425"/>
              <a:gd name="connsiteY3" fmla="*/ 156850 h 154280"/>
              <a:gd name="connsiteX4" fmla="*/ 75139 w 91425"/>
              <a:gd name="connsiteY4" fmla="*/ 127709 h 154280"/>
              <a:gd name="connsiteX5" fmla="*/ 66567 w 91425"/>
              <a:gd name="connsiteY5" fmla="*/ 119709 h 154280"/>
              <a:gd name="connsiteX6" fmla="*/ 67710 w 91425"/>
              <a:gd name="connsiteY6" fmla="*/ 88281 h 154280"/>
              <a:gd name="connsiteX7" fmla="*/ 90567 w 91425"/>
              <a:gd name="connsiteY7" fmla="*/ 60282 h 154280"/>
              <a:gd name="connsiteX8" fmla="*/ 78567 w 91425"/>
              <a:gd name="connsiteY8" fmla="*/ 39140 h 154280"/>
              <a:gd name="connsiteX9" fmla="*/ 86567 w 91425"/>
              <a:gd name="connsiteY9" fmla="*/ 30569 h 154280"/>
              <a:gd name="connsiteX10" fmla="*/ 90567 w 91425"/>
              <a:gd name="connsiteY10" fmla="*/ 8284 h 154280"/>
              <a:gd name="connsiteX11" fmla="*/ 77424 w 91425"/>
              <a:gd name="connsiteY11" fmla="*/ 2570 h 154280"/>
              <a:gd name="connsiteX12" fmla="*/ 65996 w 91425"/>
              <a:gd name="connsiteY12" fmla="*/ 8284 h 154280"/>
              <a:gd name="connsiteX13" fmla="*/ 51711 w 91425"/>
              <a:gd name="connsiteY13" fmla="*/ 51140 h 154280"/>
              <a:gd name="connsiteX14" fmla="*/ 28855 w 91425"/>
              <a:gd name="connsiteY14" fmla="*/ 48854 h 154280"/>
              <a:gd name="connsiteX15" fmla="*/ 2570 w 91425"/>
              <a:gd name="connsiteY15" fmla="*/ 80282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25" h="154280">
                <a:moveTo>
                  <a:pt x="5998" y="102567"/>
                </a:moveTo>
                <a:lnTo>
                  <a:pt x="19141" y="108281"/>
                </a:lnTo>
                <a:lnTo>
                  <a:pt x="23712" y="155136"/>
                </a:lnTo>
                <a:lnTo>
                  <a:pt x="49997" y="156850"/>
                </a:lnTo>
                <a:lnTo>
                  <a:pt x="75139" y="127709"/>
                </a:lnTo>
                <a:lnTo>
                  <a:pt x="66567" y="119709"/>
                </a:lnTo>
                <a:lnTo>
                  <a:pt x="67710" y="88281"/>
                </a:lnTo>
                <a:lnTo>
                  <a:pt x="90567" y="60282"/>
                </a:lnTo>
                <a:lnTo>
                  <a:pt x="78567" y="39140"/>
                </a:lnTo>
                <a:lnTo>
                  <a:pt x="86567" y="30569"/>
                </a:lnTo>
                <a:lnTo>
                  <a:pt x="90567" y="8284"/>
                </a:lnTo>
                <a:lnTo>
                  <a:pt x="77424" y="2570"/>
                </a:lnTo>
                <a:lnTo>
                  <a:pt x="65996" y="8284"/>
                </a:lnTo>
                <a:lnTo>
                  <a:pt x="51711" y="51140"/>
                </a:lnTo>
                <a:lnTo>
                  <a:pt x="28855" y="48854"/>
                </a:lnTo>
                <a:lnTo>
                  <a:pt x="2570" y="80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8" name="Freihandform: Form 187">
            <a:extLst>
              <a:ext uri="{FF2B5EF4-FFF2-40B4-BE49-F238E27FC236}">
                <a16:creationId xmlns:a16="http://schemas.microsoft.com/office/drawing/2014/main" id="{759E4D27-E1A9-6C87-8A04-C39E1B63F95E}"/>
              </a:ext>
            </a:extLst>
          </p:cNvPr>
          <p:cNvSpPr/>
          <p:nvPr userDrawn="1"/>
        </p:nvSpPr>
        <p:spPr>
          <a:xfrm>
            <a:off x="11339028" y="3206747"/>
            <a:ext cx="113817" cy="162259"/>
          </a:xfrm>
          <a:custGeom>
            <a:avLst/>
            <a:gdLst>
              <a:gd name="connsiteX0" fmla="*/ 25998 w 79997"/>
              <a:gd name="connsiteY0" fmla="*/ 2570 h 119996"/>
              <a:gd name="connsiteX1" fmla="*/ 71139 w 79997"/>
              <a:gd name="connsiteY1" fmla="*/ 39711 h 119996"/>
              <a:gd name="connsiteX2" fmla="*/ 79139 w 79997"/>
              <a:gd name="connsiteY2" fmla="*/ 75139 h 119996"/>
              <a:gd name="connsiteX3" fmla="*/ 77424 w 79997"/>
              <a:gd name="connsiteY3" fmla="*/ 94567 h 119996"/>
              <a:gd name="connsiteX4" fmla="*/ 55140 w 79997"/>
              <a:gd name="connsiteY4" fmla="*/ 119137 h 119996"/>
              <a:gd name="connsiteX5" fmla="*/ 36283 w 79997"/>
              <a:gd name="connsiteY5" fmla="*/ 120280 h 119996"/>
              <a:gd name="connsiteX6" fmla="*/ 14569 w 79997"/>
              <a:gd name="connsiteY6" fmla="*/ 73996 h 119996"/>
              <a:gd name="connsiteX7" fmla="*/ 6570 w 79997"/>
              <a:gd name="connsiteY7" fmla="*/ 51711 h 119996"/>
              <a:gd name="connsiteX8" fmla="*/ 15141 w 79997"/>
              <a:gd name="connsiteY8" fmla="*/ 44854 h 119996"/>
              <a:gd name="connsiteX9" fmla="*/ 13426 w 79997"/>
              <a:gd name="connsiteY9" fmla="*/ 35712 h 119996"/>
              <a:gd name="connsiteX10" fmla="*/ 2570 w 79997"/>
              <a:gd name="connsiteY10" fmla="*/ 30569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97" h="119996">
                <a:moveTo>
                  <a:pt x="25998" y="2570"/>
                </a:moveTo>
                <a:lnTo>
                  <a:pt x="71139" y="39711"/>
                </a:lnTo>
                <a:lnTo>
                  <a:pt x="79139" y="75139"/>
                </a:lnTo>
                <a:lnTo>
                  <a:pt x="77424" y="94567"/>
                </a:lnTo>
                <a:lnTo>
                  <a:pt x="55140" y="119137"/>
                </a:lnTo>
                <a:lnTo>
                  <a:pt x="36283" y="120280"/>
                </a:lnTo>
                <a:lnTo>
                  <a:pt x="14569" y="73996"/>
                </a:lnTo>
                <a:lnTo>
                  <a:pt x="6570" y="51711"/>
                </a:lnTo>
                <a:lnTo>
                  <a:pt x="15141" y="44854"/>
                </a:lnTo>
                <a:lnTo>
                  <a:pt x="13426" y="35712"/>
                </a:lnTo>
                <a:lnTo>
                  <a:pt x="2570" y="30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9" name="Freihandform: Form 188">
            <a:extLst>
              <a:ext uri="{FF2B5EF4-FFF2-40B4-BE49-F238E27FC236}">
                <a16:creationId xmlns:a16="http://schemas.microsoft.com/office/drawing/2014/main" id="{A4740433-56FE-36CF-B935-0FA1EC6ABF05}"/>
              </a:ext>
            </a:extLst>
          </p:cNvPr>
          <p:cNvSpPr/>
          <p:nvPr userDrawn="1"/>
        </p:nvSpPr>
        <p:spPr>
          <a:xfrm>
            <a:off x="9104944" y="2754739"/>
            <a:ext cx="1040623" cy="540866"/>
          </a:xfrm>
          <a:custGeom>
            <a:avLst/>
            <a:gdLst>
              <a:gd name="connsiteX0" fmla="*/ 53425 w 731404"/>
              <a:gd name="connsiteY0" fmla="*/ 267132 h 399986"/>
              <a:gd name="connsiteX1" fmla="*/ 83138 w 731404"/>
              <a:gd name="connsiteY1" fmla="*/ 254561 h 399986"/>
              <a:gd name="connsiteX2" fmla="*/ 116280 w 731404"/>
              <a:gd name="connsiteY2" fmla="*/ 253419 h 399986"/>
              <a:gd name="connsiteX3" fmla="*/ 118566 w 731404"/>
              <a:gd name="connsiteY3" fmla="*/ 304274 h 399986"/>
              <a:gd name="connsiteX4" fmla="*/ 99138 w 731404"/>
              <a:gd name="connsiteY4" fmla="*/ 304274 h 399986"/>
              <a:gd name="connsiteX5" fmla="*/ 84281 w 731404"/>
              <a:gd name="connsiteY5" fmla="*/ 328845 h 399986"/>
              <a:gd name="connsiteX6" fmla="*/ 103709 w 731404"/>
              <a:gd name="connsiteY6" fmla="*/ 361415 h 399986"/>
              <a:gd name="connsiteX7" fmla="*/ 132851 w 731404"/>
              <a:gd name="connsiteY7" fmla="*/ 377415 h 399986"/>
              <a:gd name="connsiteX8" fmla="*/ 135137 w 731404"/>
              <a:gd name="connsiteY8" fmla="*/ 396271 h 399986"/>
              <a:gd name="connsiteX9" fmla="*/ 145994 w 731404"/>
              <a:gd name="connsiteY9" fmla="*/ 392843 h 399986"/>
              <a:gd name="connsiteX10" fmla="*/ 155708 w 731404"/>
              <a:gd name="connsiteY10" fmla="*/ 380843 h 399986"/>
              <a:gd name="connsiteX11" fmla="*/ 171707 w 731404"/>
              <a:gd name="connsiteY11" fmla="*/ 384271 h 399986"/>
              <a:gd name="connsiteX12" fmla="*/ 179707 w 731404"/>
              <a:gd name="connsiteY12" fmla="*/ 400842 h 399986"/>
              <a:gd name="connsiteX13" fmla="*/ 200278 w 731404"/>
              <a:gd name="connsiteY13" fmla="*/ 400842 h 399986"/>
              <a:gd name="connsiteX14" fmla="*/ 200278 w 731404"/>
              <a:gd name="connsiteY14" fmla="*/ 379700 h 399986"/>
              <a:gd name="connsiteX15" fmla="*/ 187706 w 731404"/>
              <a:gd name="connsiteY15" fmla="*/ 342559 h 399986"/>
              <a:gd name="connsiteX16" fmla="*/ 181992 w 731404"/>
              <a:gd name="connsiteY16" fmla="*/ 312845 h 399986"/>
              <a:gd name="connsiteX17" fmla="*/ 219134 w 731404"/>
              <a:gd name="connsiteY17" fmla="*/ 296274 h 399986"/>
              <a:gd name="connsiteX18" fmla="*/ 268275 w 731404"/>
              <a:gd name="connsiteY18" fmla="*/ 304274 h 399986"/>
              <a:gd name="connsiteX19" fmla="*/ 299703 w 731404"/>
              <a:gd name="connsiteY19" fmla="*/ 335702 h 399986"/>
              <a:gd name="connsiteX20" fmla="*/ 369415 w 731404"/>
              <a:gd name="connsiteY20" fmla="*/ 328845 h 399986"/>
              <a:gd name="connsiteX21" fmla="*/ 408842 w 731404"/>
              <a:gd name="connsiteY21" fmla="*/ 384271 h 399986"/>
              <a:gd name="connsiteX22" fmla="*/ 455126 w 731404"/>
              <a:gd name="connsiteY22" fmla="*/ 387129 h 399986"/>
              <a:gd name="connsiteX23" fmla="*/ 467697 w 731404"/>
              <a:gd name="connsiteY23" fmla="*/ 365986 h 399986"/>
              <a:gd name="connsiteX24" fmla="*/ 483697 w 731404"/>
              <a:gd name="connsiteY24" fmla="*/ 362558 h 399986"/>
              <a:gd name="connsiteX25" fmla="*/ 485982 w 731404"/>
              <a:gd name="connsiteY25" fmla="*/ 339130 h 399986"/>
              <a:gd name="connsiteX26" fmla="*/ 509982 w 731404"/>
              <a:gd name="connsiteY26" fmla="*/ 337987 h 399986"/>
              <a:gd name="connsiteX27" fmla="*/ 522553 w 731404"/>
              <a:gd name="connsiteY27" fmla="*/ 353415 h 399986"/>
              <a:gd name="connsiteX28" fmla="*/ 535695 w 731404"/>
              <a:gd name="connsiteY28" fmla="*/ 323131 h 399986"/>
              <a:gd name="connsiteX29" fmla="*/ 644834 w 731404"/>
              <a:gd name="connsiteY29" fmla="*/ 337987 h 399986"/>
              <a:gd name="connsiteX30" fmla="*/ 663119 w 731404"/>
              <a:gd name="connsiteY30" fmla="*/ 313988 h 399986"/>
              <a:gd name="connsiteX31" fmla="*/ 632263 w 731404"/>
              <a:gd name="connsiteY31" fmla="*/ 275704 h 399986"/>
              <a:gd name="connsiteX32" fmla="*/ 673405 w 731404"/>
              <a:gd name="connsiteY32" fmla="*/ 184850 h 399986"/>
              <a:gd name="connsiteX33" fmla="*/ 707118 w 731404"/>
              <a:gd name="connsiteY33" fmla="*/ 187135 h 399986"/>
              <a:gd name="connsiteX34" fmla="*/ 729974 w 731404"/>
              <a:gd name="connsiteY34" fmla="*/ 131708 h 399986"/>
              <a:gd name="connsiteX35" fmla="*/ 683690 w 731404"/>
              <a:gd name="connsiteY35" fmla="*/ 127137 h 399986"/>
              <a:gd name="connsiteX36" fmla="*/ 657405 w 731404"/>
              <a:gd name="connsiteY36" fmla="*/ 101424 h 399986"/>
              <a:gd name="connsiteX37" fmla="*/ 584836 w 731404"/>
              <a:gd name="connsiteY37" fmla="*/ 109995 h 399986"/>
              <a:gd name="connsiteX38" fmla="*/ 490554 w 731404"/>
              <a:gd name="connsiteY38" fmla="*/ 19141 h 399986"/>
              <a:gd name="connsiteX39" fmla="*/ 457412 w 731404"/>
              <a:gd name="connsiteY39" fmla="*/ 48283 h 399986"/>
              <a:gd name="connsiteX40" fmla="*/ 357415 w 731404"/>
              <a:gd name="connsiteY40" fmla="*/ 2570 h 399986"/>
              <a:gd name="connsiteX41" fmla="*/ 233991 w 731404"/>
              <a:gd name="connsiteY41" fmla="*/ 63139 h 399986"/>
              <a:gd name="connsiteX42" fmla="*/ 230562 w 731404"/>
              <a:gd name="connsiteY42" fmla="*/ 105995 h 399986"/>
              <a:gd name="connsiteX43" fmla="*/ 259133 w 731404"/>
              <a:gd name="connsiteY43" fmla="*/ 139708 h 399986"/>
              <a:gd name="connsiteX44" fmla="*/ 203135 w 731404"/>
              <a:gd name="connsiteY44" fmla="*/ 171136 h 399986"/>
              <a:gd name="connsiteX45" fmla="*/ 130565 w 731404"/>
              <a:gd name="connsiteY45" fmla="*/ 169993 h 399986"/>
              <a:gd name="connsiteX46" fmla="*/ 115137 w 731404"/>
              <a:gd name="connsiteY46" fmla="*/ 147136 h 399986"/>
              <a:gd name="connsiteX47" fmla="*/ 57996 w 731404"/>
              <a:gd name="connsiteY47" fmla="*/ 144279 h 399986"/>
              <a:gd name="connsiteX48" fmla="*/ 3712 w 731404"/>
              <a:gd name="connsiteY48" fmla="*/ 179135 h 399986"/>
              <a:gd name="connsiteX49" fmla="*/ 2570 w 731404"/>
              <a:gd name="connsiteY49" fmla="*/ 226562 h 3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404" h="399986">
                <a:moveTo>
                  <a:pt x="53425" y="267132"/>
                </a:moveTo>
                <a:lnTo>
                  <a:pt x="83138" y="254561"/>
                </a:lnTo>
                <a:lnTo>
                  <a:pt x="116280" y="253419"/>
                </a:lnTo>
                <a:lnTo>
                  <a:pt x="118566" y="304274"/>
                </a:lnTo>
                <a:lnTo>
                  <a:pt x="99138" y="304274"/>
                </a:lnTo>
                <a:lnTo>
                  <a:pt x="84281" y="328845"/>
                </a:lnTo>
                <a:lnTo>
                  <a:pt x="103709" y="361415"/>
                </a:lnTo>
                <a:lnTo>
                  <a:pt x="132851" y="377415"/>
                </a:lnTo>
                <a:lnTo>
                  <a:pt x="135137" y="396271"/>
                </a:lnTo>
                <a:lnTo>
                  <a:pt x="145994" y="392843"/>
                </a:lnTo>
                <a:lnTo>
                  <a:pt x="155708" y="380843"/>
                </a:lnTo>
                <a:lnTo>
                  <a:pt x="171707" y="384271"/>
                </a:lnTo>
                <a:lnTo>
                  <a:pt x="179707" y="400842"/>
                </a:lnTo>
                <a:lnTo>
                  <a:pt x="200278" y="400842"/>
                </a:lnTo>
                <a:lnTo>
                  <a:pt x="200278" y="379700"/>
                </a:lnTo>
                <a:lnTo>
                  <a:pt x="187706" y="342559"/>
                </a:lnTo>
                <a:lnTo>
                  <a:pt x="181992" y="312845"/>
                </a:lnTo>
                <a:lnTo>
                  <a:pt x="219134" y="296274"/>
                </a:lnTo>
                <a:lnTo>
                  <a:pt x="268275" y="304274"/>
                </a:lnTo>
                <a:lnTo>
                  <a:pt x="299703" y="335702"/>
                </a:lnTo>
                <a:lnTo>
                  <a:pt x="369415" y="328845"/>
                </a:lnTo>
                <a:lnTo>
                  <a:pt x="408842" y="384271"/>
                </a:lnTo>
                <a:lnTo>
                  <a:pt x="455126" y="387129"/>
                </a:lnTo>
                <a:lnTo>
                  <a:pt x="467697" y="365986"/>
                </a:lnTo>
                <a:lnTo>
                  <a:pt x="483697" y="362558"/>
                </a:lnTo>
                <a:lnTo>
                  <a:pt x="485982" y="339130"/>
                </a:lnTo>
                <a:lnTo>
                  <a:pt x="509982" y="337987"/>
                </a:lnTo>
                <a:lnTo>
                  <a:pt x="522553" y="353415"/>
                </a:lnTo>
                <a:lnTo>
                  <a:pt x="535695" y="323131"/>
                </a:lnTo>
                <a:lnTo>
                  <a:pt x="644834" y="337987"/>
                </a:lnTo>
                <a:lnTo>
                  <a:pt x="663119" y="313988"/>
                </a:lnTo>
                <a:lnTo>
                  <a:pt x="632263" y="275704"/>
                </a:lnTo>
                <a:lnTo>
                  <a:pt x="673405" y="184850"/>
                </a:lnTo>
                <a:lnTo>
                  <a:pt x="707118" y="187135"/>
                </a:lnTo>
                <a:lnTo>
                  <a:pt x="729974" y="131708"/>
                </a:lnTo>
                <a:lnTo>
                  <a:pt x="683690" y="127137"/>
                </a:lnTo>
                <a:lnTo>
                  <a:pt x="657405" y="101424"/>
                </a:lnTo>
                <a:lnTo>
                  <a:pt x="584836" y="109995"/>
                </a:lnTo>
                <a:lnTo>
                  <a:pt x="490554" y="19141"/>
                </a:lnTo>
                <a:lnTo>
                  <a:pt x="457412" y="48283"/>
                </a:lnTo>
                <a:lnTo>
                  <a:pt x="357415" y="2570"/>
                </a:lnTo>
                <a:lnTo>
                  <a:pt x="233991" y="63139"/>
                </a:lnTo>
                <a:lnTo>
                  <a:pt x="230562" y="105995"/>
                </a:lnTo>
                <a:lnTo>
                  <a:pt x="259133" y="139708"/>
                </a:lnTo>
                <a:lnTo>
                  <a:pt x="203135" y="171136"/>
                </a:lnTo>
                <a:lnTo>
                  <a:pt x="130565" y="169993"/>
                </a:lnTo>
                <a:lnTo>
                  <a:pt x="115137" y="147136"/>
                </a:lnTo>
                <a:lnTo>
                  <a:pt x="57996" y="144279"/>
                </a:lnTo>
                <a:lnTo>
                  <a:pt x="3712" y="179135"/>
                </a:lnTo>
                <a:lnTo>
                  <a:pt x="2570" y="22656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0" name="Freihandform: Form 189">
            <a:extLst>
              <a:ext uri="{FF2B5EF4-FFF2-40B4-BE49-F238E27FC236}">
                <a16:creationId xmlns:a16="http://schemas.microsoft.com/office/drawing/2014/main" id="{B8EE7672-BD21-CE3C-5DAE-C95183F64FF7}"/>
              </a:ext>
            </a:extLst>
          </p:cNvPr>
          <p:cNvSpPr/>
          <p:nvPr userDrawn="1"/>
        </p:nvSpPr>
        <p:spPr>
          <a:xfrm>
            <a:off x="9305750" y="3256972"/>
            <a:ext cx="406494" cy="231800"/>
          </a:xfrm>
          <a:custGeom>
            <a:avLst/>
            <a:gdLst>
              <a:gd name="connsiteX0" fmla="*/ 37426 w 285704"/>
              <a:gd name="connsiteY0" fmla="*/ 33997 h 171422"/>
              <a:gd name="connsiteX1" fmla="*/ 32855 w 285704"/>
              <a:gd name="connsiteY1" fmla="*/ 53425 h 171422"/>
              <a:gd name="connsiteX2" fmla="*/ 2570 w 285704"/>
              <a:gd name="connsiteY2" fmla="*/ 53425 h 171422"/>
              <a:gd name="connsiteX3" fmla="*/ 2570 w 285704"/>
              <a:gd name="connsiteY3" fmla="*/ 79710 h 171422"/>
              <a:gd name="connsiteX4" fmla="*/ 35140 w 285704"/>
              <a:gd name="connsiteY4" fmla="*/ 100852 h 171422"/>
              <a:gd name="connsiteX5" fmla="*/ 24855 w 285704"/>
              <a:gd name="connsiteY5" fmla="*/ 130566 h 171422"/>
              <a:gd name="connsiteX6" fmla="*/ 24855 w 285704"/>
              <a:gd name="connsiteY6" fmla="*/ 143708 h 171422"/>
              <a:gd name="connsiteX7" fmla="*/ 38569 w 285704"/>
              <a:gd name="connsiteY7" fmla="*/ 145994 h 171422"/>
              <a:gd name="connsiteX8" fmla="*/ 56283 w 285704"/>
              <a:gd name="connsiteY8" fmla="*/ 122566 h 171422"/>
              <a:gd name="connsiteX9" fmla="*/ 96852 w 285704"/>
              <a:gd name="connsiteY9" fmla="*/ 113423 h 171422"/>
              <a:gd name="connsiteX10" fmla="*/ 183136 w 285704"/>
              <a:gd name="connsiteY10" fmla="*/ 145994 h 171422"/>
              <a:gd name="connsiteX11" fmla="*/ 184278 w 285704"/>
              <a:gd name="connsiteY11" fmla="*/ 169993 h 171422"/>
              <a:gd name="connsiteX12" fmla="*/ 232277 w 285704"/>
              <a:gd name="connsiteY12" fmla="*/ 174564 h 171422"/>
              <a:gd name="connsiteX13" fmla="*/ 285989 w 285704"/>
              <a:gd name="connsiteY13" fmla="*/ 117994 h 171422"/>
              <a:gd name="connsiteX14" fmla="*/ 279132 w 285704"/>
              <a:gd name="connsiteY14" fmla="*/ 99709 h 171422"/>
              <a:gd name="connsiteX15" fmla="*/ 243705 w 285704"/>
              <a:gd name="connsiteY15" fmla="*/ 91710 h 171422"/>
              <a:gd name="connsiteX16" fmla="*/ 142565 w 285704"/>
              <a:gd name="connsiteY16" fmla="*/ 25998 h 171422"/>
              <a:gd name="connsiteX17" fmla="*/ 137994 w 285704"/>
              <a:gd name="connsiteY17" fmla="*/ 2570 h 171422"/>
              <a:gd name="connsiteX18" fmla="*/ 99710 w 285704"/>
              <a:gd name="connsiteY18" fmla="*/ 2570 h 171422"/>
              <a:gd name="connsiteX19" fmla="*/ 83139 w 285704"/>
              <a:gd name="connsiteY19" fmla="*/ 33997 h 171422"/>
              <a:gd name="connsiteX20" fmla="*/ 65997 w 285704"/>
              <a:gd name="connsiteY20" fmla="*/ 33997 h 17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04" h="171422">
                <a:moveTo>
                  <a:pt x="37426" y="33997"/>
                </a:moveTo>
                <a:lnTo>
                  <a:pt x="32855" y="53425"/>
                </a:lnTo>
                <a:lnTo>
                  <a:pt x="2570" y="53425"/>
                </a:lnTo>
                <a:lnTo>
                  <a:pt x="2570" y="79710"/>
                </a:lnTo>
                <a:lnTo>
                  <a:pt x="35140" y="100852"/>
                </a:lnTo>
                <a:lnTo>
                  <a:pt x="24855" y="130566"/>
                </a:lnTo>
                <a:lnTo>
                  <a:pt x="24855" y="143708"/>
                </a:lnTo>
                <a:lnTo>
                  <a:pt x="38569" y="145994"/>
                </a:lnTo>
                <a:lnTo>
                  <a:pt x="56283" y="122566"/>
                </a:lnTo>
                <a:lnTo>
                  <a:pt x="96852" y="113423"/>
                </a:lnTo>
                <a:lnTo>
                  <a:pt x="183136" y="145994"/>
                </a:lnTo>
                <a:lnTo>
                  <a:pt x="184278" y="169993"/>
                </a:lnTo>
                <a:lnTo>
                  <a:pt x="232277" y="174564"/>
                </a:lnTo>
                <a:lnTo>
                  <a:pt x="285989" y="117994"/>
                </a:lnTo>
                <a:lnTo>
                  <a:pt x="279132" y="99709"/>
                </a:lnTo>
                <a:lnTo>
                  <a:pt x="243705" y="91710"/>
                </a:lnTo>
                <a:lnTo>
                  <a:pt x="142565" y="25998"/>
                </a:lnTo>
                <a:lnTo>
                  <a:pt x="137994" y="2570"/>
                </a:lnTo>
                <a:lnTo>
                  <a:pt x="99710" y="2570"/>
                </a:lnTo>
                <a:lnTo>
                  <a:pt x="83139" y="33997"/>
                </a:lnTo>
                <a:lnTo>
                  <a:pt x="65997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1" name="Freihandform: Form 190">
            <a:extLst>
              <a:ext uri="{FF2B5EF4-FFF2-40B4-BE49-F238E27FC236}">
                <a16:creationId xmlns:a16="http://schemas.microsoft.com/office/drawing/2014/main" id="{92D55326-0C20-38CD-D82B-A8224A1C3BAF}"/>
              </a:ext>
            </a:extLst>
          </p:cNvPr>
          <p:cNvSpPr/>
          <p:nvPr userDrawn="1"/>
        </p:nvSpPr>
        <p:spPr>
          <a:xfrm>
            <a:off x="9367537" y="3159617"/>
            <a:ext cx="504050" cy="254979"/>
          </a:xfrm>
          <a:custGeom>
            <a:avLst/>
            <a:gdLst>
              <a:gd name="connsiteX0" fmla="*/ 249419 w 354274"/>
              <a:gd name="connsiteY0" fmla="*/ 189992 h 188565"/>
              <a:gd name="connsiteX1" fmla="*/ 271704 w 354274"/>
              <a:gd name="connsiteY1" fmla="*/ 191135 h 188565"/>
              <a:gd name="connsiteX2" fmla="*/ 271704 w 354274"/>
              <a:gd name="connsiteY2" fmla="*/ 152851 h 188565"/>
              <a:gd name="connsiteX3" fmla="*/ 250561 w 354274"/>
              <a:gd name="connsiteY3" fmla="*/ 140280 h 188565"/>
              <a:gd name="connsiteX4" fmla="*/ 286561 w 354274"/>
              <a:gd name="connsiteY4" fmla="*/ 95138 h 188565"/>
              <a:gd name="connsiteX5" fmla="*/ 300846 w 354274"/>
              <a:gd name="connsiteY5" fmla="*/ 95138 h 188565"/>
              <a:gd name="connsiteX6" fmla="*/ 315702 w 354274"/>
              <a:gd name="connsiteY6" fmla="*/ 112281 h 188565"/>
              <a:gd name="connsiteX7" fmla="*/ 353987 w 354274"/>
              <a:gd name="connsiteY7" fmla="*/ 97424 h 188565"/>
              <a:gd name="connsiteX8" fmla="*/ 300846 w 354274"/>
              <a:gd name="connsiteY8" fmla="*/ 79139 h 188565"/>
              <a:gd name="connsiteX9" fmla="*/ 299131 w 354274"/>
              <a:gd name="connsiteY9" fmla="*/ 68282 h 188565"/>
              <a:gd name="connsiteX10" fmla="*/ 286561 w 354274"/>
              <a:gd name="connsiteY10" fmla="*/ 71139 h 188565"/>
              <a:gd name="connsiteX11" fmla="*/ 273990 w 354274"/>
              <a:gd name="connsiteY11" fmla="*/ 92853 h 188565"/>
              <a:gd name="connsiteX12" fmla="*/ 220848 w 354274"/>
              <a:gd name="connsiteY12" fmla="*/ 91138 h 188565"/>
              <a:gd name="connsiteX13" fmla="*/ 181992 w 354274"/>
              <a:gd name="connsiteY13" fmla="*/ 35712 h 188565"/>
              <a:gd name="connsiteX14" fmla="*/ 113423 w 354274"/>
              <a:gd name="connsiteY14" fmla="*/ 42569 h 188565"/>
              <a:gd name="connsiteX15" fmla="*/ 80853 w 354274"/>
              <a:gd name="connsiteY15" fmla="*/ 9998 h 188565"/>
              <a:gd name="connsiteX16" fmla="*/ 35712 w 354274"/>
              <a:gd name="connsiteY16" fmla="*/ 2570 h 188565"/>
              <a:gd name="connsiteX17" fmla="*/ 2570 w 354274"/>
              <a:gd name="connsiteY17" fmla="*/ 15712 h 188565"/>
              <a:gd name="connsiteX18" fmla="*/ 21998 w 354274"/>
              <a:gd name="connsiteY18" fmla="*/ 79139 h 188565"/>
              <a:gd name="connsiteX19" fmla="*/ 21998 w 354274"/>
              <a:gd name="connsiteY19" fmla="*/ 100852 h 188565"/>
              <a:gd name="connsiteX20" fmla="*/ 35712 w 354274"/>
              <a:gd name="connsiteY20" fmla="*/ 100852 h 188565"/>
              <a:gd name="connsiteX21" fmla="*/ 52854 w 354274"/>
              <a:gd name="connsiteY21" fmla="*/ 68282 h 188565"/>
              <a:gd name="connsiteX22" fmla="*/ 97995 w 354274"/>
              <a:gd name="connsiteY22" fmla="*/ 68853 h 188565"/>
              <a:gd name="connsiteX23" fmla="*/ 104852 w 354274"/>
              <a:gd name="connsiteY23" fmla="*/ 93995 h 188565"/>
              <a:gd name="connsiteX24" fmla="*/ 201420 w 354274"/>
              <a:gd name="connsiteY24" fmla="*/ 158565 h 188565"/>
              <a:gd name="connsiteX25" fmla="*/ 239133 w 354274"/>
              <a:gd name="connsiteY25" fmla="*/ 16713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4274" h="188565">
                <a:moveTo>
                  <a:pt x="249419" y="189992"/>
                </a:moveTo>
                <a:lnTo>
                  <a:pt x="271704" y="191135"/>
                </a:lnTo>
                <a:lnTo>
                  <a:pt x="271704" y="152851"/>
                </a:lnTo>
                <a:lnTo>
                  <a:pt x="250561" y="140280"/>
                </a:lnTo>
                <a:lnTo>
                  <a:pt x="286561" y="95138"/>
                </a:lnTo>
                <a:lnTo>
                  <a:pt x="300846" y="95138"/>
                </a:lnTo>
                <a:lnTo>
                  <a:pt x="315702" y="112281"/>
                </a:lnTo>
                <a:lnTo>
                  <a:pt x="353987" y="97424"/>
                </a:lnTo>
                <a:lnTo>
                  <a:pt x="300846" y="79139"/>
                </a:lnTo>
                <a:lnTo>
                  <a:pt x="299131" y="68282"/>
                </a:lnTo>
                <a:lnTo>
                  <a:pt x="286561" y="71139"/>
                </a:lnTo>
                <a:lnTo>
                  <a:pt x="273990" y="92853"/>
                </a:lnTo>
                <a:lnTo>
                  <a:pt x="220848" y="91138"/>
                </a:lnTo>
                <a:lnTo>
                  <a:pt x="181992" y="35712"/>
                </a:lnTo>
                <a:lnTo>
                  <a:pt x="113423" y="42569"/>
                </a:lnTo>
                <a:lnTo>
                  <a:pt x="80853" y="9998"/>
                </a:lnTo>
                <a:lnTo>
                  <a:pt x="35712" y="2570"/>
                </a:lnTo>
                <a:lnTo>
                  <a:pt x="2570" y="15712"/>
                </a:lnTo>
                <a:lnTo>
                  <a:pt x="21998" y="79139"/>
                </a:lnTo>
                <a:lnTo>
                  <a:pt x="21998" y="100852"/>
                </a:lnTo>
                <a:lnTo>
                  <a:pt x="35712" y="100852"/>
                </a:lnTo>
                <a:lnTo>
                  <a:pt x="52854" y="68282"/>
                </a:lnTo>
                <a:lnTo>
                  <a:pt x="97995" y="68853"/>
                </a:lnTo>
                <a:lnTo>
                  <a:pt x="104852" y="93995"/>
                </a:lnTo>
                <a:lnTo>
                  <a:pt x="201420" y="158565"/>
                </a:lnTo>
                <a:lnTo>
                  <a:pt x="239133" y="16713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2" name="Freihandform: Form 191">
            <a:extLst>
              <a:ext uri="{FF2B5EF4-FFF2-40B4-BE49-F238E27FC236}">
                <a16:creationId xmlns:a16="http://schemas.microsoft.com/office/drawing/2014/main" id="{C33A12FA-C4BF-A698-5E9B-25122B5BC34D}"/>
              </a:ext>
            </a:extLst>
          </p:cNvPr>
          <p:cNvSpPr/>
          <p:nvPr userDrawn="1"/>
        </p:nvSpPr>
        <p:spPr>
          <a:xfrm>
            <a:off x="9731753" y="3291742"/>
            <a:ext cx="211376" cy="131354"/>
          </a:xfrm>
          <a:custGeom>
            <a:avLst/>
            <a:gdLst>
              <a:gd name="connsiteX0" fmla="*/ 2570 w 148566"/>
              <a:gd name="connsiteY0" fmla="*/ 39711 h 97139"/>
              <a:gd name="connsiteX1" fmla="*/ 32854 w 148566"/>
              <a:gd name="connsiteY1" fmla="*/ 2570 h 97139"/>
              <a:gd name="connsiteX2" fmla="*/ 43711 w 148566"/>
              <a:gd name="connsiteY2" fmla="*/ 2570 h 97139"/>
              <a:gd name="connsiteX3" fmla="*/ 47711 w 148566"/>
              <a:gd name="connsiteY3" fmla="*/ 10570 h 97139"/>
              <a:gd name="connsiteX4" fmla="*/ 33997 w 148566"/>
              <a:gd name="connsiteY4" fmla="*/ 20855 h 97139"/>
              <a:gd name="connsiteX5" fmla="*/ 33997 w 148566"/>
              <a:gd name="connsiteY5" fmla="*/ 28855 h 97139"/>
              <a:gd name="connsiteX6" fmla="*/ 43140 w 148566"/>
              <a:gd name="connsiteY6" fmla="*/ 35712 h 97139"/>
              <a:gd name="connsiteX7" fmla="*/ 87138 w 148566"/>
              <a:gd name="connsiteY7" fmla="*/ 37997 h 97139"/>
              <a:gd name="connsiteX8" fmla="*/ 101424 w 148566"/>
              <a:gd name="connsiteY8" fmla="*/ 32283 h 97139"/>
              <a:gd name="connsiteX9" fmla="*/ 107709 w 148566"/>
              <a:gd name="connsiteY9" fmla="*/ 33426 h 97139"/>
              <a:gd name="connsiteX10" fmla="*/ 112281 w 148566"/>
              <a:gd name="connsiteY10" fmla="*/ 47711 h 97139"/>
              <a:gd name="connsiteX11" fmla="*/ 137994 w 148566"/>
              <a:gd name="connsiteY11" fmla="*/ 49997 h 97139"/>
              <a:gd name="connsiteX12" fmla="*/ 151136 w 148566"/>
              <a:gd name="connsiteY12" fmla="*/ 77425 h 97139"/>
              <a:gd name="connsiteX13" fmla="*/ 147136 w 148566"/>
              <a:gd name="connsiteY13" fmla="*/ 85996 h 97139"/>
              <a:gd name="connsiteX14" fmla="*/ 141994 w 148566"/>
              <a:gd name="connsiteY14" fmla="*/ 86567 h 97139"/>
              <a:gd name="connsiteX15" fmla="*/ 136851 w 148566"/>
              <a:gd name="connsiteY15" fmla="*/ 75710 h 97139"/>
              <a:gd name="connsiteX16" fmla="*/ 125423 w 148566"/>
              <a:gd name="connsiteY16" fmla="*/ 75139 h 97139"/>
              <a:gd name="connsiteX17" fmla="*/ 105995 w 148566"/>
              <a:gd name="connsiteY17" fmla="*/ 77425 h 97139"/>
              <a:gd name="connsiteX18" fmla="*/ 104852 w 148566"/>
              <a:gd name="connsiteY18" fmla="*/ 96281 h 97139"/>
              <a:gd name="connsiteX19" fmla="*/ 85424 w 148566"/>
              <a:gd name="connsiteY19" fmla="*/ 94567 h 97139"/>
              <a:gd name="connsiteX20" fmla="*/ 85996 w 148566"/>
              <a:gd name="connsiteY20" fmla="*/ 71710 h 97139"/>
              <a:gd name="connsiteX21" fmla="*/ 71710 w 148566"/>
              <a:gd name="connsiteY21" fmla="*/ 57425 h 97139"/>
              <a:gd name="connsiteX22" fmla="*/ 49997 w 148566"/>
              <a:gd name="connsiteY22" fmla="*/ 75710 h 97139"/>
              <a:gd name="connsiteX23" fmla="*/ 50568 w 148566"/>
              <a:gd name="connsiteY23" fmla="*/ 87138 h 97139"/>
              <a:gd name="connsiteX24" fmla="*/ 31712 w 148566"/>
              <a:gd name="connsiteY24" fmla="*/ 93995 h 97139"/>
              <a:gd name="connsiteX25" fmla="*/ 20283 w 148566"/>
              <a:gd name="connsiteY25" fmla="*/ 93995 h 97139"/>
              <a:gd name="connsiteX26" fmla="*/ 20855 w 148566"/>
              <a:gd name="connsiteY26" fmla="*/ 53425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66" h="97139">
                <a:moveTo>
                  <a:pt x="2570" y="39711"/>
                </a:moveTo>
                <a:lnTo>
                  <a:pt x="32854" y="2570"/>
                </a:lnTo>
                <a:lnTo>
                  <a:pt x="43711" y="2570"/>
                </a:lnTo>
                <a:lnTo>
                  <a:pt x="47711" y="10570"/>
                </a:lnTo>
                <a:lnTo>
                  <a:pt x="33997" y="20855"/>
                </a:lnTo>
                <a:lnTo>
                  <a:pt x="33997" y="28855"/>
                </a:lnTo>
                <a:lnTo>
                  <a:pt x="43140" y="35712"/>
                </a:lnTo>
                <a:lnTo>
                  <a:pt x="87138" y="37997"/>
                </a:lnTo>
                <a:lnTo>
                  <a:pt x="101424" y="32283"/>
                </a:lnTo>
                <a:lnTo>
                  <a:pt x="107709" y="33426"/>
                </a:lnTo>
                <a:lnTo>
                  <a:pt x="112281" y="47711"/>
                </a:lnTo>
                <a:lnTo>
                  <a:pt x="137994" y="49997"/>
                </a:lnTo>
                <a:lnTo>
                  <a:pt x="151136" y="77425"/>
                </a:lnTo>
                <a:lnTo>
                  <a:pt x="147136" y="85996"/>
                </a:lnTo>
                <a:lnTo>
                  <a:pt x="141994" y="86567"/>
                </a:lnTo>
                <a:lnTo>
                  <a:pt x="136851" y="75710"/>
                </a:lnTo>
                <a:lnTo>
                  <a:pt x="125423" y="75139"/>
                </a:lnTo>
                <a:lnTo>
                  <a:pt x="105995" y="77425"/>
                </a:lnTo>
                <a:lnTo>
                  <a:pt x="104852" y="96281"/>
                </a:lnTo>
                <a:lnTo>
                  <a:pt x="85424" y="94567"/>
                </a:lnTo>
                <a:lnTo>
                  <a:pt x="85996" y="71710"/>
                </a:lnTo>
                <a:lnTo>
                  <a:pt x="71710" y="57425"/>
                </a:lnTo>
                <a:lnTo>
                  <a:pt x="49997" y="75710"/>
                </a:lnTo>
                <a:lnTo>
                  <a:pt x="50568" y="87138"/>
                </a:lnTo>
                <a:lnTo>
                  <a:pt x="31712" y="93995"/>
                </a:lnTo>
                <a:lnTo>
                  <a:pt x="20283" y="93995"/>
                </a:lnTo>
                <a:lnTo>
                  <a:pt x="20855" y="5342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3" name="Freihandform: Form 192">
            <a:extLst>
              <a:ext uri="{FF2B5EF4-FFF2-40B4-BE49-F238E27FC236}">
                <a16:creationId xmlns:a16="http://schemas.microsoft.com/office/drawing/2014/main" id="{3EDFEE89-433F-4A3B-5FE0-41EBD1857076}"/>
              </a:ext>
            </a:extLst>
          </p:cNvPr>
          <p:cNvSpPr/>
          <p:nvPr userDrawn="1"/>
        </p:nvSpPr>
        <p:spPr>
          <a:xfrm>
            <a:off x="9784598" y="3195932"/>
            <a:ext cx="235766" cy="139081"/>
          </a:xfrm>
          <a:custGeom>
            <a:avLst/>
            <a:gdLst>
              <a:gd name="connsiteX0" fmla="*/ 13998 w 165708"/>
              <a:gd name="connsiteY0" fmla="*/ 17998 h 102853"/>
              <a:gd name="connsiteX1" fmla="*/ 11712 w 165708"/>
              <a:gd name="connsiteY1" fmla="*/ 36855 h 102853"/>
              <a:gd name="connsiteX2" fmla="*/ 13427 w 165708"/>
              <a:gd name="connsiteY2" fmla="*/ 48283 h 102853"/>
              <a:gd name="connsiteX3" fmla="*/ 76853 w 165708"/>
              <a:gd name="connsiteY3" fmla="*/ 69425 h 102853"/>
              <a:gd name="connsiteX4" fmla="*/ 20855 w 165708"/>
              <a:gd name="connsiteY4" fmla="*/ 91710 h 102853"/>
              <a:gd name="connsiteX5" fmla="*/ 14569 w 165708"/>
              <a:gd name="connsiteY5" fmla="*/ 86567 h 102853"/>
              <a:gd name="connsiteX6" fmla="*/ 2570 w 165708"/>
              <a:gd name="connsiteY6" fmla="*/ 94567 h 102853"/>
              <a:gd name="connsiteX7" fmla="*/ 3141 w 165708"/>
              <a:gd name="connsiteY7" fmla="*/ 98567 h 102853"/>
              <a:gd name="connsiteX8" fmla="*/ 9998 w 165708"/>
              <a:gd name="connsiteY8" fmla="*/ 101424 h 102853"/>
              <a:gd name="connsiteX9" fmla="*/ 48854 w 165708"/>
              <a:gd name="connsiteY9" fmla="*/ 102567 h 102853"/>
              <a:gd name="connsiteX10" fmla="*/ 68853 w 165708"/>
              <a:gd name="connsiteY10" fmla="*/ 96281 h 102853"/>
              <a:gd name="connsiteX11" fmla="*/ 93995 w 165708"/>
              <a:gd name="connsiteY11" fmla="*/ 64282 h 102853"/>
              <a:gd name="connsiteX12" fmla="*/ 125994 w 165708"/>
              <a:gd name="connsiteY12" fmla="*/ 69996 h 102853"/>
              <a:gd name="connsiteX13" fmla="*/ 164279 w 165708"/>
              <a:gd name="connsiteY13" fmla="*/ 16855 h 102853"/>
              <a:gd name="connsiteX14" fmla="*/ 61425 w 165708"/>
              <a:gd name="connsiteY14" fmla="*/ 2570 h 102853"/>
              <a:gd name="connsiteX15" fmla="*/ 47140 w 165708"/>
              <a:gd name="connsiteY15" fmla="*/ 37426 h 102853"/>
              <a:gd name="connsiteX16" fmla="*/ 29426 w 165708"/>
              <a:gd name="connsiteY16" fmla="*/ 17998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708" h="102853">
                <a:moveTo>
                  <a:pt x="13998" y="17998"/>
                </a:moveTo>
                <a:lnTo>
                  <a:pt x="11712" y="36855"/>
                </a:lnTo>
                <a:lnTo>
                  <a:pt x="13427" y="48283"/>
                </a:lnTo>
                <a:lnTo>
                  <a:pt x="76853" y="69425"/>
                </a:lnTo>
                <a:lnTo>
                  <a:pt x="20855" y="91710"/>
                </a:lnTo>
                <a:lnTo>
                  <a:pt x="14569" y="86567"/>
                </a:lnTo>
                <a:lnTo>
                  <a:pt x="2570" y="94567"/>
                </a:lnTo>
                <a:lnTo>
                  <a:pt x="3141" y="98567"/>
                </a:lnTo>
                <a:lnTo>
                  <a:pt x="9998" y="101424"/>
                </a:lnTo>
                <a:lnTo>
                  <a:pt x="48854" y="102567"/>
                </a:lnTo>
                <a:lnTo>
                  <a:pt x="68853" y="96281"/>
                </a:lnTo>
                <a:lnTo>
                  <a:pt x="93995" y="64282"/>
                </a:lnTo>
                <a:lnTo>
                  <a:pt x="125994" y="69996"/>
                </a:lnTo>
                <a:lnTo>
                  <a:pt x="164279" y="16855"/>
                </a:lnTo>
                <a:lnTo>
                  <a:pt x="61425" y="2570"/>
                </a:lnTo>
                <a:lnTo>
                  <a:pt x="47140" y="37426"/>
                </a:lnTo>
                <a:lnTo>
                  <a:pt x="29426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4" name="Freihandform: Form 193">
            <a:extLst>
              <a:ext uri="{FF2B5EF4-FFF2-40B4-BE49-F238E27FC236}">
                <a16:creationId xmlns:a16="http://schemas.microsoft.com/office/drawing/2014/main" id="{B59FF4F0-DE30-D6A3-AF6B-B9DB3FCDDA06}"/>
              </a:ext>
            </a:extLst>
          </p:cNvPr>
          <p:cNvSpPr/>
          <p:nvPr userDrawn="1"/>
        </p:nvSpPr>
        <p:spPr>
          <a:xfrm>
            <a:off x="9565091" y="3375192"/>
            <a:ext cx="365843" cy="339973"/>
          </a:xfrm>
          <a:custGeom>
            <a:avLst/>
            <a:gdLst>
              <a:gd name="connsiteX0" fmla="*/ 2570 w 257134"/>
              <a:gd name="connsiteY0" fmla="*/ 88853 h 251420"/>
              <a:gd name="connsiteX1" fmla="*/ 13998 w 257134"/>
              <a:gd name="connsiteY1" fmla="*/ 179707 h 251420"/>
              <a:gd name="connsiteX2" fmla="*/ 43140 w 257134"/>
              <a:gd name="connsiteY2" fmla="*/ 185992 h 251420"/>
              <a:gd name="connsiteX3" fmla="*/ 45997 w 257134"/>
              <a:gd name="connsiteY3" fmla="*/ 202563 h 251420"/>
              <a:gd name="connsiteX4" fmla="*/ 24855 w 257134"/>
              <a:gd name="connsiteY4" fmla="*/ 219706 h 251420"/>
              <a:gd name="connsiteX5" fmla="*/ 63711 w 257134"/>
              <a:gd name="connsiteY5" fmla="*/ 251133 h 251420"/>
              <a:gd name="connsiteX6" fmla="*/ 138565 w 257134"/>
              <a:gd name="connsiteY6" fmla="*/ 224277 h 251420"/>
              <a:gd name="connsiteX7" fmla="*/ 144851 w 257134"/>
              <a:gd name="connsiteY7" fmla="*/ 192278 h 251420"/>
              <a:gd name="connsiteX8" fmla="*/ 191706 w 257134"/>
              <a:gd name="connsiteY8" fmla="*/ 162565 h 251420"/>
              <a:gd name="connsiteX9" fmla="*/ 209992 w 257134"/>
              <a:gd name="connsiteY9" fmla="*/ 93995 h 251420"/>
              <a:gd name="connsiteX10" fmla="*/ 223134 w 257134"/>
              <a:gd name="connsiteY10" fmla="*/ 79710 h 251420"/>
              <a:gd name="connsiteX11" fmla="*/ 209420 w 257134"/>
              <a:gd name="connsiteY11" fmla="*/ 55140 h 251420"/>
              <a:gd name="connsiteX12" fmla="*/ 255133 w 257134"/>
              <a:gd name="connsiteY12" fmla="*/ 27141 h 251420"/>
              <a:gd name="connsiteX13" fmla="*/ 249419 w 257134"/>
              <a:gd name="connsiteY13" fmla="*/ 19141 h 251420"/>
              <a:gd name="connsiteX14" fmla="*/ 228277 w 257134"/>
              <a:gd name="connsiteY14" fmla="*/ 20284 h 251420"/>
              <a:gd name="connsiteX15" fmla="*/ 225991 w 257134"/>
              <a:gd name="connsiteY15" fmla="*/ 39711 h 251420"/>
              <a:gd name="connsiteX16" fmla="*/ 197992 w 257134"/>
              <a:gd name="connsiteY16" fmla="*/ 39140 h 251420"/>
              <a:gd name="connsiteX17" fmla="*/ 197420 w 257134"/>
              <a:gd name="connsiteY17" fmla="*/ 13427 h 251420"/>
              <a:gd name="connsiteX18" fmla="*/ 188278 w 257134"/>
              <a:gd name="connsiteY18" fmla="*/ 2570 h 251420"/>
              <a:gd name="connsiteX19" fmla="*/ 172850 w 257134"/>
              <a:gd name="connsiteY19" fmla="*/ 16284 h 251420"/>
              <a:gd name="connsiteX20" fmla="*/ 173422 w 257134"/>
              <a:gd name="connsiteY20" fmla="*/ 29426 h 251420"/>
              <a:gd name="connsiteX21" fmla="*/ 150565 w 257134"/>
              <a:gd name="connsiteY21" fmla="*/ 37997 h 251420"/>
              <a:gd name="connsiteX22" fmla="*/ 107709 w 257134"/>
              <a:gd name="connsiteY22" fmla="*/ 35140 h 251420"/>
              <a:gd name="connsiteX23" fmla="*/ 52283 w 257134"/>
              <a:gd name="connsiteY23" fmla="*/ 93424 h 25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7134" h="251420">
                <a:moveTo>
                  <a:pt x="2570" y="88853"/>
                </a:moveTo>
                <a:lnTo>
                  <a:pt x="13998" y="179707"/>
                </a:lnTo>
                <a:lnTo>
                  <a:pt x="43140" y="185992"/>
                </a:lnTo>
                <a:lnTo>
                  <a:pt x="45997" y="202563"/>
                </a:lnTo>
                <a:lnTo>
                  <a:pt x="24855" y="219706"/>
                </a:lnTo>
                <a:lnTo>
                  <a:pt x="63711" y="251133"/>
                </a:lnTo>
                <a:lnTo>
                  <a:pt x="138565" y="224277"/>
                </a:lnTo>
                <a:lnTo>
                  <a:pt x="144851" y="192278"/>
                </a:lnTo>
                <a:lnTo>
                  <a:pt x="191706" y="162565"/>
                </a:lnTo>
                <a:lnTo>
                  <a:pt x="209992" y="93995"/>
                </a:lnTo>
                <a:lnTo>
                  <a:pt x="223134" y="79710"/>
                </a:lnTo>
                <a:lnTo>
                  <a:pt x="209420" y="55140"/>
                </a:lnTo>
                <a:lnTo>
                  <a:pt x="255133" y="27141"/>
                </a:lnTo>
                <a:lnTo>
                  <a:pt x="249419" y="19141"/>
                </a:lnTo>
                <a:lnTo>
                  <a:pt x="228277" y="20284"/>
                </a:lnTo>
                <a:lnTo>
                  <a:pt x="225991" y="39711"/>
                </a:lnTo>
                <a:lnTo>
                  <a:pt x="197992" y="39140"/>
                </a:lnTo>
                <a:lnTo>
                  <a:pt x="197420" y="13427"/>
                </a:lnTo>
                <a:lnTo>
                  <a:pt x="188278" y="2570"/>
                </a:lnTo>
                <a:lnTo>
                  <a:pt x="172850" y="16284"/>
                </a:lnTo>
                <a:lnTo>
                  <a:pt x="173422" y="29426"/>
                </a:lnTo>
                <a:lnTo>
                  <a:pt x="150565" y="37997"/>
                </a:lnTo>
                <a:lnTo>
                  <a:pt x="107709" y="35140"/>
                </a:lnTo>
                <a:lnTo>
                  <a:pt x="52283" y="9342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5" name="Freihandform: Form 194">
            <a:extLst>
              <a:ext uri="{FF2B5EF4-FFF2-40B4-BE49-F238E27FC236}">
                <a16:creationId xmlns:a16="http://schemas.microsoft.com/office/drawing/2014/main" id="{E4E06F0B-6C10-E0FA-56B1-55118ECDBF72}"/>
              </a:ext>
            </a:extLst>
          </p:cNvPr>
          <p:cNvSpPr/>
          <p:nvPr userDrawn="1"/>
        </p:nvSpPr>
        <p:spPr>
          <a:xfrm>
            <a:off x="10156946" y="3635580"/>
            <a:ext cx="227636" cy="100447"/>
          </a:xfrm>
          <a:custGeom>
            <a:avLst/>
            <a:gdLst>
              <a:gd name="connsiteX0" fmla="*/ 2570 w 159994"/>
              <a:gd name="connsiteY0" fmla="*/ 9427 h 74283"/>
              <a:gd name="connsiteX1" fmla="*/ 5999 w 159994"/>
              <a:gd name="connsiteY1" fmla="*/ 40854 h 74283"/>
              <a:gd name="connsiteX2" fmla="*/ 64854 w 159994"/>
              <a:gd name="connsiteY2" fmla="*/ 67711 h 74283"/>
              <a:gd name="connsiteX3" fmla="*/ 159708 w 159994"/>
              <a:gd name="connsiteY3" fmla="*/ 74568 h 74283"/>
              <a:gd name="connsiteX4" fmla="*/ 155708 w 159994"/>
              <a:gd name="connsiteY4" fmla="*/ 51711 h 74283"/>
              <a:gd name="connsiteX5" fmla="*/ 92853 w 159994"/>
              <a:gd name="connsiteY5" fmla="*/ 33997 h 74283"/>
              <a:gd name="connsiteX6" fmla="*/ 39140 w 159994"/>
              <a:gd name="connsiteY6" fmla="*/ 2570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994" h="74283">
                <a:moveTo>
                  <a:pt x="2570" y="9427"/>
                </a:moveTo>
                <a:lnTo>
                  <a:pt x="5999" y="40854"/>
                </a:lnTo>
                <a:lnTo>
                  <a:pt x="64854" y="67711"/>
                </a:lnTo>
                <a:lnTo>
                  <a:pt x="159708" y="74568"/>
                </a:lnTo>
                <a:lnTo>
                  <a:pt x="155708" y="51711"/>
                </a:lnTo>
                <a:lnTo>
                  <a:pt x="92853" y="33997"/>
                </a:lnTo>
                <a:lnTo>
                  <a:pt x="39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6" name="Freihandform: Form 195">
            <a:extLst>
              <a:ext uri="{FF2B5EF4-FFF2-40B4-BE49-F238E27FC236}">
                <a16:creationId xmlns:a16="http://schemas.microsoft.com/office/drawing/2014/main" id="{18193DB4-AB7E-E1BA-0A78-3D13656BEF5F}"/>
              </a:ext>
            </a:extLst>
          </p:cNvPr>
          <p:cNvSpPr/>
          <p:nvPr userDrawn="1"/>
        </p:nvSpPr>
        <p:spPr>
          <a:xfrm>
            <a:off x="10408158" y="3691982"/>
            <a:ext cx="73169" cy="30906"/>
          </a:xfrm>
          <a:custGeom>
            <a:avLst/>
            <a:gdLst>
              <a:gd name="connsiteX0" fmla="*/ 2570 w 51426"/>
              <a:gd name="connsiteY0" fmla="*/ 8284 h 22856"/>
              <a:gd name="connsiteX1" fmla="*/ 13998 w 51426"/>
              <a:gd name="connsiteY1" fmla="*/ 23712 h 22856"/>
              <a:gd name="connsiteX2" fmla="*/ 52283 w 51426"/>
              <a:gd name="connsiteY2" fmla="*/ 23712 h 22856"/>
              <a:gd name="connsiteX3" fmla="*/ 48283 w 51426"/>
              <a:gd name="connsiteY3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26" h="22856">
                <a:moveTo>
                  <a:pt x="2570" y="8284"/>
                </a:moveTo>
                <a:lnTo>
                  <a:pt x="13998" y="23712"/>
                </a:lnTo>
                <a:lnTo>
                  <a:pt x="52283" y="23712"/>
                </a:lnTo>
                <a:lnTo>
                  <a:pt x="48283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7" name="Freihandform: Form 196">
            <a:extLst>
              <a:ext uri="{FF2B5EF4-FFF2-40B4-BE49-F238E27FC236}">
                <a16:creationId xmlns:a16="http://schemas.microsoft.com/office/drawing/2014/main" id="{67199FAB-DAC4-43DA-299F-755DD3C4FA7C}"/>
              </a:ext>
            </a:extLst>
          </p:cNvPr>
          <p:cNvSpPr/>
          <p:nvPr userDrawn="1"/>
        </p:nvSpPr>
        <p:spPr>
          <a:xfrm>
            <a:off x="10396777" y="3749160"/>
            <a:ext cx="146338" cy="169986"/>
          </a:xfrm>
          <a:custGeom>
            <a:avLst/>
            <a:gdLst>
              <a:gd name="connsiteX0" fmla="*/ 12284 w 102853"/>
              <a:gd name="connsiteY0" fmla="*/ 2570 h 125710"/>
              <a:gd name="connsiteX1" fmla="*/ 2570 w 102853"/>
              <a:gd name="connsiteY1" fmla="*/ 19712 h 125710"/>
              <a:gd name="connsiteX2" fmla="*/ 27140 w 102853"/>
              <a:gd name="connsiteY2" fmla="*/ 67139 h 125710"/>
              <a:gd name="connsiteX3" fmla="*/ 27712 w 102853"/>
              <a:gd name="connsiteY3" fmla="*/ 103709 h 125710"/>
              <a:gd name="connsiteX4" fmla="*/ 32283 w 102853"/>
              <a:gd name="connsiteY4" fmla="*/ 113995 h 125710"/>
              <a:gd name="connsiteX5" fmla="*/ 61425 w 102853"/>
              <a:gd name="connsiteY5" fmla="*/ 113995 h 125710"/>
              <a:gd name="connsiteX6" fmla="*/ 77996 w 102853"/>
              <a:gd name="connsiteY6" fmla="*/ 98567 h 125710"/>
              <a:gd name="connsiteX7" fmla="*/ 89995 w 102853"/>
              <a:gd name="connsiteY7" fmla="*/ 105424 h 125710"/>
              <a:gd name="connsiteX8" fmla="*/ 92281 w 102853"/>
              <a:gd name="connsiteY8" fmla="*/ 128280 h 125710"/>
              <a:gd name="connsiteX9" fmla="*/ 101995 w 102853"/>
              <a:gd name="connsiteY9" fmla="*/ 121995 h 125710"/>
              <a:gd name="connsiteX10" fmla="*/ 102567 w 102853"/>
              <a:gd name="connsiteY10" fmla="*/ 93424 h 125710"/>
              <a:gd name="connsiteX11" fmla="*/ 94567 w 102853"/>
              <a:gd name="connsiteY11" fmla="*/ 92281 h 125710"/>
              <a:gd name="connsiteX12" fmla="*/ 89424 w 102853"/>
              <a:gd name="connsiteY12" fmla="*/ 68282 h 125710"/>
              <a:gd name="connsiteX13" fmla="*/ 69425 w 102853"/>
              <a:gd name="connsiteY13" fmla="*/ 67711 h 125710"/>
              <a:gd name="connsiteX14" fmla="*/ 64282 w 102853"/>
              <a:gd name="connsiteY14" fmla="*/ 53997 h 125710"/>
              <a:gd name="connsiteX15" fmla="*/ 76853 w 102853"/>
              <a:gd name="connsiteY15" fmla="*/ 37426 h 125710"/>
              <a:gd name="connsiteX16" fmla="*/ 76853 w 102853"/>
              <a:gd name="connsiteY16" fmla="*/ 29426 h 125710"/>
              <a:gd name="connsiteX17" fmla="*/ 40854 w 102853"/>
              <a:gd name="connsiteY17" fmla="*/ 29426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2853" h="125710">
                <a:moveTo>
                  <a:pt x="12284" y="2570"/>
                </a:moveTo>
                <a:lnTo>
                  <a:pt x="2570" y="19712"/>
                </a:lnTo>
                <a:lnTo>
                  <a:pt x="27140" y="67139"/>
                </a:lnTo>
                <a:lnTo>
                  <a:pt x="27712" y="103709"/>
                </a:lnTo>
                <a:lnTo>
                  <a:pt x="32283" y="113995"/>
                </a:lnTo>
                <a:lnTo>
                  <a:pt x="61425" y="113995"/>
                </a:lnTo>
                <a:lnTo>
                  <a:pt x="77996" y="98567"/>
                </a:lnTo>
                <a:lnTo>
                  <a:pt x="89995" y="105424"/>
                </a:lnTo>
                <a:lnTo>
                  <a:pt x="92281" y="128280"/>
                </a:lnTo>
                <a:lnTo>
                  <a:pt x="101995" y="121995"/>
                </a:lnTo>
                <a:lnTo>
                  <a:pt x="102567" y="93424"/>
                </a:lnTo>
                <a:lnTo>
                  <a:pt x="94567" y="92281"/>
                </a:lnTo>
                <a:lnTo>
                  <a:pt x="89424" y="68282"/>
                </a:lnTo>
                <a:lnTo>
                  <a:pt x="69425" y="67711"/>
                </a:lnTo>
                <a:lnTo>
                  <a:pt x="64282" y="53997"/>
                </a:lnTo>
                <a:lnTo>
                  <a:pt x="76853" y="37426"/>
                </a:lnTo>
                <a:lnTo>
                  <a:pt x="76853" y="29426"/>
                </a:lnTo>
                <a:lnTo>
                  <a:pt x="40854" y="29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8" name="Freihandform: Form 197">
            <a:extLst>
              <a:ext uri="{FF2B5EF4-FFF2-40B4-BE49-F238E27FC236}">
                <a16:creationId xmlns:a16="http://schemas.microsoft.com/office/drawing/2014/main" id="{16145498-4259-768D-6EBC-CCE6950D433B}"/>
              </a:ext>
            </a:extLst>
          </p:cNvPr>
          <p:cNvSpPr/>
          <p:nvPr userDrawn="1"/>
        </p:nvSpPr>
        <p:spPr>
          <a:xfrm>
            <a:off x="10528480" y="3663395"/>
            <a:ext cx="260155" cy="587226"/>
          </a:xfrm>
          <a:custGeom>
            <a:avLst/>
            <a:gdLst>
              <a:gd name="connsiteX0" fmla="*/ 166565 w 182851"/>
              <a:gd name="connsiteY0" fmla="*/ 435127 h 434271"/>
              <a:gd name="connsiteX1" fmla="*/ 145994 w 182851"/>
              <a:gd name="connsiteY1" fmla="*/ 402557 h 434271"/>
              <a:gd name="connsiteX2" fmla="*/ 160850 w 182851"/>
              <a:gd name="connsiteY2" fmla="*/ 381986 h 434271"/>
              <a:gd name="connsiteX3" fmla="*/ 147136 w 182851"/>
              <a:gd name="connsiteY3" fmla="*/ 356272 h 434271"/>
              <a:gd name="connsiteX4" fmla="*/ 133994 w 182851"/>
              <a:gd name="connsiteY4" fmla="*/ 353987 h 434271"/>
              <a:gd name="connsiteX5" fmla="*/ 131708 w 182851"/>
              <a:gd name="connsiteY5" fmla="*/ 311131 h 434271"/>
              <a:gd name="connsiteX6" fmla="*/ 111709 w 182851"/>
              <a:gd name="connsiteY6" fmla="*/ 273418 h 434271"/>
              <a:gd name="connsiteX7" fmla="*/ 105995 w 182851"/>
              <a:gd name="connsiteY7" fmla="*/ 282561 h 434271"/>
              <a:gd name="connsiteX8" fmla="*/ 93424 w 182851"/>
              <a:gd name="connsiteY8" fmla="*/ 304846 h 434271"/>
              <a:gd name="connsiteX9" fmla="*/ 76853 w 182851"/>
              <a:gd name="connsiteY9" fmla="*/ 307131 h 434271"/>
              <a:gd name="connsiteX10" fmla="*/ 68853 w 182851"/>
              <a:gd name="connsiteY10" fmla="*/ 296274 h 434271"/>
              <a:gd name="connsiteX11" fmla="*/ 64854 w 182851"/>
              <a:gd name="connsiteY11" fmla="*/ 267704 h 434271"/>
              <a:gd name="connsiteX12" fmla="*/ 52283 w 182851"/>
              <a:gd name="connsiteY12" fmla="*/ 244276 h 434271"/>
              <a:gd name="connsiteX13" fmla="*/ 2570 w 182851"/>
              <a:gd name="connsiteY13" fmla="*/ 197420 h 434271"/>
              <a:gd name="connsiteX14" fmla="*/ 14569 w 182851"/>
              <a:gd name="connsiteY14" fmla="*/ 189421 h 434271"/>
              <a:gd name="connsiteX15" fmla="*/ 16855 w 182851"/>
              <a:gd name="connsiteY15" fmla="*/ 155136 h 434271"/>
              <a:gd name="connsiteX16" fmla="*/ 35140 w 182851"/>
              <a:gd name="connsiteY16" fmla="*/ 124280 h 434271"/>
              <a:gd name="connsiteX17" fmla="*/ 43140 w 182851"/>
              <a:gd name="connsiteY17" fmla="*/ 48283 h 434271"/>
              <a:gd name="connsiteX18" fmla="*/ 69425 w 182851"/>
              <a:gd name="connsiteY18" fmla="*/ 29997 h 434271"/>
              <a:gd name="connsiteX19" fmla="*/ 70568 w 182851"/>
              <a:gd name="connsiteY19" fmla="*/ 2570 h 434271"/>
              <a:gd name="connsiteX20" fmla="*/ 85996 w 182851"/>
              <a:gd name="connsiteY20" fmla="*/ 7712 h 434271"/>
              <a:gd name="connsiteX21" fmla="*/ 111138 w 182851"/>
              <a:gd name="connsiteY21" fmla="*/ 43711 h 434271"/>
              <a:gd name="connsiteX22" fmla="*/ 92853 w 182851"/>
              <a:gd name="connsiteY22" fmla="*/ 83710 h 434271"/>
              <a:gd name="connsiteX23" fmla="*/ 104852 w 182851"/>
              <a:gd name="connsiteY23" fmla="*/ 114566 h 434271"/>
              <a:gd name="connsiteX24" fmla="*/ 135708 w 182851"/>
              <a:gd name="connsiteY24" fmla="*/ 126566 h 434271"/>
              <a:gd name="connsiteX25" fmla="*/ 141422 w 182851"/>
              <a:gd name="connsiteY25" fmla="*/ 160850 h 434271"/>
              <a:gd name="connsiteX26" fmla="*/ 183135 w 182851"/>
              <a:gd name="connsiteY26" fmla="*/ 167136 h 434271"/>
              <a:gd name="connsiteX27" fmla="*/ 171707 w 182851"/>
              <a:gd name="connsiteY27" fmla="*/ 187135 h 434271"/>
              <a:gd name="connsiteX28" fmla="*/ 119138 w 182851"/>
              <a:gd name="connsiteY28" fmla="*/ 207706 h 434271"/>
              <a:gd name="connsiteX29" fmla="*/ 113423 w 182851"/>
              <a:gd name="connsiteY29" fmla="*/ 241419 h 434271"/>
              <a:gd name="connsiteX30" fmla="*/ 151708 w 182851"/>
              <a:gd name="connsiteY30" fmla="*/ 290560 h 434271"/>
              <a:gd name="connsiteX31" fmla="*/ 153422 w 182851"/>
              <a:gd name="connsiteY31" fmla="*/ 316845 h 434271"/>
              <a:gd name="connsiteX32" fmla="*/ 144851 w 182851"/>
              <a:gd name="connsiteY32" fmla="*/ 325988 h 434271"/>
              <a:gd name="connsiteX33" fmla="*/ 145422 w 182851"/>
              <a:gd name="connsiteY33" fmla="*/ 333987 h 434271"/>
              <a:gd name="connsiteX34" fmla="*/ 173993 w 182851"/>
              <a:gd name="connsiteY34" fmla="*/ 376272 h 434271"/>
              <a:gd name="connsiteX35" fmla="*/ 174564 w 182851"/>
              <a:gd name="connsiteY35" fmla="*/ 419699 h 43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2851" h="434271">
                <a:moveTo>
                  <a:pt x="166565" y="435127"/>
                </a:moveTo>
                <a:lnTo>
                  <a:pt x="145994" y="402557"/>
                </a:lnTo>
                <a:lnTo>
                  <a:pt x="160850" y="381986"/>
                </a:lnTo>
                <a:lnTo>
                  <a:pt x="147136" y="356272"/>
                </a:lnTo>
                <a:lnTo>
                  <a:pt x="133994" y="353987"/>
                </a:lnTo>
                <a:lnTo>
                  <a:pt x="131708" y="311131"/>
                </a:lnTo>
                <a:lnTo>
                  <a:pt x="111709" y="273418"/>
                </a:lnTo>
                <a:lnTo>
                  <a:pt x="105995" y="282561"/>
                </a:lnTo>
                <a:lnTo>
                  <a:pt x="93424" y="304846"/>
                </a:lnTo>
                <a:lnTo>
                  <a:pt x="76853" y="307131"/>
                </a:lnTo>
                <a:lnTo>
                  <a:pt x="68853" y="296274"/>
                </a:lnTo>
                <a:lnTo>
                  <a:pt x="64854" y="267704"/>
                </a:lnTo>
                <a:lnTo>
                  <a:pt x="52283" y="244276"/>
                </a:lnTo>
                <a:lnTo>
                  <a:pt x="2570" y="197420"/>
                </a:lnTo>
                <a:lnTo>
                  <a:pt x="14569" y="189421"/>
                </a:lnTo>
                <a:lnTo>
                  <a:pt x="16855" y="155136"/>
                </a:lnTo>
                <a:lnTo>
                  <a:pt x="35140" y="124280"/>
                </a:lnTo>
                <a:lnTo>
                  <a:pt x="43140" y="48283"/>
                </a:lnTo>
                <a:lnTo>
                  <a:pt x="69425" y="29997"/>
                </a:lnTo>
                <a:lnTo>
                  <a:pt x="70568" y="2570"/>
                </a:lnTo>
                <a:lnTo>
                  <a:pt x="85996" y="7712"/>
                </a:lnTo>
                <a:lnTo>
                  <a:pt x="111138" y="43711"/>
                </a:lnTo>
                <a:lnTo>
                  <a:pt x="92853" y="83710"/>
                </a:lnTo>
                <a:lnTo>
                  <a:pt x="104852" y="114566"/>
                </a:lnTo>
                <a:lnTo>
                  <a:pt x="135708" y="126566"/>
                </a:lnTo>
                <a:lnTo>
                  <a:pt x="141422" y="160850"/>
                </a:lnTo>
                <a:lnTo>
                  <a:pt x="183135" y="167136"/>
                </a:lnTo>
                <a:lnTo>
                  <a:pt x="171707" y="187135"/>
                </a:lnTo>
                <a:lnTo>
                  <a:pt x="119138" y="207706"/>
                </a:lnTo>
                <a:lnTo>
                  <a:pt x="113423" y="241419"/>
                </a:lnTo>
                <a:lnTo>
                  <a:pt x="151708" y="290560"/>
                </a:lnTo>
                <a:lnTo>
                  <a:pt x="153422" y="316845"/>
                </a:lnTo>
                <a:lnTo>
                  <a:pt x="144851" y="325988"/>
                </a:lnTo>
                <a:lnTo>
                  <a:pt x="145422" y="333987"/>
                </a:lnTo>
                <a:lnTo>
                  <a:pt x="173993" y="376272"/>
                </a:lnTo>
                <a:lnTo>
                  <a:pt x="174564" y="41969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9" name="Freihandform: Form 198">
            <a:extLst>
              <a:ext uri="{FF2B5EF4-FFF2-40B4-BE49-F238E27FC236}">
                <a16:creationId xmlns:a16="http://schemas.microsoft.com/office/drawing/2014/main" id="{2FC7AE02-69E7-5292-2D05-035FF74160AC}"/>
              </a:ext>
            </a:extLst>
          </p:cNvPr>
          <p:cNvSpPr/>
          <p:nvPr userDrawn="1"/>
        </p:nvSpPr>
        <p:spPr>
          <a:xfrm>
            <a:off x="10695143" y="3920692"/>
            <a:ext cx="252025" cy="479053"/>
          </a:xfrm>
          <a:custGeom>
            <a:avLst/>
            <a:gdLst>
              <a:gd name="connsiteX0" fmla="*/ 53425 w 177137"/>
              <a:gd name="connsiteY0" fmla="*/ 2570 h 354273"/>
              <a:gd name="connsiteX1" fmla="*/ 77424 w 177137"/>
              <a:gd name="connsiteY1" fmla="*/ 32854 h 354273"/>
              <a:gd name="connsiteX2" fmla="*/ 77424 w 177137"/>
              <a:gd name="connsiteY2" fmla="*/ 69996 h 354273"/>
              <a:gd name="connsiteX3" fmla="*/ 85424 w 177137"/>
              <a:gd name="connsiteY3" fmla="*/ 73996 h 354273"/>
              <a:gd name="connsiteX4" fmla="*/ 123137 w 177137"/>
              <a:gd name="connsiteY4" fmla="*/ 55711 h 354273"/>
              <a:gd name="connsiteX5" fmla="*/ 129994 w 177137"/>
              <a:gd name="connsiteY5" fmla="*/ 58568 h 354273"/>
              <a:gd name="connsiteX6" fmla="*/ 175136 w 177137"/>
              <a:gd name="connsiteY6" fmla="*/ 109995 h 354273"/>
              <a:gd name="connsiteX7" fmla="*/ 173422 w 177137"/>
              <a:gd name="connsiteY7" fmla="*/ 145422 h 354273"/>
              <a:gd name="connsiteX8" fmla="*/ 158565 w 177137"/>
              <a:gd name="connsiteY8" fmla="*/ 143137 h 354273"/>
              <a:gd name="connsiteX9" fmla="*/ 145994 w 177137"/>
              <a:gd name="connsiteY9" fmla="*/ 135137 h 354273"/>
              <a:gd name="connsiteX10" fmla="*/ 136280 w 177137"/>
              <a:gd name="connsiteY10" fmla="*/ 135708 h 354273"/>
              <a:gd name="connsiteX11" fmla="*/ 119138 w 177137"/>
              <a:gd name="connsiteY11" fmla="*/ 164279 h 354273"/>
              <a:gd name="connsiteX12" fmla="*/ 121995 w 177137"/>
              <a:gd name="connsiteY12" fmla="*/ 180278 h 354273"/>
              <a:gd name="connsiteX13" fmla="*/ 136280 w 177137"/>
              <a:gd name="connsiteY13" fmla="*/ 187707 h 354273"/>
              <a:gd name="connsiteX14" fmla="*/ 135137 w 177137"/>
              <a:gd name="connsiteY14" fmla="*/ 204849 h 354273"/>
              <a:gd name="connsiteX15" fmla="*/ 125423 w 177137"/>
              <a:gd name="connsiteY15" fmla="*/ 209991 h 354273"/>
              <a:gd name="connsiteX16" fmla="*/ 91710 w 177137"/>
              <a:gd name="connsiteY16" fmla="*/ 186564 h 354273"/>
              <a:gd name="connsiteX17" fmla="*/ 91710 w 177137"/>
              <a:gd name="connsiteY17" fmla="*/ 165993 h 354273"/>
              <a:gd name="connsiteX18" fmla="*/ 77996 w 177137"/>
              <a:gd name="connsiteY18" fmla="*/ 165422 h 354273"/>
              <a:gd name="connsiteX19" fmla="*/ 72282 w 177137"/>
              <a:gd name="connsiteY19" fmla="*/ 174564 h 354273"/>
              <a:gd name="connsiteX20" fmla="*/ 69425 w 177137"/>
              <a:gd name="connsiteY20" fmla="*/ 266561 h 354273"/>
              <a:gd name="connsiteX21" fmla="*/ 91138 w 177137"/>
              <a:gd name="connsiteY21" fmla="*/ 305988 h 354273"/>
              <a:gd name="connsiteX22" fmla="*/ 129423 w 177137"/>
              <a:gd name="connsiteY22" fmla="*/ 343130 h 354273"/>
              <a:gd name="connsiteX23" fmla="*/ 127709 w 177137"/>
              <a:gd name="connsiteY23" fmla="*/ 353987 h 354273"/>
              <a:gd name="connsiteX24" fmla="*/ 107709 w 177137"/>
              <a:gd name="connsiteY24" fmla="*/ 352844 h 354273"/>
              <a:gd name="connsiteX25" fmla="*/ 88853 w 177137"/>
              <a:gd name="connsiteY25" fmla="*/ 324845 h 354273"/>
              <a:gd name="connsiteX26" fmla="*/ 69425 w 177137"/>
              <a:gd name="connsiteY26" fmla="*/ 324845 h 354273"/>
              <a:gd name="connsiteX27" fmla="*/ 44854 w 177137"/>
              <a:gd name="connsiteY27" fmla="*/ 305417 h 354273"/>
              <a:gd name="connsiteX28" fmla="*/ 37426 w 177137"/>
              <a:gd name="connsiteY28" fmla="*/ 284846 h 354273"/>
              <a:gd name="connsiteX29" fmla="*/ 47711 w 177137"/>
              <a:gd name="connsiteY29" fmla="*/ 267132 h 354273"/>
              <a:gd name="connsiteX30" fmla="*/ 51711 w 177137"/>
              <a:gd name="connsiteY30" fmla="*/ 251705 h 354273"/>
              <a:gd name="connsiteX31" fmla="*/ 63139 w 177137"/>
              <a:gd name="connsiteY31" fmla="*/ 231134 h 354273"/>
              <a:gd name="connsiteX32" fmla="*/ 62568 w 177137"/>
              <a:gd name="connsiteY32" fmla="*/ 184278 h 354273"/>
              <a:gd name="connsiteX33" fmla="*/ 34569 w 177137"/>
              <a:gd name="connsiteY33" fmla="*/ 143708 h 354273"/>
              <a:gd name="connsiteX34" fmla="*/ 33426 w 177137"/>
              <a:gd name="connsiteY34" fmla="*/ 138565 h 354273"/>
              <a:gd name="connsiteX35" fmla="*/ 42569 w 177137"/>
              <a:gd name="connsiteY35" fmla="*/ 129423 h 354273"/>
              <a:gd name="connsiteX36" fmla="*/ 40283 w 177137"/>
              <a:gd name="connsiteY36" fmla="*/ 96852 h 354273"/>
              <a:gd name="connsiteX37" fmla="*/ 2570 w 177137"/>
              <a:gd name="connsiteY37" fmla="*/ 49426 h 354273"/>
              <a:gd name="connsiteX38" fmla="*/ 7141 w 177137"/>
              <a:gd name="connsiteY38" fmla="*/ 21998 h 35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77137" h="354273">
                <a:moveTo>
                  <a:pt x="53425" y="2570"/>
                </a:moveTo>
                <a:lnTo>
                  <a:pt x="77424" y="32854"/>
                </a:lnTo>
                <a:lnTo>
                  <a:pt x="77424" y="69996"/>
                </a:lnTo>
                <a:lnTo>
                  <a:pt x="85424" y="73996"/>
                </a:lnTo>
                <a:lnTo>
                  <a:pt x="123137" y="55711"/>
                </a:lnTo>
                <a:lnTo>
                  <a:pt x="129994" y="58568"/>
                </a:lnTo>
                <a:lnTo>
                  <a:pt x="175136" y="109995"/>
                </a:lnTo>
                <a:lnTo>
                  <a:pt x="173422" y="145422"/>
                </a:lnTo>
                <a:lnTo>
                  <a:pt x="158565" y="143137"/>
                </a:lnTo>
                <a:lnTo>
                  <a:pt x="145994" y="135137"/>
                </a:lnTo>
                <a:lnTo>
                  <a:pt x="136280" y="135708"/>
                </a:lnTo>
                <a:lnTo>
                  <a:pt x="119138" y="164279"/>
                </a:lnTo>
                <a:lnTo>
                  <a:pt x="121995" y="180278"/>
                </a:lnTo>
                <a:lnTo>
                  <a:pt x="136280" y="187707"/>
                </a:lnTo>
                <a:lnTo>
                  <a:pt x="135137" y="204849"/>
                </a:lnTo>
                <a:lnTo>
                  <a:pt x="125423" y="209991"/>
                </a:lnTo>
                <a:lnTo>
                  <a:pt x="91710" y="186564"/>
                </a:lnTo>
                <a:lnTo>
                  <a:pt x="91710" y="165993"/>
                </a:lnTo>
                <a:lnTo>
                  <a:pt x="77996" y="165422"/>
                </a:lnTo>
                <a:lnTo>
                  <a:pt x="72282" y="174564"/>
                </a:lnTo>
                <a:lnTo>
                  <a:pt x="69425" y="266561"/>
                </a:lnTo>
                <a:lnTo>
                  <a:pt x="91138" y="305988"/>
                </a:lnTo>
                <a:lnTo>
                  <a:pt x="129423" y="343130"/>
                </a:lnTo>
                <a:lnTo>
                  <a:pt x="127709" y="353987"/>
                </a:lnTo>
                <a:lnTo>
                  <a:pt x="107709" y="352844"/>
                </a:lnTo>
                <a:lnTo>
                  <a:pt x="88853" y="324845"/>
                </a:lnTo>
                <a:lnTo>
                  <a:pt x="69425" y="324845"/>
                </a:lnTo>
                <a:lnTo>
                  <a:pt x="44854" y="305417"/>
                </a:lnTo>
                <a:lnTo>
                  <a:pt x="37426" y="284846"/>
                </a:lnTo>
                <a:lnTo>
                  <a:pt x="47711" y="267132"/>
                </a:lnTo>
                <a:lnTo>
                  <a:pt x="51711" y="251705"/>
                </a:lnTo>
                <a:lnTo>
                  <a:pt x="63139" y="231134"/>
                </a:lnTo>
                <a:lnTo>
                  <a:pt x="62568" y="184278"/>
                </a:lnTo>
                <a:lnTo>
                  <a:pt x="34569" y="143708"/>
                </a:lnTo>
                <a:lnTo>
                  <a:pt x="33426" y="138565"/>
                </a:lnTo>
                <a:lnTo>
                  <a:pt x="42569" y="129423"/>
                </a:lnTo>
                <a:lnTo>
                  <a:pt x="40283" y="96852"/>
                </a:lnTo>
                <a:lnTo>
                  <a:pt x="2570" y="49426"/>
                </a:lnTo>
                <a:lnTo>
                  <a:pt x="7141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0" name="Freihandform: Form 199">
            <a:extLst>
              <a:ext uri="{FF2B5EF4-FFF2-40B4-BE49-F238E27FC236}">
                <a16:creationId xmlns:a16="http://schemas.microsoft.com/office/drawing/2014/main" id="{2682BC35-F88F-46F6-798F-2E36CF012EF7}"/>
              </a:ext>
            </a:extLst>
          </p:cNvPr>
          <p:cNvSpPr/>
          <p:nvPr userDrawn="1"/>
        </p:nvSpPr>
        <p:spPr>
          <a:xfrm>
            <a:off x="10795139" y="4364201"/>
            <a:ext cx="146338" cy="185439"/>
          </a:xfrm>
          <a:custGeom>
            <a:avLst/>
            <a:gdLst>
              <a:gd name="connsiteX0" fmla="*/ 2570 w 102853"/>
              <a:gd name="connsiteY0" fmla="*/ 3141 h 137138"/>
              <a:gd name="connsiteX1" fmla="*/ 17427 w 102853"/>
              <a:gd name="connsiteY1" fmla="*/ 35712 h 137138"/>
              <a:gd name="connsiteX2" fmla="*/ 20855 w 102853"/>
              <a:gd name="connsiteY2" fmla="*/ 78567 h 137138"/>
              <a:gd name="connsiteX3" fmla="*/ 40283 w 102853"/>
              <a:gd name="connsiteY3" fmla="*/ 108852 h 137138"/>
              <a:gd name="connsiteX4" fmla="*/ 87710 w 102853"/>
              <a:gd name="connsiteY4" fmla="*/ 137994 h 137138"/>
              <a:gd name="connsiteX5" fmla="*/ 105424 w 102853"/>
              <a:gd name="connsiteY5" fmla="*/ 139708 h 137138"/>
              <a:gd name="connsiteX6" fmla="*/ 102567 w 102853"/>
              <a:gd name="connsiteY6" fmla="*/ 109995 h 137138"/>
              <a:gd name="connsiteX7" fmla="*/ 86567 w 102853"/>
              <a:gd name="connsiteY7" fmla="*/ 72282 h 137138"/>
              <a:gd name="connsiteX8" fmla="*/ 64282 w 102853"/>
              <a:gd name="connsiteY8" fmla="*/ 23712 h 137138"/>
              <a:gd name="connsiteX9" fmla="*/ 61997 w 102853"/>
              <a:gd name="connsiteY9" fmla="*/ 32283 h 137138"/>
              <a:gd name="connsiteX10" fmla="*/ 34569 w 102853"/>
              <a:gd name="connsiteY10" fmla="*/ 31140 h 137138"/>
              <a:gd name="connsiteX11" fmla="*/ 15141 w 102853"/>
              <a:gd name="connsiteY11" fmla="*/ 2570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137138">
                <a:moveTo>
                  <a:pt x="2570" y="3141"/>
                </a:moveTo>
                <a:lnTo>
                  <a:pt x="17427" y="35712"/>
                </a:lnTo>
                <a:lnTo>
                  <a:pt x="20855" y="78567"/>
                </a:lnTo>
                <a:lnTo>
                  <a:pt x="40283" y="108852"/>
                </a:lnTo>
                <a:lnTo>
                  <a:pt x="87710" y="137994"/>
                </a:lnTo>
                <a:lnTo>
                  <a:pt x="105424" y="139708"/>
                </a:lnTo>
                <a:lnTo>
                  <a:pt x="102567" y="109995"/>
                </a:lnTo>
                <a:lnTo>
                  <a:pt x="86567" y="72282"/>
                </a:lnTo>
                <a:lnTo>
                  <a:pt x="64282" y="23712"/>
                </a:lnTo>
                <a:lnTo>
                  <a:pt x="61997" y="32283"/>
                </a:lnTo>
                <a:lnTo>
                  <a:pt x="34569" y="31140"/>
                </a:lnTo>
                <a:lnTo>
                  <a:pt x="1514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1" name="Freihandform: Form 200">
            <a:extLst>
              <a:ext uri="{FF2B5EF4-FFF2-40B4-BE49-F238E27FC236}">
                <a16:creationId xmlns:a16="http://schemas.microsoft.com/office/drawing/2014/main" id="{5148CEEA-BFAD-8BB6-3708-13725D905B81}"/>
              </a:ext>
            </a:extLst>
          </p:cNvPr>
          <p:cNvSpPr/>
          <p:nvPr userDrawn="1"/>
        </p:nvSpPr>
        <p:spPr>
          <a:xfrm>
            <a:off x="10869121" y="4106131"/>
            <a:ext cx="138208" cy="146807"/>
          </a:xfrm>
          <a:custGeom>
            <a:avLst/>
            <a:gdLst>
              <a:gd name="connsiteX0" fmla="*/ 7712 w 97139"/>
              <a:gd name="connsiteY0" fmla="*/ 76853 h 108567"/>
              <a:gd name="connsiteX1" fmla="*/ 37426 w 97139"/>
              <a:gd name="connsiteY1" fmla="*/ 108852 h 108567"/>
              <a:gd name="connsiteX2" fmla="*/ 92853 w 97139"/>
              <a:gd name="connsiteY2" fmla="*/ 67711 h 108567"/>
              <a:gd name="connsiteX3" fmla="*/ 97424 w 97139"/>
              <a:gd name="connsiteY3" fmla="*/ 2570 h 108567"/>
              <a:gd name="connsiteX4" fmla="*/ 68853 w 97139"/>
              <a:gd name="connsiteY4" fmla="*/ 22569 h 108567"/>
              <a:gd name="connsiteX5" fmla="*/ 53997 w 97139"/>
              <a:gd name="connsiteY5" fmla="*/ 14569 h 108567"/>
              <a:gd name="connsiteX6" fmla="*/ 33997 w 97139"/>
              <a:gd name="connsiteY6" fmla="*/ 11712 h 108567"/>
              <a:gd name="connsiteX7" fmla="*/ 22569 w 97139"/>
              <a:gd name="connsiteY7" fmla="*/ 3713 h 108567"/>
              <a:gd name="connsiteX8" fmla="*/ 17426 w 97139"/>
              <a:gd name="connsiteY8" fmla="*/ 3713 h 108567"/>
              <a:gd name="connsiteX9" fmla="*/ 2570 w 97139"/>
              <a:gd name="connsiteY9" fmla="*/ 28283 h 108567"/>
              <a:gd name="connsiteX10" fmla="*/ 4855 w 97139"/>
              <a:gd name="connsiteY10" fmla="*/ 39711 h 108567"/>
              <a:gd name="connsiteX11" fmla="*/ 19712 w 97139"/>
              <a:gd name="connsiteY11" fmla="*/ 47711 h 108567"/>
              <a:gd name="connsiteX12" fmla="*/ 17998 w 97139"/>
              <a:gd name="connsiteY12" fmla="*/ 70568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139" h="108567">
                <a:moveTo>
                  <a:pt x="7712" y="76853"/>
                </a:moveTo>
                <a:lnTo>
                  <a:pt x="37426" y="108852"/>
                </a:lnTo>
                <a:lnTo>
                  <a:pt x="92853" y="67711"/>
                </a:lnTo>
                <a:lnTo>
                  <a:pt x="97424" y="2570"/>
                </a:lnTo>
                <a:lnTo>
                  <a:pt x="68853" y="22569"/>
                </a:lnTo>
                <a:lnTo>
                  <a:pt x="53997" y="14569"/>
                </a:lnTo>
                <a:lnTo>
                  <a:pt x="33997" y="11712"/>
                </a:lnTo>
                <a:lnTo>
                  <a:pt x="22569" y="3713"/>
                </a:lnTo>
                <a:lnTo>
                  <a:pt x="17426" y="3713"/>
                </a:lnTo>
                <a:lnTo>
                  <a:pt x="2570" y="28283"/>
                </a:lnTo>
                <a:lnTo>
                  <a:pt x="4855" y="39711"/>
                </a:lnTo>
                <a:lnTo>
                  <a:pt x="19712" y="47711"/>
                </a:lnTo>
                <a:lnTo>
                  <a:pt x="17998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2" name="Freihandform: Form 201">
            <a:extLst>
              <a:ext uri="{FF2B5EF4-FFF2-40B4-BE49-F238E27FC236}">
                <a16:creationId xmlns:a16="http://schemas.microsoft.com/office/drawing/2014/main" id="{478C5081-CF26-6F00-A572-411B35D07997}"/>
              </a:ext>
            </a:extLst>
          </p:cNvPr>
          <p:cNvSpPr/>
          <p:nvPr userDrawn="1"/>
        </p:nvSpPr>
        <p:spPr>
          <a:xfrm>
            <a:off x="10778068" y="3846516"/>
            <a:ext cx="227636" cy="278159"/>
          </a:xfrm>
          <a:custGeom>
            <a:avLst/>
            <a:gdLst>
              <a:gd name="connsiteX0" fmla="*/ 35140 w 159994"/>
              <a:gd name="connsiteY0" fmla="*/ 2570 h 205707"/>
              <a:gd name="connsiteX1" fmla="*/ 17426 w 159994"/>
              <a:gd name="connsiteY1" fmla="*/ 11141 h 205707"/>
              <a:gd name="connsiteX2" fmla="*/ 2570 w 159994"/>
              <a:gd name="connsiteY2" fmla="*/ 53997 h 205707"/>
              <a:gd name="connsiteX3" fmla="*/ 27140 w 159994"/>
              <a:gd name="connsiteY3" fmla="*/ 85424 h 205707"/>
              <a:gd name="connsiteX4" fmla="*/ 23140 w 159994"/>
              <a:gd name="connsiteY4" fmla="*/ 119709 h 205707"/>
              <a:gd name="connsiteX5" fmla="*/ 27140 w 159994"/>
              <a:gd name="connsiteY5" fmla="*/ 121423 h 205707"/>
              <a:gd name="connsiteX6" fmla="*/ 67710 w 159994"/>
              <a:gd name="connsiteY6" fmla="*/ 101995 h 205707"/>
              <a:gd name="connsiteX7" fmla="*/ 122566 w 159994"/>
              <a:gd name="connsiteY7" fmla="*/ 163136 h 205707"/>
              <a:gd name="connsiteX8" fmla="*/ 121423 w 159994"/>
              <a:gd name="connsiteY8" fmla="*/ 201421 h 205707"/>
              <a:gd name="connsiteX9" fmla="*/ 133422 w 159994"/>
              <a:gd name="connsiteY9" fmla="*/ 207706 h 205707"/>
              <a:gd name="connsiteX10" fmla="*/ 162565 w 159994"/>
              <a:gd name="connsiteY10" fmla="*/ 184278 h 205707"/>
              <a:gd name="connsiteX11" fmla="*/ 160279 w 159994"/>
              <a:gd name="connsiteY11" fmla="*/ 164850 h 205707"/>
              <a:gd name="connsiteX12" fmla="*/ 75139 w 159994"/>
              <a:gd name="connsiteY12" fmla="*/ 84282 h 205707"/>
              <a:gd name="connsiteX13" fmla="*/ 76282 w 159994"/>
              <a:gd name="connsiteY13" fmla="*/ 72282 h 205707"/>
              <a:gd name="connsiteX14" fmla="*/ 86567 w 159994"/>
              <a:gd name="connsiteY14" fmla="*/ 64853 h 205707"/>
              <a:gd name="connsiteX15" fmla="*/ 79139 w 159994"/>
              <a:gd name="connsiteY15" fmla="*/ 44283 h 205707"/>
              <a:gd name="connsiteX16" fmla="*/ 44283 w 159994"/>
              <a:gd name="connsiteY16" fmla="*/ 38569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9994" h="205707">
                <a:moveTo>
                  <a:pt x="35140" y="2570"/>
                </a:moveTo>
                <a:lnTo>
                  <a:pt x="17426" y="11141"/>
                </a:lnTo>
                <a:lnTo>
                  <a:pt x="2570" y="53997"/>
                </a:lnTo>
                <a:lnTo>
                  <a:pt x="27140" y="85424"/>
                </a:lnTo>
                <a:lnTo>
                  <a:pt x="23140" y="119709"/>
                </a:lnTo>
                <a:lnTo>
                  <a:pt x="27140" y="121423"/>
                </a:lnTo>
                <a:lnTo>
                  <a:pt x="67710" y="101995"/>
                </a:lnTo>
                <a:lnTo>
                  <a:pt x="122566" y="163136"/>
                </a:lnTo>
                <a:lnTo>
                  <a:pt x="121423" y="201421"/>
                </a:lnTo>
                <a:lnTo>
                  <a:pt x="133422" y="207706"/>
                </a:lnTo>
                <a:lnTo>
                  <a:pt x="162565" y="184278"/>
                </a:lnTo>
                <a:lnTo>
                  <a:pt x="160279" y="164850"/>
                </a:lnTo>
                <a:lnTo>
                  <a:pt x="75139" y="84282"/>
                </a:lnTo>
                <a:lnTo>
                  <a:pt x="76282" y="72282"/>
                </a:lnTo>
                <a:lnTo>
                  <a:pt x="86567" y="64853"/>
                </a:lnTo>
                <a:lnTo>
                  <a:pt x="79139" y="44283"/>
                </a:lnTo>
                <a:lnTo>
                  <a:pt x="44283" y="3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3" name="Freihandform: Form 202">
            <a:extLst>
              <a:ext uri="{FF2B5EF4-FFF2-40B4-BE49-F238E27FC236}">
                <a16:creationId xmlns:a16="http://schemas.microsoft.com/office/drawing/2014/main" id="{FA4A8FCC-EBF2-0A94-7F42-851FA786773D}"/>
              </a:ext>
            </a:extLst>
          </p:cNvPr>
          <p:cNvSpPr/>
          <p:nvPr userDrawn="1"/>
        </p:nvSpPr>
        <p:spPr>
          <a:xfrm>
            <a:off x="10831723" y="3822563"/>
            <a:ext cx="235766" cy="479053"/>
          </a:xfrm>
          <a:custGeom>
            <a:avLst/>
            <a:gdLst>
              <a:gd name="connsiteX0" fmla="*/ 67139 w 165708"/>
              <a:gd name="connsiteY0" fmla="*/ 323131 h 354273"/>
              <a:gd name="connsiteX1" fmla="*/ 75710 w 165708"/>
              <a:gd name="connsiteY1" fmla="*/ 336845 h 354273"/>
              <a:gd name="connsiteX2" fmla="*/ 77425 w 165708"/>
              <a:gd name="connsiteY2" fmla="*/ 352273 h 354273"/>
              <a:gd name="connsiteX3" fmla="*/ 100281 w 165708"/>
              <a:gd name="connsiteY3" fmla="*/ 355130 h 354273"/>
              <a:gd name="connsiteX4" fmla="*/ 127709 w 165708"/>
              <a:gd name="connsiteY4" fmla="*/ 317988 h 354273"/>
              <a:gd name="connsiteX5" fmla="*/ 153993 w 165708"/>
              <a:gd name="connsiteY5" fmla="*/ 310560 h 354273"/>
              <a:gd name="connsiteX6" fmla="*/ 167707 w 165708"/>
              <a:gd name="connsiteY6" fmla="*/ 272847 h 354273"/>
              <a:gd name="connsiteX7" fmla="*/ 161422 w 165708"/>
              <a:gd name="connsiteY7" fmla="*/ 211706 h 354273"/>
              <a:gd name="connsiteX8" fmla="*/ 134566 w 165708"/>
              <a:gd name="connsiteY8" fmla="*/ 174564 h 354273"/>
              <a:gd name="connsiteX9" fmla="*/ 105995 w 165708"/>
              <a:gd name="connsiteY9" fmla="*/ 152279 h 354273"/>
              <a:gd name="connsiteX10" fmla="*/ 69996 w 165708"/>
              <a:gd name="connsiteY10" fmla="*/ 89996 h 354273"/>
              <a:gd name="connsiteX11" fmla="*/ 95710 w 165708"/>
              <a:gd name="connsiteY11" fmla="*/ 46568 h 354273"/>
              <a:gd name="connsiteX12" fmla="*/ 59140 w 165708"/>
              <a:gd name="connsiteY12" fmla="*/ 4284 h 354273"/>
              <a:gd name="connsiteX13" fmla="*/ 29426 w 165708"/>
              <a:gd name="connsiteY13" fmla="*/ 2570 h 354273"/>
              <a:gd name="connsiteX14" fmla="*/ 2570 w 165708"/>
              <a:gd name="connsiteY14" fmla="*/ 17427 h 354273"/>
              <a:gd name="connsiteX15" fmla="*/ 10570 w 165708"/>
              <a:gd name="connsiteY15" fmla="*/ 51711 h 354273"/>
              <a:gd name="connsiteX16" fmla="*/ 45997 w 165708"/>
              <a:gd name="connsiteY16" fmla="*/ 57997 h 354273"/>
              <a:gd name="connsiteX17" fmla="*/ 55711 w 165708"/>
              <a:gd name="connsiteY17" fmla="*/ 84282 h 354273"/>
              <a:gd name="connsiteX18" fmla="*/ 43140 w 165708"/>
              <a:gd name="connsiteY18" fmla="*/ 92281 h 354273"/>
              <a:gd name="connsiteX19" fmla="*/ 43711 w 165708"/>
              <a:gd name="connsiteY19" fmla="*/ 99138 h 354273"/>
              <a:gd name="connsiteX20" fmla="*/ 127137 w 165708"/>
              <a:gd name="connsiteY20" fmla="*/ 180850 h 354273"/>
              <a:gd name="connsiteX21" fmla="*/ 130566 w 165708"/>
              <a:gd name="connsiteY21" fmla="*/ 204849 h 354273"/>
              <a:gd name="connsiteX22" fmla="*/ 125423 w 165708"/>
              <a:gd name="connsiteY22" fmla="*/ 280846 h 35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5708" h="354273">
                <a:moveTo>
                  <a:pt x="67139" y="323131"/>
                </a:moveTo>
                <a:lnTo>
                  <a:pt x="75710" y="336845"/>
                </a:lnTo>
                <a:lnTo>
                  <a:pt x="77425" y="352273"/>
                </a:lnTo>
                <a:lnTo>
                  <a:pt x="100281" y="355130"/>
                </a:lnTo>
                <a:lnTo>
                  <a:pt x="127709" y="317988"/>
                </a:lnTo>
                <a:lnTo>
                  <a:pt x="153993" y="310560"/>
                </a:lnTo>
                <a:lnTo>
                  <a:pt x="167707" y="272847"/>
                </a:lnTo>
                <a:lnTo>
                  <a:pt x="161422" y="211706"/>
                </a:lnTo>
                <a:lnTo>
                  <a:pt x="134566" y="174564"/>
                </a:lnTo>
                <a:lnTo>
                  <a:pt x="105995" y="152279"/>
                </a:lnTo>
                <a:lnTo>
                  <a:pt x="69996" y="89996"/>
                </a:lnTo>
                <a:lnTo>
                  <a:pt x="95710" y="46568"/>
                </a:lnTo>
                <a:lnTo>
                  <a:pt x="59140" y="4284"/>
                </a:lnTo>
                <a:lnTo>
                  <a:pt x="29426" y="2570"/>
                </a:lnTo>
                <a:lnTo>
                  <a:pt x="2570" y="17427"/>
                </a:lnTo>
                <a:lnTo>
                  <a:pt x="10570" y="51711"/>
                </a:lnTo>
                <a:lnTo>
                  <a:pt x="45997" y="57997"/>
                </a:lnTo>
                <a:lnTo>
                  <a:pt x="55711" y="84282"/>
                </a:lnTo>
                <a:lnTo>
                  <a:pt x="43140" y="92281"/>
                </a:lnTo>
                <a:lnTo>
                  <a:pt x="43711" y="99138"/>
                </a:lnTo>
                <a:lnTo>
                  <a:pt x="127137" y="180850"/>
                </a:lnTo>
                <a:lnTo>
                  <a:pt x="130566" y="204849"/>
                </a:lnTo>
                <a:lnTo>
                  <a:pt x="125423" y="28084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4" name="Freihandform: Form 203">
            <a:extLst>
              <a:ext uri="{FF2B5EF4-FFF2-40B4-BE49-F238E27FC236}">
                <a16:creationId xmlns:a16="http://schemas.microsoft.com/office/drawing/2014/main" id="{E70621EE-A446-3C51-1C49-18F1D277E520}"/>
              </a:ext>
            </a:extLst>
          </p:cNvPr>
          <p:cNvSpPr/>
          <p:nvPr userDrawn="1"/>
        </p:nvSpPr>
        <p:spPr>
          <a:xfrm>
            <a:off x="8956979" y="3251563"/>
            <a:ext cx="162597" cy="77267"/>
          </a:xfrm>
          <a:custGeom>
            <a:avLst/>
            <a:gdLst>
              <a:gd name="connsiteX0" fmla="*/ 2570 w 114281"/>
              <a:gd name="connsiteY0" fmla="*/ 13427 h 57140"/>
              <a:gd name="connsiteX1" fmla="*/ 25998 w 114281"/>
              <a:gd name="connsiteY1" fmla="*/ 44283 h 57140"/>
              <a:gd name="connsiteX2" fmla="*/ 55711 w 114281"/>
              <a:gd name="connsiteY2" fmla="*/ 57997 h 57140"/>
              <a:gd name="connsiteX3" fmla="*/ 73996 w 114281"/>
              <a:gd name="connsiteY3" fmla="*/ 57997 h 57140"/>
              <a:gd name="connsiteX4" fmla="*/ 105424 w 114281"/>
              <a:gd name="connsiteY4" fmla="*/ 49426 h 57140"/>
              <a:gd name="connsiteX5" fmla="*/ 113423 w 114281"/>
              <a:gd name="connsiteY5" fmla="*/ 37426 h 57140"/>
              <a:gd name="connsiteX6" fmla="*/ 20855 w 114281"/>
              <a:gd name="connsiteY6" fmla="*/ 257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81" h="57140">
                <a:moveTo>
                  <a:pt x="2570" y="13427"/>
                </a:moveTo>
                <a:lnTo>
                  <a:pt x="25998" y="44283"/>
                </a:lnTo>
                <a:lnTo>
                  <a:pt x="55711" y="57997"/>
                </a:lnTo>
                <a:lnTo>
                  <a:pt x="73996" y="57997"/>
                </a:lnTo>
                <a:lnTo>
                  <a:pt x="105424" y="49426"/>
                </a:lnTo>
                <a:lnTo>
                  <a:pt x="113423" y="37426"/>
                </a:lnTo>
                <a:lnTo>
                  <a:pt x="20855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5" name="Freihandform: Form 204">
            <a:extLst>
              <a:ext uri="{FF2B5EF4-FFF2-40B4-BE49-F238E27FC236}">
                <a16:creationId xmlns:a16="http://schemas.microsoft.com/office/drawing/2014/main" id="{27B12942-27B6-130D-9D65-04F0A37FD81A}"/>
              </a:ext>
            </a:extLst>
          </p:cNvPr>
          <p:cNvSpPr/>
          <p:nvPr userDrawn="1"/>
        </p:nvSpPr>
        <p:spPr>
          <a:xfrm>
            <a:off x="9061040" y="3322648"/>
            <a:ext cx="97558" cy="77267"/>
          </a:xfrm>
          <a:custGeom>
            <a:avLst/>
            <a:gdLst>
              <a:gd name="connsiteX0" fmla="*/ 33426 w 68569"/>
              <a:gd name="connsiteY0" fmla="*/ 2570 h 57140"/>
              <a:gd name="connsiteX1" fmla="*/ 68282 w 68569"/>
              <a:gd name="connsiteY1" fmla="*/ 48283 h 57140"/>
              <a:gd name="connsiteX2" fmla="*/ 57997 w 68569"/>
              <a:gd name="connsiteY2" fmla="*/ 60282 h 57140"/>
              <a:gd name="connsiteX3" fmla="*/ 32854 w 68569"/>
              <a:gd name="connsiteY3" fmla="*/ 55711 h 57140"/>
              <a:gd name="connsiteX4" fmla="*/ 2570 w 68569"/>
              <a:gd name="connsiteY4" fmla="*/ 28283 h 57140"/>
              <a:gd name="connsiteX5" fmla="*/ 4284 w 68569"/>
              <a:gd name="connsiteY5" fmla="*/ 9998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33426" y="2570"/>
                </a:moveTo>
                <a:lnTo>
                  <a:pt x="68282" y="48283"/>
                </a:lnTo>
                <a:lnTo>
                  <a:pt x="57997" y="60282"/>
                </a:lnTo>
                <a:lnTo>
                  <a:pt x="32854" y="55711"/>
                </a:lnTo>
                <a:lnTo>
                  <a:pt x="2570" y="28283"/>
                </a:lnTo>
                <a:lnTo>
                  <a:pt x="4284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6" name="Freihandform: Form 205">
            <a:extLst>
              <a:ext uri="{FF2B5EF4-FFF2-40B4-BE49-F238E27FC236}">
                <a16:creationId xmlns:a16="http://schemas.microsoft.com/office/drawing/2014/main" id="{E433767D-2E9D-43F3-969D-4FCCFF87103C}"/>
              </a:ext>
            </a:extLst>
          </p:cNvPr>
          <p:cNvSpPr/>
          <p:nvPr userDrawn="1"/>
        </p:nvSpPr>
        <p:spPr>
          <a:xfrm>
            <a:off x="9111447" y="3301013"/>
            <a:ext cx="138208" cy="100447"/>
          </a:xfrm>
          <a:custGeom>
            <a:avLst/>
            <a:gdLst>
              <a:gd name="connsiteX0" fmla="*/ 9998 w 97139"/>
              <a:gd name="connsiteY0" fmla="*/ 2570 h 74283"/>
              <a:gd name="connsiteX1" fmla="*/ 2570 w 97139"/>
              <a:gd name="connsiteY1" fmla="*/ 15141 h 74283"/>
              <a:gd name="connsiteX2" fmla="*/ 36854 w 97139"/>
              <a:gd name="connsiteY2" fmla="*/ 60282 h 74283"/>
              <a:gd name="connsiteX3" fmla="*/ 48854 w 97139"/>
              <a:gd name="connsiteY3" fmla="*/ 56282 h 74283"/>
              <a:gd name="connsiteX4" fmla="*/ 68853 w 97139"/>
              <a:gd name="connsiteY4" fmla="*/ 76853 h 74283"/>
              <a:gd name="connsiteX5" fmla="*/ 77424 w 97139"/>
              <a:gd name="connsiteY5" fmla="*/ 40854 h 74283"/>
              <a:gd name="connsiteX6" fmla="*/ 98567 w 97139"/>
              <a:gd name="connsiteY6" fmla="*/ 44283 h 74283"/>
              <a:gd name="connsiteX7" fmla="*/ 97995 w 97139"/>
              <a:gd name="connsiteY7" fmla="*/ 33997 h 74283"/>
              <a:gd name="connsiteX8" fmla="*/ 62568 w 97139"/>
              <a:gd name="connsiteY8" fmla="*/ 3141 h 74283"/>
              <a:gd name="connsiteX9" fmla="*/ 55711 w 97139"/>
              <a:gd name="connsiteY9" fmla="*/ 21426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39" h="74283">
                <a:moveTo>
                  <a:pt x="9998" y="2570"/>
                </a:moveTo>
                <a:lnTo>
                  <a:pt x="2570" y="15141"/>
                </a:lnTo>
                <a:lnTo>
                  <a:pt x="36854" y="60282"/>
                </a:lnTo>
                <a:lnTo>
                  <a:pt x="48854" y="56282"/>
                </a:lnTo>
                <a:lnTo>
                  <a:pt x="68853" y="76853"/>
                </a:lnTo>
                <a:lnTo>
                  <a:pt x="77424" y="40854"/>
                </a:lnTo>
                <a:lnTo>
                  <a:pt x="98567" y="44283"/>
                </a:lnTo>
                <a:lnTo>
                  <a:pt x="97995" y="33997"/>
                </a:lnTo>
                <a:lnTo>
                  <a:pt x="62568" y="3141"/>
                </a:lnTo>
                <a:lnTo>
                  <a:pt x="55711" y="21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7" name="Freihandform: Form 206">
            <a:extLst>
              <a:ext uri="{FF2B5EF4-FFF2-40B4-BE49-F238E27FC236}">
                <a16:creationId xmlns:a16="http://schemas.microsoft.com/office/drawing/2014/main" id="{8650791E-2EEC-09D7-C627-FDFD0F98EBE8}"/>
              </a:ext>
            </a:extLst>
          </p:cNvPr>
          <p:cNvSpPr/>
          <p:nvPr userDrawn="1"/>
        </p:nvSpPr>
        <p:spPr>
          <a:xfrm>
            <a:off x="9091122" y="3382916"/>
            <a:ext cx="593478" cy="440421"/>
          </a:xfrm>
          <a:custGeom>
            <a:avLst/>
            <a:gdLst>
              <a:gd name="connsiteX0" fmla="*/ 11712 w 417129"/>
              <a:gd name="connsiteY0" fmla="*/ 16855 h 325703"/>
              <a:gd name="connsiteX1" fmla="*/ 2570 w 417129"/>
              <a:gd name="connsiteY1" fmla="*/ 25998 h 325703"/>
              <a:gd name="connsiteX2" fmla="*/ 3713 w 417129"/>
              <a:gd name="connsiteY2" fmla="*/ 40854 h 325703"/>
              <a:gd name="connsiteX3" fmla="*/ 14569 w 417129"/>
              <a:gd name="connsiteY3" fmla="*/ 56282 h 325703"/>
              <a:gd name="connsiteX4" fmla="*/ 53997 w 417129"/>
              <a:gd name="connsiteY4" fmla="*/ 99138 h 325703"/>
              <a:gd name="connsiteX5" fmla="*/ 47711 w 417129"/>
              <a:gd name="connsiteY5" fmla="*/ 116280 h 325703"/>
              <a:gd name="connsiteX6" fmla="*/ 40854 w 417129"/>
              <a:gd name="connsiteY6" fmla="*/ 116280 h 325703"/>
              <a:gd name="connsiteX7" fmla="*/ 37426 w 417129"/>
              <a:gd name="connsiteY7" fmla="*/ 133994 h 325703"/>
              <a:gd name="connsiteX8" fmla="*/ 59711 w 417129"/>
              <a:gd name="connsiteY8" fmla="*/ 161993 h 325703"/>
              <a:gd name="connsiteX9" fmla="*/ 80281 w 417129"/>
              <a:gd name="connsiteY9" fmla="*/ 164279 h 325703"/>
              <a:gd name="connsiteX10" fmla="*/ 121423 w 417129"/>
              <a:gd name="connsiteY10" fmla="*/ 220848 h 325703"/>
              <a:gd name="connsiteX11" fmla="*/ 144279 w 417129"/>
              <a:gd name="connsiteY11" fmla="*/ 222563 h 325703"/>
              <a:gd name="connsiteX12" fmla="*/ 162565 w 417129"/>
              <a:gd name="connsiteY12" fmla="*/ 235705 h 325703"/>
              <a:gd name="connsiteX13" fmla="*/ 163136 w 417129"/>
              <a:gd name="connsiteY13" fmla="*/ 261419 h 325703"/>
              <a:gd name="connsiteX14" fmla="*/ 233991 w 417129"/>
              <a:gd name="connsiteY14" fmla="*/ 302560 h 325703"/>
              <a:gd name="connsiteX15" fmla="*/ 260847 w 417129"/>
              <a:gd name="connsiteY15" fmla="*/ 302560 h 325703"/>
              <a:gd name="connsiteX16" fmla="*/ 276847 w 417129"/>
              <a:gd name="connsiteY16" fmla="*/ 288846 h 325703"/>
              <a:gd name="connsiteX17" fmla="*/ 297417 w 417129"/>
              <a:gd name="connsiteY17" fmla="*/ 288275 h 325703"/>
              <a:gd name="connsiteX18" fmla="*/ 309417 w 417129"/>
              <a:gd name="connsiteY18" fmla="*/ 315702 h 325703"/>
              <a:gd name="connsiteX19" fmla="*/ 385986 w 417129"/>
              <a:gd name="connsiteY19" fmla="*/ 326559 h 325703"/>
              <a:gd name="connsiteX20" fmla="*/ 388271 w 417129"/>
              <a:gd name="connsiteY20" fmla="*/ 297989 h 325703"/>
              <a:gd name="connsiteX21" fmla="*/ 413413 w 417129"/>
              <a:gd name="connsiteY21" fmla="*/ 288846 h 325703"/>
              <a:gd name="connsiteX22" fmla="*/ 415128 w 417129"/>
              <a:gd name="connsiteY22" fmla="*/ 279132 h 325703"/>
              <a:gd name="connsiteX23" fmla="*/ 394557 w 417129"/>
              <a:gd name="connsiteY23" fmla="*/ 251133 h 325703"/>
              <a:gd name="connsiteX24" fmla="*/ 349416 w 417129"/>
              <a:gd name="connsiteY24" fmla="*/ 215134 h 325703"/>
              <a:gd name="connsiteX25" fmla="*/ 373415 w 417129"/>
              <a:gd name="connsiteY25" fmla="*/ 193421 h 325703"/>
              <a:gd name="connsiteX26" fmla="*/ 371700 w 417129"/>
              <a:gd name="connsiteY26" fmla="*/ 184278 h 325703"/>
              <a:gd name="connsiteX27" fmla="*/ 341987 w 417129"/>
              <a:gd name="connsiteY27" fmla="*/ 179707 h 325703"/>
              <a:gd name="connsiteX28" fmla="*/ 329416 w 417129"/>
              <a:gd name="connsiteY28" fmla="*/ 79710 h 325703"/>
              <a:gd name="connsiteX29" fmla="*/ 328273 w 417129"/>
              <a:gd name="connsiteY29" fmla="*/ 56282 h 325703"/>
              <a:gd name="connsiteX30" fmla="*/ 247704 w 417129"/>
              <a:gd name="connsiteY30" fmla="*/ 25998 h 325703"/>
              <a:gd name="connsiteX31" fmla="*/ 212277 w 417129"/>
              <a:gd name="connsiteY31" fmla="*/ 33997 h 325703"/>
              <a:gd name="connsiteX32" fmla="*/ 192278 w 417129"/>
              <a:gd name="connsiteY32" fmla="*/ 57997 h 325703"/>
              <a:gd name="connsiteX33" fmla="*/ 174564 w 417129"/>
              <a:gd name="connsiteY33" fmla="*/ 56854 h 325703"/>
              <a:gd name="connsiteX34" fmla="*/ 169422 w 417129"/>
              <a:gd name="connsiteY34" fmla="*/ 61425 h 325703"/>
              <a:gd name="connsiteX35" fmla="*/ 129994 w 417129"/>
              <a:gd name="connsiteY35" fmla="*/ 58568 h 325703"/>
              <a:gd name="connsiteX36" fmla="*/ 80853 w 417129"/>
              <a:gd name="connsiteY36" fmla="*/ 22569 h 325703"/>
              <a:gd name="connsiteX37" fmla="*/ 61996 w 417129"/>
              <a:gd name="connsiteY37" fmla="*/ 2570 h 325703"/>
              <a:gd name="connsiteX38" fmla="*/ 53425 w 417129"/>
              <a:gd name="connsiteY38" fmla="*/ 4284 h 325703"/>
              <a:gd name="connsiteX39" fmla="*/ 38569 w 417129"/>
              <a:gd name="connsiteY39" fmla="*/ 21998 h 3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7129" h="325703">
                <a:moveTo>
                  <a:pt x="11712" y="16855"/>
                </a:moveTo>
                <a:lnTo>
                  <a:pt x="2570" y="25998"/>
                </a:lnTo>
                <a:lnTo>
                  <a:pt x="3713" y="40854"/>
                </a:lnTo>
                <a:lnTo>
                  <a:pt x="14569" y="56282"/>
                </a:lnTo>
                <a:lnTo>
                  <a:pt x="53997" y="99138"/>
                </a:lnTo>
                <a:lnTo>
                  <a:pt x="47711" y="116280"/>
                </a:lnTo>
                <a:lnTo>
                  <a:pt x="40854" y="116280"/>
                </a:lnTo>
                <a:lnTo>
                  <a:pt x="37426" y="133994"/>
                </a:lnTo>
                <a:lnTo>
                  <a:pt x="59711" y="161993"/>
                </a:lnTo>
                <a:lnTo>
                  <a:pt x="80281" y="164279"/>
                </a:lnTo>
                <a:lnTo>
                  <a:pt x="121423" y="220848"/>
                </a:lnTo>
                <a:lnTo>
                  <a:pt x="144279" y="222563"/>
                </a:lnTo>
                <a:lnTo>
                  <a:pt x="162565" y="235705"/>
                </a:lnTo>
                <a:lnTo>
                  <a:pt x="163136" y="261419"/>
                </a:lnTo>
                <a:lnTo>
                  <a:pt x="233991" y="302560"/>
                </a:lnTo>
                <a:lnTo>
                  <a:pt x="260847" y="302560"/>
                </a:lnTo>
                <a:lnTo>
                  <a:pt x="276847" y="288846"/>
                </a:lnTo>
                <a:lnTo>
                  <a:pt x="297417" y="288275"/>
                </a:lnTo>
                <a:lnTo>
                  <a:pt x="309417" y="315702"/>
                </a:lnTo>
                <a:lnTo>
                  <a:pt x="385986" y="326559"/>
                </a:lnTo>
                <a:lnTo>
                  <a:pt x="388271" y="297989"/>
                </a:lnTo>
                <a:lnTo>
                  <a:pt x="413413" y="288846"/>
                </a:lnTo>
                <a:lnTo>
                  <a:pt x="415128" y="279132"/>
                </a:lnTo>
                <a:lnTo>
                  <a:pt x="394557" y="251133"/>
                </a:lnTo>
                <a:lnTo>
                  <a:pt x="349416" y="215134"/>
                </a:lnTo>
                <a:lnTo>
                  <a:pt x="373415" y="193421"/>
                </a:lnTo>
                <a:lnTo>
                  <a:pt x="371700" y="184278"/>
                </a:lnTo>
                <a:lnTo>
                  <a:pt x="341987" y="179707"/>
                </a:lnTo>
                <a:lnTo>
                  <a:pt x="329416" y="79710"/>
                </a:lnTo>
                <a:lnTo>
                  <a:pt x="328273" y="56282"/>
                </a:lnTo>
                <a:lnTo>
                  <a:pt x="247704" y="25998"/>
                </a:lnTo>
                <a:lnTo>
                  <a:pt x="212277" y="33997"/>
                </a:lnTo>
                <a:lnTo>
                  <a:pt x="192278" y="57997"/>
                </a:lnTo>
                <a:lnTo>
                  <a:pt x="174564" y="56854"/>
                </a:lnTo>
                <a:lnTo>
                  <a:pt x="169422" y="61425"/>
                </a:lnTo>
                <a:lnTo>
                  <a:pt x="129994" y="58568"/>
                </a:lnTo>
                <a:lnTo>
                  <a:pt x="80853" y="22569"/>
                </a:lnTo>
                <a:lnTo>
                  <a:pt x="61996" y="2570"/>
                </a:lnTo>
                <a:lnTo>
                  <a:pt x="53425" y="4284"/>
                </a:lnTo>
                <a:lnTo>
                  <a:pt x="38569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8" name="Freihandform: Form 207">
            <a:extLst>
              <a:ext uri="{FF2B5EF4-FFF2-40B4-BE49-F238E27FC236}">
                <a16:creationId xmlns:a16="http://schemas.microsoft.com/office/drawing/2014/main" id="{FF81CCC4-7F94-498D-031B-2F42951E0A65}"/>
              </a:ext>
            </a:extLst>
          </p:cNvPr>
          <p:cNvSpPr/>
          <p:nvPr userDrawn="1"/>
        </p:nvSpPr>
        <p:spPr>
          <a:xfrm>
            <a:off x="8580566" y="3306422"/>
            <a:ext cx="520311" cy="216347"/>
          </a:xfrm>
          <a:custGeom>
            <a:avLst/>
            <a:gdLst>
              <a:gd name="connsiteX0" fmla="*/ 290560 w 365702"/>
              <a:gd name="connsiteY0" fmla="*/ 9427 h 159994"/>
              <a:gd name="connsiteX1" fmla="*/ 274561 w 365702"/>
              <a:gd name="connsiteY1" fmla="*/ 26569 h 159994"/>
              <a:gd name="connsiteX2" fmla="*/ 214563 w 365702"/>
              <a:gd name="connsiteY2" fmla="*/ 24855 h 159994"/>
              <a:gd name="connsiteX3" fmla="*/ 178564 w 365702"/>
              <a:gd name="connsiteY3" fmla="*/ 3141 h 159994"/>
              <a:gd name="connsiteX4" fmla="*/ 143708 w 365702"/>
              <a:gd name="connsiteY4" fmla="*/ 2570 h 159994"/>
              <a:gd name="connsiteX5" fmla="*/ 103709 w 365702"/>
              <a:gd name="connsiteY5" fmla="*/ 31140 h 159994"/>
              <a:gd name="connsiteX6" fmla="*/ 65996 w 365702"/>
              <a:gd name="connsiteY6" fmla="*/ 32854 h 159994"/>
              <a:gd name="connsiteX7" fmla="*/ 62568 w 365702"/>
              <a:gd name="connsiteY7" fmla="*/ 53997 h 159994"/>
              <a:gd name="connsiteX8" fmla="*/ 19712 w 365702"/>
              <a:gd name="connsiteY8" fmla="*/ 53997 h 159994"/>
              <a:gd name="connsiteX9" fmla="*/ 2570 w 365702"/>
              <a:gd name="connsiteY9" fmla="*/ 69996 h 159994"/>
              <a:gd name="connsiteX10" fmla="*/ 2570 w 365702"/>
              <a:gd name="connsiteY10" fmla="*/ 78567 h 159994"/>
              <a:gd name="connsiteX11" fmla="*/ 12855 w 365702"/>
              <a:gd name="connsiteY11" fmla="*/ 87138 h 159994"/>
              <a:gd name="connsiteX12" fmla="*/ 12855 w 365702"/>
              <a:gd name="connsiteY12" fmla="*/ 96281 h 159994"/>
              <a:gd name="connsiteX13" fmla="*/ 8855 w 365702"/>
              <a:gd name="connsiteY13" fmla="*/ 107709 h 159994"/>
              <a:gd name="connsiteX14" fmla="*/ 12855 w 365702"/>
              <a:gd name="connsiteY14" fmla="*/ 117423 h 159994"/>
              <a:gd name="connsiteX15" fmla="*/ 26569 w 365702"/>
              <a:gd name="connsiteY15" fmla="*/ 110566 h 159994"/>
              <a:gd name="connsiteX16" fmla="*/ 40283 w 365702"/>
              <a:gd name="connsiteY16" fmla="*/ 124851 h 159994"/>
              <a:gd name="connsiteX17" fmla="*/ 36854 w 365702"/>
              <a:gd name="connsiteY17" fmla="*/ 135137 h 159994"/>
              <a:gd name="connsiteX18" fmla="*/ 31712 w 365702"/>
              <a:gd name="connsiteY18" fmla="*/ 142565 h 159994"/>
              <a:gd name="connsiteX19" fmla="*/ 39711 w 365702"/>
              <a:gd name="connsiteY19" fmla="*/ 151136 h 159994"/>
              <a:gd name="connsiteX20" fmla="*/ 76853 w 365702"/>
              <a:gd name="connsiteY20" fmla="*/ 158565 h 159994"/>
              <a:gd name="connsiteX21" fmla="*/ 103709 w 365702"/>
              <a:gd name="connsiteY21" fmla="*/ 147708 h 159994"/>
              <a:gd name="connsiteX22" fmla="*/ 103709 w 365702"/>
              <a:gd name="connsiteY22" fmla="*/ 131137 h 159994"/>
              <a:gd name="connsiteX23" fmla="*/ 116280 w 365702"/>
              <a:gd name="connsiteY23" fmla="*/ 133423 h 159994"/>
              <a:gd name="connsiteX24" fmla="*/ 147136 w 365702"/>
              <a:gd name="connsiteY24" fmla="*/ 151708 h 159994"/>
              <a:gd name="connsiteX25" fmla="*/ 180278 w 365702"/>
              <a:gd name="connsiteY25" fmla="*/ 146565 h 159994"/>
              <a:gd name="connsiteX26" fmla="*/ 195135 w 365702"/>
              <a:gd name="connsiteY26" fmla="*/ 132851 h 159994"/>
              <a:gd name="connsiteX27" fmla="*/ 204277 w 365702"/>
              <a:gd name="connsiteY27" fmla="*/ 136280 h 159994"/>
              <a:gd name="connsiteX28" fmla="*/ 204277 w 365702"/>
              <a:gd name="connsiteY28" fmla="*/ 151708 h 159994"/>
              <a:gd name="connsiteX29" fmla="*/ 217420 w 365702"/>
              <a:gd name="connsiteY29" fmla="*/ 151708 h 159994"/>
              <a:gd name="connsiteX30" fmla="*/ 228277 w 365702"/>
              <a:gd name="connsiteY30" fmla="*/ 129994 h 159994"/>
              <a:gd name="connsiteX31" fmla="*/ 325988 w 365702"/>
              <a:gd name="connsiteY31" fmla="*/ 119709 h 159994"/>
              <a:gd name="connsiteX32" fmla="*/ 368272 w 365702"/>
              <a:gd name="connsiteY32" fmla="*/ 114566 h 159994"/>
              <a:gd name="connsiteX33" fmla="*/ 356844 w 365702"/>
              <a:gd name="connsiteY33" fmla="*/ 99709 h 159994"/>
              <a:gd name="connsiteX34" fmla="*/ 356844 w 365702"/>
              <a:gd name="connsiteY34" fmla="*/ 79710 h 159994"/>
              <a:gd name="connsiteX35" fmla="*/ 365415 w 365702"/>
              <a:gd name="connsiteY35" fmla="*/ 69996 h 159994"/>
              <a:gd name="connsiteX36" fmla="*/ 333988 w 365702"/>
              <a:gd name="connsiteY36" fmla="*/ 44854 h 159994"/>
              <a:gd name="connsiteX37" fmla="*/ 335702 w 365702"/>
              <a:gd name="connsiteY37" fmla="*/ 23141 h 159994"/>
              <a:gd name="connsiteX38" fmla="*/ 319131 w 365702"/>
              <a:gd name="connsiteY38" fmla="*/ 23141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5702" h="159994">
                <a:moveTo>
                  <a:pt x="290560" y="9427"/>
                </a:moveTo>
                <a:lnTo>
                  <a:pt x="274561" y="26569"/>
                </a:lnTo>
                <a:lnTo>
                  <a:pt x="214563" y="24855"/>
                </a:lnTo>
                <a:lnTo>
                  <a:pt x="178564" y="3141"/>
                </a:lnTo>
                <a:lnTo>
                  <a:pt x="143708" y="2570"/>
                </a:lnTo>
                <a:lnTo>
                  <a:pt x="103709" y="31140"/>
                </a:lnTo>
                <a:lnTo>
                  <a:pt x="65996" y="32854"/>
                </a:lnTo>
                <a:lnTo>
                  <a:pt x="62568" y="53997"/>
                </a:lnTo>
                <a:lnTo>
                  <a:pt x="19712" y="53997"/>
                </a:lnTo>
                <a:lnTo>
                  <a:pt x="2570" y="69996"/>
                </a:lnTo>
                <a:lnTo>
                  <a:pt x="2570" y="78567"/>
                </a:lnTo>
                <a:lnTo>
                  <a:pt x="12855" y="87138"/>
                </a:lnTo>
                <a:lnTo>
                  <a:pt x="12855" y="96281"/>
                </a:lnTo>
                <a:lnTo>
                  <a:pt x="8855" y="107709"/>
                </a:lnTo>
                <a:lnTo>
                  <a:pt x="12855" y="117423"/>
                </a:lnTo>
                <a:lnTo>
                  <a:pt x="26569" y="110566"/>
                </a:lnTo>
                <a:lnTo>
                  <a:pt x="40283" y="124851"/>
                </a:lnTo>
                <a:lnTo>
                  <a:pt x="36854" y="135137"/>
                </a:lnTo>
                <a:lnTo>
                  <a:pt x="31712" y="142565"/>
                </a:lnTo>
                <a:lnTo>
                  <a:pt x="39711" y="151136"/>
                </a:lnTo>
                <a:lnTo>
                  <a:pt x="76853" y="158565"/>
                </a:lnTo>
                <a:lnTo>
                  <a:pt x="103709" y="147708"/>
                </a:lnTo>
                <a:lnTo>
                  <a:pt x="103709" y="131137"/>
                </a:lnTo>
                <a:lnTo>
                  <a:pt x="116280" y="133423"/>
                </a:lnTo>
                <a:lnTo>
                  <a:pt x="147136" y="151708"/>
                </a:lnTo>
                <a:lnTo>
                  <a:pt x="180278" y="146565"/>
                </a:lnTo>
                <a:lnTo>
                  <a:pt x="195135" y="132851"/>
                </a:lnTo>
                <a:lnTo>
                  <a:pt x="204277" y="136280"/>
                </a:lnTo>
                <a:lnTo>
                  <a:pt x="204277" y="151708"/>
                </a:lnTo>
                <a:lnTo>
                  <a:pt x="217420" y="151708"/>
                </a:lnTo>
                <a:lnTo>
                  <a:pt x="228277" y="129994"/>
                </a:lnTo>
                <a:lnTo>
                  <a:pt x="325988" y="119709"/>
                </a:lnTo>
                <a:lnTo>
                  <a:pt x="368272" y="114566"/>
                </a:lnTo>
                <a:lnTo>
                  <a:pt x="356844" y="99709"/>
                </a:lnTo>
                <a:lnTo>
                  <a:pt x="356844" y="79710"/>
                </a:lnTo>
                <a:lnTo>
                  <a:pt x="365415" y="69996"/>
                </a:lnTo>
                <a:lnTo>
                  <a:pt x="333988" y="44854"/>
                </a:lnTo>
                <a:lnTo>
                  <a:pt x="335702" y="23141"/>
                </a:lnTo>
                <a:lnTo>
                  <a:pt x="319131" y="2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9" name="Freihandform: Form 208">
            <a:extLst>
              <a:ext uri="{FF2B5EF4-FFF2-40B4-BE49-F238E27FC236}">
                <a16:creationId xmlns:a16="http://schemas.microsoft.com/office/drawing/2014/main" id="{FCDBF389-45CD-E847-257C-55F3FBE221A1}"/>
              </a:ext>
            </a:extLst>
          </p:cNvPr>
          <p:cNvSpPr/>
          <p:nvPr userDrawn="1"/>
        </p:nvSpPr>
        <p:spPr>
          <a:xfrm>
            <a:off x="9128518" y="4025775"/>
            <a:ext cx="308934" cy="200893"/>
          </a:xfrm>
          <a:custGeom>
            <a:avLst/>
            <a:gdLst>
              <a:gd name="connsiteX0" fmla="*/ 2570 w 217135"/>
              <a:gd name="connsiteY0" fmla="*/ 61996 h 148566"/>
              <a:gd name="connsiteX1" fmla="*/ 12855 w 217135"/>
              <a:gd name="connsiteY1" fmla="*/ 92853 h 148566"/>
              <a:gd name="connsiteX2" fmla="*/ 12855 w 217135"/>
              <a:gd name="connsiteY2" fmla="*/ 123709 h 148566"/>
              <a:gd name="connsiteX3" fmla="*/ 37997 w 217135"/>
              <a:gd name="connsiteY3" fmla="*/ 146565 h 148566"/>
              <a:gd name="connsiteX4" fmla="*/ 215706 w 217135"/>
              <a:gd name="connsiteY4" fmla="*/ 73996 h 148566"/>
              <a:gd name="connsiteX5" fmla="*/ 217420 w 217135"/>
              <a:gd name="connsiteY5" fmla="*/ 53997 h 148566"/>
              <a:gd name="connsiteX6" fmla="*/ 188850 w 217135"/>
              <a:gd name="connsiteY6" fmla="*/ 2570 h 148566"/>
              <a:gd name="connsiteX7" fmla="*/ 117423 w 217135"/>
              <a:gd name="connsiteY7" fmla="*/ 25426 h 148566"/>
              <a:gd name="connsiteX8" fmla="*/ 76282 w 217135"/>
              <a:gd name="connsiteY8" fmla="*/ 65996 h 148566"/>
              <a:gd name="connsiteX9" fmla="*/ 28855 w 217135"/>
              <a:gd name="connsiteY9" fmla="*/ 37997 h 14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135" h="148566">
                <a:moveTo>
                  <a:pt x="2570" y="61996"/>
                </a:moveTo>
                <a:lnTo>
                  <a:pt x="12855" y="92853"/>
                </a:lnTo>
                <a:lnTo>
                  <a:pt x="12855" y="123709"/>
                </a:lnTo>
                <a:lnTo>
                  <a:pt x="37997" y="146565"/>
                </a:lnTo>
                <a:lnTo>
                  <a:pt x="215706" y="73996"/>
                </a:lnTo>
                <a:lnTo>
                  <a:pt x="217420" y="53997"/>
                </a:lnTo>
                <a:lnTo>
                  <a:pt x="188850" y="2570"/>
                </a:lnTo>
                <a:lnTo>
                  <a:pt x="117423" y="25426"/>
                </a:lnTo>
                <a:lnTo>
                  <a:pt x="76282" y="65996"/>
                </a:lnTo>
                <a:lnTo>
                  <a:pt x="28855" y="3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0" name="Freihandform: Form 209">
            <a:extLst>
              <a:ext uri="{FF2B5EF4-FFF2-40B4-BE49-F238E27FC236}">
                <a16:creationId xmlns:a16="http://schemas.microsoft.com/office/drawing/2014/main" id="{374C0641-5FF1-351C-570C-4CE46BE8EEE3}"/>
              </a:ext>
            </a:extLst>
          </p:cNvPr>
          <p:cNvSpPr/>
          <p:nvPr userDrawn="1"/>
        </p:nvSpPr>
        <p:spPr>
          <a:xfrm>
            <a:off x="9401682" y="3835698"/>
            <a:ext cx="203245" cy="254979"/>
          </a:xfrm>
          <a:custGeom>
            <a:avLst/>
            <a:gdLst>
              <a:gd name="connsiteX0" fmla="*/ 2570 w 142852"/>
              <a:gd name="connsiteY0" fmla="*/ 140851 h 188565"/>
              <a:gd name="connsiteX1" fmla="*/ 56854 w 142852"/>
              <a:gd name="connsiteY1" fmla="*/ 109995 h 188565"/>
              <a:gd name="connsiteX2" fmla="*/ 65996 w 142852"/>
              <a:gd name="connsiteY2" fmla="*/ 64282 h 188565"/>
              <a:gd name="connsiteX3" fmla="*/ 54568 w 142852"/>
              <a:gd name="connsiteY3" fmla="*/ 57425 h 188565"/>
              <a:gd name="connsiteX4" fmla="*/ 59139 w 142852"/>
              <a:gd name="connsiteY4" fmla="*/ 8855 h 188565"/>
              <a:gd name="connsiteX5" fmla="*/ 69425 w 142852"/>
              <a:gd name="connsiteY5" fmla="*/ 2570 h 188565"/>
              <a:gd name="connsiteX6" fmla="*/ 80281 w 142852"/>
              <a:gd name="connsiteY6" fmla="*/ 19712 h 188565"/>
              <a:gd name="connsiteX7" fmla="*/ 145994 w 142852"/>
              <a:gd name="connsiteY7" fmla="*/ 53997 h 188565"/>
              <a:gd name="connsiteX8" fmla="*/ 145994 w 142852"/>
              <a:gd name="connsiteY8" fmla="*/ 73425 h 188565"/>
              <a:gd name="connsiteX9" fmla="*/ 66567 w 142852"/>
              <a:gd name="connsiteY9" fmla="*/ 190564 h 188565"/>
              <a:gd name="connsiteX10" fmla="*/ 29997 w 142852"/>
              <a:gd name="connsiteY10" fmla="*/ 19170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52" h="188565">
                <a:moveTo>
                  <a:pt x="2570" y="140851"/>
                </a:moveTo>
                <a:lnTo>
                  <a:pt x="56854" y="109995"/>
                </a:lnTo>
                <a:lnTo>
                  <a:pt x="65996" y="64282"/>
                </a:lnTo>
                <a:lnTo>
                  <a:pt x="54568" y="57425"/>
                </a:lnTo>
                <a:lnTo>
                  <a:pt x="59139" y="8855"/>
                </a:lnTo>
                <a:lnTo>
                  <a:pt x="69425" y="2570"/>
                </a:lnTo>
                <a:lnTo>
                  <a:pt x="80281" y="19712"/>
                </a:lnTo>
                <a:lnTo>
                  <a:pt x="145994" y="53997"/>
                </a:lnTo>
                <a:lnTo>
                  <a:pt x="145994" y="73425"/>
                </a:lnTo>
                <a:lnTo>
                  <a:pt x="66567" y="190564"/>
                </a:lnTo>
                <a:lnTo>
                  <a:pt x="29997" y="19170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1" name="Freihandform: Form 210">
            <a:extLst>
              <a:ext uri="{FF2B5EF4-FFF2-40B4-BE49-F238E27FC236}">
                <a16:creationId xmlns:a16="http://schemas.microsoft.com/office/drawing/2014/main" id="{4C30D2C6-ECEE-C713-0197-75587F90C217}"/>
              </a:ext>
            </a:extLst>
          </p:cNvPr>
          <p:cNvSpPr/>
          <p:nvPr userDrawn="1"/>
        </p:nvSpPr>
        <p:spPr>
          <a:xfrm>
            <a:off x="9356969" y="3802473"/>
            <a:ext cx="146338" cy="108173"/>
          </a:xfrm>
          <a:custGeom>
            <a:avLst/>
            <a:gdLst>
              <a:gd name="connsiteX0" fmla="*/ 2570 w 102853"/>
              <a:gd name="connsiteY0" fmla="*/ 49425 h 79997"/>
              <a:gd name="connsiteX1" fmla="*/ 8855 w 102853"/>
              <a:gd name="connsiteY1" fmla="*/ 75139 h 79997"/>
              <a:gd name="connsiteX2" fmla="*/ 80281 w 102853"/>
              <a:gd name="connsiteY2" fmla="*/ 81424 h 79997"/>
              <a:gd name="connsiteX3" fmla="*/ 85424 w 102853"/>
              <a:gd name="connsiteY3" fmla="*/ 29426 h 79997"/>
              <a:gd name="connsiteX4" fmla="*/ 99710 w 102853"/>
              <a:gd name="connsiteY4" fmla="*/ 21426 h 79997"/>
              <a:gd name="connsiteX5" fmla="*/ 103138 w 102853"/>
              <a:gd name="connsiteY5" fmla="*/ 2570 h 79997"/>
              <a:gd name="connsiteX6" fmla="*/ 80281 w 102853"/>
              <a:gd name="connsiteY6" fmla="*/ 8855 h 79997"/>
              <a:gd name="connsiteX7" fmla="*/ 55139 w 102853"/>
              <a:gd name="connsiteY7" fmla="*/ 47140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853" h="79997">
                <a:moveTo>
                  <a:pt x="2570" y="49425"/>
                </a:moveTo>
                <a:lnTo>
                  <a:pt x="8855" y="75139"/>
                </a:lnTo>
                <a:lnTo>
                  <a:pt x="80281" y="81424"/>
                </a:lnTo>
                <a:lnTo>
                  <a:pt x="85424" y="29426"/>
                </a:lnTo>
                <a:lnTo>
                  <a:pt x="99710" y="21426"/>
                </a:lnTo>
                <a:lnTo>
                  <a:pt x="103138" y="2570"/>
                </a:lnTo>
                <a:lnTo>
                  <a:pt x="80281" y="8855"/>
                </a:lnTo>
                <a:lnTo>
                  <a:pt x="55139" y="47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2" name="Freihandform: Form 211">
            <a:extLst>
              <a:ext uri="{FF2B5EF4-FFF2-40B4-BE49-F238E27FC236}">
                <a16:creationId xmlns:a16="http://schemas.microsoft.com/office/drawing/2014/main" id="{B199EE28-B46F-A8E6-C828-74F570E42B1D}"/>
              </a:ext>
            </a:extLst>
          </p:cNvPr>
          <p:cNvSpPr/>
          <p:nvPr userDrawn="1"/>
        </p:nvSpPr>
        <p:spPr>
          <a:xfrm>
            <a:off x="9336642" y="3798610"/>
            <a:ext cx="40649" cy="61814"/>
          </a:xfrm>
          <a:custGeom>
            <a:avLst/>
            <a:gdLst>
              <a:gd name="connsiteX0" fmla="*/ 6569 w 28570"/>
              <a:gd name="connsiteY0" fmla="*/ 9427 h 45712"/>
              <a:gd name="connsiteX1" fmla="*/ 2570 w 28570"/>
              <a:gd name="connsiteY1" fmla="*/ 38569 h 45712"/>
              <a:gd name="connsiteX2" fmla="*/ 13998 w 28570"/>
              <a:gd name="connsiteY2" fmla="*/ 47140 h 45712"/>
              <a:gd name="connsiteX3" fmla="*/ 24283 w 28570"/>
              <a:gd name="connsiteY3" fmla="*/ 45997 h 45712"/>
              <a:gd name="connsiteX4" fmla="*/ 27712 w 28570"/>
              <a:gd name="connsiteY4" fmla="*/ 9427 h 45712"/>
              <a:gd name="connsiteX5" fmla="*/ 19141 w 28570"/>
              <a:gd name="connsiteY5" fmla="*/ 257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45712">
                <a:moveTo>
                  <a:pt x="6569" y="9427"/>
                </a:moveTo>
                <a:lnTo>
                  <a:pt x="2570" y="38569"/>
                </a:lnTo>
                <a:lnTo>
                  <a:pt x="13998" y="47140"/>
                </a:lnTo>
                <a:lnTo>
                  <a:pt x="24283" y="45997"/>
                </a:lnTo>
                <a:lnTo>
                  <a:pt x="27712" y="9427"/>
                </a:lnTo>
                <a:lnTo>
                  <a:pt x="19141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3" name="Freihandform: Form 212">
            <a:extLst>
              <a:ext uri="{FF2B5EF4-FFF2-40B4-BE49-F238E27FC236}">
                <a16:creationId xmlns:a16="http://schemas.microsoft.com/office/drawing/2014/main" id="{1D614C4F-6044-D4DC-E059-9C841977589C}"/>
              </a:ext>
            </a:extLst>
          </p:cNvPr>
          <p:cNvSpPr/>
          <p:nvPr userDrawn="1"/>
        </p:nvSpPr>
        <p:spPr>
          <a:xfrm>
            <a:off x="9205753" y="3678848"/>
            <a:ext cx="40649" cy="61814"/>
          </a:xfrm>
          <a:custGeom>
            <a:avLst/>
            <a:gdLst>
              <a:gd name="connsiteX0" fmla="*/ 30569 w 28570"/>
              <a:gd name="connsiteY0" fmla="*/ 11141 h 45712"/>
              <a:gd name="connsiteX1" fmla="*/ 13998 w 28570"/>
              <a:gd name="connsiteY1" fmla="*/ 2570 h 45712"/>
              <a:gd name="connsiteX2" fmla="*/ 2570 w 28570"/>
              <a:gd name="connsiteY2" fmla="*/ 13998 h 45712"/>
              <a:gd name="connsiteX3" fmla="*/ 3713 w 28570"/>
              <a:gd name="connsiteY3" fmla="*/ 36854 h 45712"/>
              <a:gd name="connsiteX4" fmla="*/ 30569 w 28570"/>
              <a:gd name="connsiteY4" fmla="*/ 4714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45712">
                <a:moveTo>
                  <a:pt x="30569" y="11141"/>
                </a:moveTo>
                <a:lnTo>
                  <a:pt x="13998" y="2570"/>
                </a:lnTo>
                <a:lnTo>
                  <a:pt x="2570" y="13998"/>
                </a:lnTo>
                <a:lnTo>
                  <a:pt x="3713" y="36854"/>
                </a:lnTo>
                <a:lnTo>
                  <a:pt x="30569" y="47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4" name="Freihandform: Form 213">
            <a:extLst>
              <a:ext uri="{FF2B5EF4-FFF2-40B4-BE49-F238E27FC236}">
                <a16:creationId xmlns:a16="http://schemas.microsoft.com/office/drawing/2014/main" id="{02119445-AA2C-F0A2-0DC3-BF8F5A99D825}"/>
              </a:ext>
            </a:extLst>
          </p:cNvPr>
          <p:cNvSpPr/>
          <p:nvPr userDrawn="1"/>
        </p:nvSpPr>
        <p:spPr>
          <a:xfrm>
            <a:off x="8863486" y="3634033"/>
            <a:ext cx="625999" cy="471327"/>
          </a:xfrm>
          <a:custGeom>
            <a:avLst/>
            <a:gdLst>
              <a:gd name="connsiteX0" fmla="*/ 276275 w 439985"/>
              <a:gd name="connsiteY0" fmla="*/ 88853 h 348559"/>
              <a:gd name="connsiteX1" fmla="*/ 327131 w 439985"/>
              <a:gd name="connsiteY1" fmla="*/ 160279 h 348559"/>
              <a:gd name="connsiteX2" fmla="*/ 343702 w 439985"/>
              <a:gd name="connsiteY2" fmla="*/ 173421 h 348559"/>
              <a:gd name="connsiteX3" fmla="*/ 351130 w 439985"/>
              <a:gd name="connsiteY3" fmla="*/ 205420 h 348559"/>
              <a:gd name="connsiteX4" fmla="*/ 429984 w 439985"/>
              <a:gd name="connsiteY4" fmla="*/ 211134 h 348559"/>
              <a:gd name="connsiteX5" fmla="*/ 438555 w 439985"/>
              <a:gd name="connsiteY5" fmla="*/ 216277 h 348559"/>
              <a:gd name="connsiteX6" fmla="*/ 429984 w 439985"/>
              <a:gd name="connsiteY6" fmla="*/ 255704 h 348559"/>
              <a:gd name="connsiteX7" fmla="*/ 377986 w 439985"/>
              <a:gd name="connsiteY7" fmla="*/ 285989 h 348559"/>
              <a:gd name="connsiteX8" fmla="*/ 302560 w 439985"/>
              <a:gd name="connsiteY8" fmla="*/ 308845 h 348559"/>
              <a:gd name="connsiteX9" fmla="*/ 261990 w 439985"/>
              <a:gd name="connsiteY9" fmla="*/ 348273 h 348559"/>
              <a:gd name="connsiteX10" fmla="*/ 214563 w 439985"/>
              <a:gd name="connsiteY10" fmla="*/ 320274 h 348559"/>
              <a:gd name="connsiteX11" fmla="*/ 185421 w 439985"/>
              <a:gd name="connsiteY11" fmla="*/ 345987 h 348559"/>
              <a:gd name="connsiteX12" fmla="*/ 144851 w 439985"/>
              <a:gd name="connsiteY12" fmla="*/ 279704 h 348559"/>
              <a:gd name="connsiteX13" fmla="*/ 117423 w 439985"/>
              <a:gd name="connsiteY13" fmla="*/ 267133 h 348559"/>
              <a:gd name="connsiteX14" fmla="*/ 107138 w 439985"/>
              <a:gd name="connsiteY14" fmla="*/ 251705 h 348559"/>
              <a:gd name="connsiteX15" fmla="*/ 107138 w 439985"/>
              <a:gd name="connsiteY15" fmla="*/ 218563 h 348559"/>
              <a:gd name="connsiteX16" fmla="*/ 6570 w 439985"/>
              <a:gd name="connsiteY16" fmla="*/ 96852 h 348559"/>
              <a:gd name="connsiteX17" fmla="*/ 2570 w 439985"/>
              <a:gd name="connsiteY17" fmla="*/ 75139 h 348559"/>
              <a:gd name="connsiteX18" fmla="*/ 31712 w 439985"/>
              <a:gd name="connsiteY18" fmla="*/ 75139 h 348559"/>
              <a:gd name="connsiteX19" fmla="*/ 66568 w 439985"/>
              <a:gd name="connsiteY19" fmla="*/ 44283 h 348559"/>
              <a:gd name="connsiteX20" fmla="*/ 68282 w 439985"/>
              <a:gd name="connsiteY20" fmla="*/ 29426 h 348559"/>
              <a:gd name="connsiteX21" fmla="*/ 57997 w 439985"/>
              <a:gd name="connsiteY21" fmla="*/ 19141 h 348559"/>
              <a:gd name="connsiteX22" fmla="*/ 77996 w 439985"/>
              <a:gd name="connsiteY22" fmla="*/ 2570 h 348559"/>
              <a:gd name="connsiteX23" fmla="*/ 120852 w 439985"/>
              <a:gd name="connsiteY23" fmla="*/ 4855 h 348559"/>
              <a:gd name="connsiteX24" fmla="*/ 193992 w 439985"/>
              <a:gd name="connsiteY24" fmla="*/ 65996 h 348559"/>
              <a:gd name="connsiteX25" fmla="*/ 237419 w 439985"/>
              <a:gd name="connsiteY25" fmla="*/ 64282 h 348559"/>
              <a:gd name="connsiteX26" fmla="*/ 240276 w 439985"/>
              <a:gd name="connsiteY26" fmla="*/ 74568 h 34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39985" h="348559">
                <a:moveTo>
                  <a:pt x="276275" y="88853"/>
                </a:moveTo>
                <a:lnTo>
                  <a:pt x="327131" y="160279"/>
                </a:lnTo>
                <a:lnTo>
                  <a:pt x="343702" y="173421"/>
                </a:lnTo>
                <a:lnTo>
                  <a:pt x="351130" y="205420"/>
                </a:lnTo>
                <a:lnTo>
                  <a:pt x="429984" y="211134"/>
                </a:lnTo>
                <a:lnTo>
                  <a:pt x="438555" y="216277"/>
                </a:lnTo>
                <a:lnTo>
                  <a:pt x="429984" y="255704"/>
                </a:lnTo>
                <a:lnTo>
                  <a:pt x="377986" y="285989"/>
                </a:lnTo>
                <a:lnTo>
                  <a:pt x="302560" y="308845"/>
                </a:lnTo>
                <a:lnTo>
                  <a:pt x="261990" y="348273"/>
                </a:lnTo>
                <a:lnTo>
                  <a:pt x="214563" y="320274"/>
                </a:lnTo>
                <a:lnTo>
                  <a:pt x="185421" y="345987"/>
                </a:lnTo>
                <a:lnTo>
                  <a:pt x="144851" y="279704"/>
                </a:lnTo>
                <a:lnTo>
                  <a:pt x="117423" y="267133"/>
                </a:lnTo>
                <a:lnTo>
                  <a:pt x="107138" y="251705"/>
                </a:lnTo>
                <a:lnTo>
                  <a:pt x="107138" y="218563"/>
                </a:lnTo>
                <a:lnTo>
                  <a:pt x="6570" y="96852"/>
                </a:lnTo>
                <a:lnTo>
                  <a:pt x="2570" y="75139"/>
                </a:lnTo>
                <a:lnTo>
                  <a:pt x="31712" y="75139"/>
                </a:lnTo>
                <a:lnTo>
                  <a:pt x="66568" y="44283"/>
                </a:lnTo>
                <a:lnTo>
                  <a:pt x="68282" y="29426"/>
                </a:lnTo>
                <a:lnTo>
                  <a:pt x="57997" y="19141"/>
                </a:lnTo>
                <a:lnTo>
                  <a:pt x="77996" y="2570"/>
                </a:lnTo>
                <a:lnTo>
                  <a:pt x="120852" y="4855"/>
                </a:lnTo>
                <a:lnTo>
                  <a:pt x="193992" y="65996"/>
                </a:lnTo>
                <a:lnTo>
                  <a:pt x="237419" y="64282"/>
                </a:lnTo>
                <a:lnTo>
                  <a:pt x="240276" y="74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5" name="Freihandform: Form 214">
            <a:extLst>
              <a:ext uri="{FF2B5EF4-FFF2-40B4-BE49-F238E27FC236}">
                <a16:creationId xmlns:a16="http://schemas.microsoft.com/office/drawing/2014/main" id="{6AB2B899-AF3D-A4B5-FA20-82BEA70E34F4}"/>
              </a:ext>
            </a:extLst>
          </p:cNvPr>
          <p:cNvSpPr/>
          <p:nvPr userDrawn="1"/>
        </p:nvSpPr>
        <p:spPr>
          <a:xfrm>
            <a:off x="8861860" y="3471773"/>
            <a:ext cx="178857" cy="146807"/>
          </a:xfrm>
          <a:custGeom>
            <a:avLst/>
            <a:gdLst>
              <a:gd name="connsiteX0" fmla="*/ 5427 w 125710"/>
              <a:gd name="connsiteY0" fmla="*/ 32855 h 108567"/>
              <a:gd name="connsiteX1" fmla="*/ 2570 w 125710"/>
              <a:gd name="connsiteY1" fmla="*/ 51140 h 108567"/>
              <a:gd name="connsiteX2" fmla="*/ 23140 w 125710"/>
              <a:gd name="connsiteY2" fmla="*/ 59711 h 108567"/>
              <a:gd name="connsiteX3" fmla="*/ 21998 w 125710"/>
              <a:gd name="connsiteY3" fmla="*/ 111138 h 108567"/>
              <a:gd name="connsiteX4" fmla="*/ 42569 w 125710"/>
              <a:gd name="connsiteY4" fmla="*/ 110566 h 108567"/>
              <a:gd name="connsiteX5" fmla="*/ 63139 w 125710"/>
              <a:gd name="connsiteY5" fmla="*/ 95138 h 108567"/>
              <a:gd name="connsiteX6" fmla="*/ 71139 w 125710"/>
              <a:gd name="connsiteY6" fmla="*/ 93995 h 108567"/>
              <a:gd name="connsiteX7" fmla="*/ 117995 w 125710"/>
              <a:gd name="connsiteY7" fmla="*/ 56854 h 108567"/>
              <a:gd name="connsiteX8" fmla="*/ 127137 w 125710"/>
              <a:gd name="connsiteY8" fmla="*/ 2570 h 108567"/>
              <a:gd name="connsiteX9" fmla="*/ 33997 w 125710"/>
              <a:gd name="connsiteY9" fmla="*/ 12284 h 108567"/>
              <a:gd name="connsiteX10" fmla="*/ 24283 w 125710"/>
              <a:gd name="connsiteY10" fmla="*/ 33997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710" h="108567">
                <a:moveTo>
                  <a:pt x="5427" y="32855"/>
                </a:moveTo>
                <a:lnTo>
                  <a:pt x="2570" y="51140"/>
                </a:lnTo>
                <a:lnTo>
                  <a:pt x="23140" y="59711"/>
                </a:lnTo>
                <a:lnTo>
                  <a:pt x="21998" y="111138"/>
                </a:lnTo>
                <a:lnTo>
                  <a:pt x="42569" y="110566"/>
                </a:lnTo>
                <a:lnTo>
                  <a:pt x="63139" y="95138"/>
                </a:lnTo>
                <a:lnTo>
                  <a:pt x="71139" y="93995"/>
                </a:lnTo>
                <a:lnTo>
                  <a:pt x="117995" y="56854"/>
                </a:lnTo>
                <a:lnTo>
                  <a:pt x="127137" y="2570"/>
                </a:lnTo>
                <a:lnTo>
                  <a:pt x="33997" y="12284"/>
                </a:lnTo>
                <a:lnTo>
                  <a:pt x="24283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6" name="Freihandform: Form 215">
            <a:extLst>
              <a:ext uri="{FF2B5EF4-FFF2-40B4-BE49-F238E27FC236}">
                <a16:creationId xmlns:a16="http://schemas.microsoft.com/office/drawing/2014/main" id="{C826A510-5CF7-1754-2BF7-E33726A66DA4}"/>
              </a:ext>
            </a:extLst>
          </p:cNvPr>
          <p:cNvSpPr/>
          <p:nvPr userDrawn="1"/>
        </p:nvSpPr>
        <p:spPr>
          <a:xfrm>
            <a:off x="8965107" y="3464047"/>
            <a:ext cx="292676" cy="247253"/>
          </a:xfrm>
          <a:custGeom>
            <a:avLst/>
            <a:gdLst>
              <a:gd name="connsiteX0" fmla="*/ 61425 w 205707"/>
              <a:gd name="connsiteY0" fmla="*/ 8284 h 182851"/>
              <a:gd name="connsiteX1" fmla="*/ 49997 w 205707"/>
              <a:gd name="connsiteY1" fmla="*/ 64853 h 182851"/>
              <a:gd name="connsiteX2" fmla="*/ 2570 w 205707"/>
              <a:gd name="connsiteY2" fmla="*/ 104281 h 182851"/>
              <a:gd name="connsiteX3" fmla="*/ 5427 w 205707"/>
              <a:gd name="connsiteY3" fmla="*/ 122566 h 182851"/>
              <a:gd name="connsiteX4" fmla="*/ 51711 w 205707"/>
              <a:gd name="connsiteY4" fmla="*/ 125423 h 182851"/>
              <a:gd name="connsiteX5" fmla="*/ 124851 w 205707"/>
              <a:gd name="connsiteY5" fmla="*/ 185421 h 182851"/>
              <a:gd name="connsiteX6" fmla="*/ 165993 w 205707"/>
              <a:gd name="connsiteY6" fmla="*/ 184278 h 182851"/>
              <a:gd name="connsiteX7" fmla="*/ 167136 w 205707"/>
              <a:gd name="connsiteY7" fmla="*/ 170564 h 182851"/>
              <a:gd name="connsiteX8" fmla="*/ 181992 w 205707"/>
              <a:gd name="connsiteY8" fmla="*/ 154565 h 182851"/>
              <a:gd name="connsiteX9" fmla="*/ 203135 w 205707"/>
              <a:gd name="connsiteY9" fmla="*/ 165993 h 182851"/>
              <a:gd name="connsiteX10" fmla="*/ 205992 w 205707"/>
              <a:gd name="connsiteY10" fmla="*/ 163707 h 182851"/>
              <a:gd name="connsiteX11" fmla="*/ 165422 w 205707"/>
              <a:gd name="connsiteY11" fmla="*/ 109424 h 182851"/>
              <a:gd name="connsiteX12" fmla="*/ 145994 w 205707"/>
              <a:gd name="connsiteY12" fmla="*/ 108281 h 182851"/>
              <a:gd name="connsiteX13" fmla="*/ 120280 w 205707"/>
              <a:gd name="connsiteY13" fmla="*/ 75139 h 182851"/>
              <a:gd name="connsiteX14" fmla="*/ 125423 w 205707"/>
              <a:gd name="connsiteY14" fmla="*/ 51140 h 182851"/>
              <a:gd name="connsiteX15" fmla="*/ 133422 w 205707"/>
              <a:gd name="connsiteY15" fmla="*/ 49997 h 182851"/>
              <a:gd name="connsiteX16" fmla="*/ 136280 w 205707"/>
              <a:gd name="connsiteY16" fmla="*/ 39140 h 182851"/>
              <a:gd name="connsiteX17" fmla="*/ 101424 w 205707"/>
              <a:gd name="connsiteY17" fmla="*/ 2570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5707" h="182851">
                <a:moveTo>
                  <a:pt x="61425" y="8284"/>
                </a:moveTo>
                <a:lnTo>
                  <a:pt x="49997" y="64853"/>
                </a:lnTo>
                <a:lnTo>
                  <a:pt x="2570" y="104281"/>
                </a:lnTo>
                <a:lnTo>
                  <a:pt x="5427" y="122566"/>
                </a:lnTo>
                <a:lnTo>
                  <a:pt x="51711" y="125423"/>
                </a:lnTo>
                <a:lnTo>
                  <a:pt x="124851" y="185421"/>
                </a:lnTo>
                <a:lnTo>
                  <a:pt x="165993" y="184278"/>
                </a:lnTo>
                <a:lnTo>
                  <a:pt x="167136" y="170564"/>
                </a:lnTo>
                <a:lnTo>
                  <a:pt x="181992" y="154565"/>
                </a:lnTo>
                <a:lnTo>
                  <a:pt x="203135" y="165993"/>
                </a:lnTo>
                <a:lnTo>
                  <a:pt x="205992" y="163707"/>
                </a:lnTo>
                <a:lnTo>
                  <a:pt x="165422" y="109424"/>
                </a:lnTo>
                <a:lnTo>
                  <a:pt x="145994" y="108281"/>
                </a:lnTo>
                <a:lnTo>
                  <a:pt x="120280" y="75139"/>
                </a:lnTo>
                <a:lnTo>
                  <a:pt x="125423" y="51140"/>
                </a:lnTo>
                <a:lnTo>
                  <a:pt x="133422" y="49997"/>
                </a:lnTo>
                <a:lnTo>
                  <a:pt x="136280" y="39140"/>
                </a:lnTo>
                <a:lnTo>
                  <a:pt x="10142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7" name="Freihandform: Form 216">
            <a:extLst>
              <a:ext uri="{FF2B5EF4-FFF2-40B4-BE49-F238E27FC236}">
                <a16:creationId xmlns:a16="http://schemas.microsoft.com/office/drawing/2014/main" id="{9D0C9645-D4D1-3B4B-408F-631A5D1DB2CF}"/>
              </a:ext>
            </a:extLst>
          </p:cNvPr>
          <p:cNvSpPr/>
          <p:nvPr userDrawn="1"/>
        </p:nvSpPr>
        <p:spPr>
          <a:xfrm>
            <a:off x="8861860" y="3605444"/>
            <a:ext cx="105687" cy="123628"/>
          </a:xfrm>
          <a:custGeom>
            <a:avLst/>
            <a:gdLst>
              <a:gd name="connsiteX0" fmla="*/ 21426 w 74283"/>
              <a:gd name="connsiteY0" fmla="*/ 19141 h 91425"/>
              <a:gd name="connsiteX1" fmla="*/ 3713 w 74283"/>
              <a:gd name="connsiteY1" fmla="*/ 81424 h 91425"/>
              <a:gd name="connsiteX2" fmla="*/ 2570 w 74283"/>
              <a:gd name="connsiteY2" fmla="*/ 91138 h 91425"/>
              <a:gd name="connsiteX3" fmla="*/ 31140 w 74283"/>
              <a:gd name="connsiteY3" fmla="*/ 91138 h 91425"/>
              <a:gd name="connsiteX4" fmla="*/ 62568 w 74283"/>
              <a:gd name="connsiteY4" fmla="*/ 63139 h 91425"/>
              <a:gd name="connsiteX5" fmla="*/ 63139 w 74283"/>
              <a:gd name="connsiteY5" fmla="*/ 52854 h 91425"/>
              <a:gd name="connsiteX6" fmla="*/ 50568 w 74283"/>
              <a:gd name="connsiteY6" fmla="*/ 39140 h 91425"/>
              <a:gd name="connsiteX7" fmla="*/ 73425 w 74283"/>
              <a:gd name="connsiteY7" fmla="*/ 20283 h 91425"/>
              <a:gd name="connsiteX8" fmla="*/ 69996 w 74283"/>
              <a:gd name="connsiteY8" fmla="*/ 2570 h 91425"/>
              <a:gd name="connsiteX9" fmla="*/ 63711 w 74283"/>
              <a:gd name="connsiteY9" fmla="*/ 3713 h 91425"/>
              <a:gd name="connsiteX10" fmla="*/ 44283 w 74283"/>
              <a:gd name="connsiteY10" fmla="*/ 17426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283" h="91425">
                <a:moveTo>
                  <a:pt x="21426" y="19141"/>
                </a:moveTo>
                <a:lnTo>
                  <a:pt x="3713" y="81424"/>
                </a:lnTo>
                <a:lnTo>
                  <a:pt x="2570" y="91138"/>
                </a:lnTo>
                <a:lnTo>
                  <a:pt x="31140" y="91138"/>
                </a:lnTo>
                <a:lnTo>
                  <a:pt x="62568" y="63139"/>
                </a:lnTo>
                <a:lnTo>
                  <a:pt x="63139" y="52854"/>
                </a:lnTo>
                <a:lnTo>
                  <a:pt x="50568" y="39140"/>
                </a:lnTo>
                <a:lnTo>
                  <a:pt x="73425" y="20283"/>
                </a:lnTo>
                <a:lnTo>
                  <a:pt x="69996" y="2570"/>
                </a:lnTo>
                <a:lnTo>
                  <a:pt x="63711" y="3713"/>
                </a:lnTo>
                <a:lnTo>
                  <a:pt x="44283" y="1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8" name="Freihandform: Form 217">
            <a:extLst>
              <a:ext uri="{FF2B5EF4-FFF2-40B4-BE49-F238E27FC236}">
                <a16:creationId xmlns:a16="http://schemas.microsoft.com/office/drawing/2014/main" id="{250A5526-5A24-74B8-B98A-598F399C3E0F}"/>
              </a:ext>
            </a:extLst>
          </p:cNvPr>
          <p:cNvSpPr/>
          <p:nvPr userDrawn="1"/>
        </p:nvSpPr>
        <p:spPr>
          <a:xfrm>
            <a:off x="8852918" y="3545176"/>
            <a:ext cx="32519" cy="54087"/>
          </a:xfrm>
          <a:custGeom>
            <a:avLst/>
            <a:gdLst>
              <a:gd name="connsiteX0" fmla="*/ 8284 w 22856"/>
              <a:gd name="connsiteY0" fmla="*/ 2570 h 39998"/>
              <a:gd name="connsiteX1" fmla="*/ 8284 w 22856"/>
              <a:gd name="connsiteY1" fmla="*/ 16855 h 39998"/>
              <a:gd name="connsiteX2" fmla="*/ 2570 w 22856"/>
              <a:gd name="connsiteY2" fmla="*/ 38569 h 39998"/>
              <a:gd name="connsiteX3" fmla="*/ 23140 w 22856"/>
              <a:gd name="connsiteY3" fmla="*/ 40283 h 39998"/>
              <a:gd name="connsiteX4" fmla="*/ 24283 w 22856"/>
              <a:gd name="connsiteY4" fmla="*/ 9427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39998">
                <a:moveTo>
                  <a:pt x="8284" y="2570"/>
                </a:moveTo>
                <a:lnTo>
                  <a:pt x="8284" y="16855"/>
                </a:lnTo>
                <a:lnTo>
                  <a:pt x="2570" y="38569"/>
                </a:lnTo>
                <a:lnTo>
                  <a:pt x="23140" y="40283"/>
                </a:lnTo>
                <a:lnTo>
                  <a:pt x="24283" y="9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9" name="Freihandform: Form 218">
            <a:extLst>
              <a:ext uri="{FF2B5EF4-FFF2-40B4-BE49-F238E27FC236}">
                <a16:creationId xmlns:a16="http://schemas.microsoft.com/office/drawing/2014/main" id="{87D03E23-7322-5F60-6E2C-F12F20714BD9}"/>
              </a:ext>
            </a:extLst>
          </p:cNvPr>
          <p:cNvSpPr/>
          <p:nvPr userDrawn="1"/>
        </p:nvSpPr>
        <p:spPr>
          <a:xfrm>
            <a:off x="8835032" y="3600807"/>
            <a:ext cx="48780" cy="108173"/>
          </a:xfrm>
          <a:custGeom>
            <a:avLst/>
            <a:gdLst>
              <a:gd name="connsiteX0" fmla="*/ 13998 w 34284"/>
              <a:gd name="connsiteY0" fmla="*/ 2570 h 79997"/>
              <a:gd name="connsiteX1" fmla="*/ 2570 w 34284"/>
              <a:gd name="connsiteY1" fmla="*/ 39140 h 79997"/>
              <a:gd name="connsiteX2" fmla="*/ 17426 w 34284"/>
              <a:gd name="connsiteY2" fmla="*/ 83139 h 79997"/>
              <a:gd name="connsiteX3" fmla="*/ 34569 w 34284"/>
              <a:gd name="connsiteY3" fmla="*/ 19141 h 79997"/>
              <a:gd name="connsiteX4" fmla="*/ 34569 w 34284"/>
              <a:gd name="connsiteY4" fmla="*/ 4855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79997">
                <a:moveTo>
                  <a:pt x="13998" y="2570"/>
                </a:moveTo>
                <a:lnTo>
                  <a:pt x="2570" y="39140"/>
                </a:lnTo>
                <a:lnTo>
                  <a:pt x="17426" y="83139"/>
                </a:lnTo>
                <a:lnTo>
                  <a:pt x="34569" y="19141"/>
                </a:lnTo>
                <a:lnTo>
                  <a:pt x="34569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0" name="Freihandform: Form 219">
            <a:extLst>
              <a:ext uri="{FF2B5EF4-FFF2-40B4-BE49-F238E27FC236}">
                <a16:creationId xmlns:a16="http://schemas.microsoft.com/office/drawing/2014/main" id="{A508E8DF-DD54-E2FC-4178-CB0FD2233E32}"/>
              </a:ext>
            </a:extLst>
          </p:cNvPr>
          <p:cNvSpPr/>
          <p:nvPr userDrawn="1"/>
        </p:nvSpPr>
        <p:spPr>
          <a:xfrm>
            <a:off x="8769994" y="3519678"/>
            <a:ext cx="73169" cy="46361"/>
          </a:xfrm>
          <a:custGeom>
            <a:avLst/>
            <a:gdLst>
              <a:gd name="connsiteX0" fmla="*/ 44283 w 51426"/>
              <a:gd name="connsiteY0" fmla="*/ 2570 h 34284"/>
              <a:gd name="connsiteX1" fmla="*/ 53425 w 51426"/>
              <a:gd name="connsiteY1" fmla="*/ 8855 h 34284"/>
              <a:gd name="connsiteX2" fmla="*/ 25426 w 51426"/>
              <a:gd name="connsiteY2" fmla="*/ 35140 h 34284"/>
              <a:gd name="connsiteX3" fmla="*/ 12284 w 51426"/>
              <a:gd name="connsiteY3" fmla="*/ 34569 h 34284"/>
              <a:gd name="connsiteX4" fmla="*/ 2570 w 51426"/>
              <a:gd name="connsiteY4" fmla="*/ 27712 h 34284"/>
              <a:gd name="connsiteX5" fmla="*/ 3713 w 51426"/>
              <a:gd name="connsiteY5" fmla="*/ 15141 h 34284"/>
              <a:gd name="connsiteX6" fmla="*/ 23712 w 51426"/>
              <a:gd name="connsiteY6" fmla="*/ 13427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34284">
                <a:moveTo>
                  <a:pt x="44283" y="2570"/>
                </a:moveTo>
                <a:lnTo>
                  <a:pt x="53425" y="8855"/>
                </a:lnTo>
                <a:lnTo>
                  <a:pt x="25426" y="35140"/>
                </a:lnTo>
                <a:lnTo>
                  <a:pt x="12284" y="34569"/>
                </a:lnTo>
                <a:lnTo>
                  <a:pt x="2570" y="27712"/>
                </a:lnTo>
                <a:lnTo>
                  <a:pt x="3713" y="15141"/>
                </a:lnTo>
                <a:lnTo>
                  <a:pt x="23712" y="13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1" name="Freihandform: Form 220">
            <a:extLst>
              <a:ext uri="{FF2B5EF4-FFF2-40B4-BE49-F238E27FC236}">
                <a16:creationId xmlns:a16="http://schemas.microsoft.com/office/drawing/2014/main" id="{73781F46-76ED-4C36-99F4-272EE91BF723}"/>
              </a:ext>
            </a:extLst>
          </p:cNvPr>
          <p:cNvSpPr/>
          <p:nvPr userDrawn="1"/>
        </p:nvSpPr>
        <p:spPr>
          <a:xfrm>
            <a:off x="8018793" y="2176784"/>
            <a:ext cx="544701" cy="564046"/>
          </a:xfrm>
          <a:custGeom>
            <a:avLst/>
            <a:gdLst>
              <a:gd name="connsiteX0" fmla="*/ 369986 w 382844"/>
              <a:gd name="connsiteY0" fmla="*/ 63139 h 417129"/>
              <a:gd name="connsiteX1" fmla="*/ 384843 w 382844"/>
              <a:gd name="connsiteY1" fmla="*/ 52282 h 417129"/>
              <a:gd name="connsiteX2" fmla="*/ 383700 w 382844"/>
              <a:gd name="connsiteY2" fmla="*/ 40283 h 417129"/>
              <a:gd name="connsiteX3" fmla="*/ 373986 w 382844"/>
              <a:gd name="connsiteY3" fmla="*/ 35140 h 417129"/>
              <a:gd name="connsiteX4" fmla="*/ 375700 w 382844"/>
              <a:gd name="connsiteY4" fmla="*/ 20284 h 417129"/>
              <a:gd name="connsiteX5" fmla="*/ 383700 w 382844"/>
              <a:gd name="connsiteY5" fmla="*/ 20284 h 417129"/>
              <a:gd name="connsiteX6" fmla="*/ 383700 w 382844"/>
              <a:gd name="connsiteY6" fmla="*/ 11712 h 417129"/>
              <a:gd name="connsiteX7" fmla="*/ 348844 w 382844"/>
              <a:gd name="connsiteY7" fmla="*/ 2570 h 417129"/>
              <a:gd name="connsiteX8" fmla="*/ 296846 w 382844"/>
              <a:gd name="connsiteY8" fmla="*/ 7712 h 417129"/>
              <a:gd name="connsiteX9" fmla="*/ 291132 w 382844"/>
              <a:gd name="connsiteY9" fmla="*/ 31140 h 417129"/>
              <a:gd name="connsiteX10" fmla="*/ 279132 w 382844"/>
              <a:gd name="connsiteY10" fmla="*/ 27140 h 417129"/>
              <a:gd name="connsiteX11" fmla="*/ 271132 w 382844"/>
              <a:gd name="connsiteY11" fmla="*/ 13427 h 417129"/>
              <a:gd name="connsiteX12" fmla="*/ 245991 w 382844"/>
              <a:gd name="connsiteY12" fmla="*/ 14569 h 417129"/>
              <a:gd name="connsiteX13" fmla="*/ 243134 w 382844"/>
              <a:gd name="connsiteY13" fmla="*/ 40283 h 417129"/>
              <a:gd name="connsiteX14" fmla="*/ 231134 w 382844"/>
              <a:gd name="connsiteY14" fmla="*/ 45426 h 417129"/>
              <a:gd name="connsiteX15" fmla="*/ 224277 w 382844"/>
              <a:gd name="connsiteY15" fmla="*/ 32283 h 417129"/>
              <a:gd name="connsiteX16" fmla="*/ 171136 w 382844"/>
              <a:gd name="connsiteY16" fmla="*/ 75139 h 417129"/>
              <a:gd name="connsiteX17" fmla="*/ 181421 w 382844"/>
              <a:gd name="connsiteY17" fmla="*/ 87710 h 417129"/>
              <a:gd name="connsiteX18" fmla="*/ 161422 w 382844"/>
              <a:gd name="connsiteY18" fmla="*/ 96852 h 417129"/>
              <a:gd name="connsiteX19" fmla="*/ 116281 w 382844"/>
              <a:gd name="connsiteY19" fmla="*/ 187135 h 417129"/>
              <a:gd name="connsiteX20" fmla="*/ 99710 w 382844"/>
              <a:gd name="connsiteY20" fmla="*/ 197992 h 417129"/>
              <a:gd name="connsiteX21" fmla="*/ 101424 w 382844"/>
              <a:gd name="connsiteY21" fmla="*/ 205992 h 417129"/>
              <a:gd name="connsiteX22" fmla="*/ 117423 w 382844"/>
              <a:gd name="connsiteY22" fmla="*/ 214563 h 417129"/>
              <a:gd name="connsiteX23" fmla="*/ 113423 w 382844"/>
              <a:gd name="connsiteY23" fmla="*/ 231705 h 417129"/>
              <a:gd name="connsiteX24" fmla="*/ 86567 w 382844"/>
              <a:gd name="connsiteY24" fmla="*/ 230562 h 417129"/>
              <a:gd name="connsiteX25" fmla="*/ 78567 w 382844"/>
              <a:gd name="connsiteY25" fmla="*/ 220848 h 417129"/>
              <a:gd name="connsiteX26" fmla="*/ 61425 w 382844"/>
              <a:gd name="connsiteY26" fmla="*/ 241419 h 417129"/>
              <a:gd name="connsiteX27" fmla="*/ 50568 w 382844"/>
              <a:gd name="connsiteY27" fmla="*/ 249419 h 417129"/>
              <a:gd name="connsiteX28" fmla="*/ 47711 w 382844"/>
              <a:gd name="connsiteY28" fmla="*/ 268275 h 417129"/>
              <a:gd name="connsiteX29" fmla="*/ 38569 w 382844"/>
              <a:gd name="connsiteY29" fmla="*/ 273418 h 417129"/>
              <a:gd name="connsiteX30" fmla="*/ 14570 w 382844"/>
              <a:gd name="connsiteY30" fmla="*/ 279132 h 417129"/>
              <a:gd name="connsiteX31" fmla="*/ 2570 w 382844"/>
              <a:gd name="connsiteY31" fmla="*/ 316845 h 417129"/>
              <a:gd name="connsiteX32" fmla="*/ 10570 w 382844"/>
              <a:gd name="connsiteY32" fmla="*/ 379129 h 417129"/>
              <a:gd name="connsiteX33" fmla="*/ 19712 w 382844"/>
              <a:gd name="connsiteY33" fmla="*/ 407128 h 417129"/>
              <a:gd name="connsiteX34" fmla="*/ 30569 w 382844"/>
              <a:gd name="connsiteY34" fmla="*/ 417985 h 417129"/>
              <a:gd name="connsiteX35" fmla="*/ 54568 w 382844"/>
              <a:gd name="connsiteY35" fmla="*/ 416842 h 417129"/>
              <a:gd name="connsiteX36" fmla="*/ 89424 w 382844"/>
              <a:gd name="connsiteY36" fmla="*/ 383129 h 417129"/>
              <a:gd name="connsiteX37" fmla="*/ 102567 w 382844"/>
              <a:gd name="connsiteY37" fmla="*/ 360272 h 417129"/>
              <a:gd name="connsiteX38" fmla="*/ 106567 w 382844"/>
              <a:gd name="connsiteY38" fmla="*/ 393985 h 417129"/>
              <a:gd name="connsiteX39" fmla="*/ 129423 w 382844"/>
              <a:gd name="connsiteY39" fmla="*/ 353415 h 417129"/>
              <a:gd name="connsiteX40" fmla="*/ 130566 w 382844"/>
              <a:gd name="connsiteY40" fmla="*/ 239705 h 417129"/>
              <a:gd name="connsiteX41" fmla="*/ 149422 w 382844"/>
              <a:gd name="connsiteY41" fmla="*/ 228277 h 417129"/>
              <a:gd name="connsiteX42" fmla="*/ 154565 w 382844"/>
              <a:gd name="connsiteY42" fmla="*/ 165993 h 417129"/>
              <a:gd name="connsiteX43" fmla="*/ 211134 w 382844"/>
              <a:gd name="connsiteY43" fmla="*/ 84853 h 417129"/>
              <a:gd name="connsiteX44" fmla="*/ 237419 w 382844"/>
              <a:gd name="connsiteY44" fmla="*/ 75139 h 417129"/>
              <a:gd name="connsiteX45" fmla="*/ 249419 w 382844"/>
              <a:gd name="connsiteY45" fmla="*/ 60282 h 417129"/>
              <a:gd name="connsiteX46" fmla="*/ 289989 w 382844"/>
              <a:gd name="connsiteY46" fmla="*/ 69996 h 417129"/>
              <a:gd name="connsiteX47" fmla="*/ 309988 w 382844"/>
              <a:gd name="connsiteY47" fmla="*/ 81996 h 417129"/>
              <a:gd name="connsiteX48" fmla="*/ 316274 w 382844"/>
              <a:gd name="connsiteY48" fmla="*/ 48283 h 417129"/>
              <a:gd name="connsiteX49" fmla="*/ 349987 w 382844"/>
              <a:gd name="connsiteY49" fmla="*/ 28283 h 41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2844" h="417129">
                <a:moveTo>
                  <a:pt x="369986" y="63139"/>
                </a:moveTo>
                <a:lnTo>
                  <a:pt x="384843" y="52282"/>
                </a:lnTo>
                <a:lnTo>
                  <a:pt x="383700" y="40283"/>
                </a:lnTo>
                <a:lnTo>
                  <a:pt x="373986" y="35140"/>
                </a:lnTo>
                <a:lnTo>
                  <a:pt x="375700" y="20284"/>
                </a:lnTo>
                <a:lnTo>
                  <a:pt x="383700" y="20284"/>
                </a:lnTo>
                <a:lnTo>
                  <a:pt x="383700" y="11712"/>
                </a:lnTo>
                <a:lnTo>
                  <a:pt x="348844" y="2570"/>
                </a:lnTo>
                <a:lnTo>
                  <a:pt x="296846" y="7712"/>
                </a:lnTo>
                <a:lnTo>
                  <a:pt x="291132" y="31140"/>
                </a:lnTo>
                <a:lnTo>
                  <a:pt x="279132" y="27140"/>
                </a:lnTo>
                <a:lnTo>
                  <a:pt x="271132" y="13427"/>
                </a:lnTo>
                <a:lnTo>
                  <a:pt x="245991" y="14569"/>
                </a:lnTo>
                <a:lnTo>
                  <a:pt x="243134" y="40283"/>
                </a:lnTo>
                <a:lnTo>
                  <a:pt x="231134" y="45426"/>
                </a:lnTo>
                <a:lnTo>
                  <a:pt x="224277" y="32283"/>
                </a:lnTo>
                <a:lnTo>
                  <a:pt x="171136" y="75139"/>
                </a:lnTo>
                <a:lnTo>
                  <a:pt x="181421" y="87710"/>
                </a:lnTo>
                <a:lnTo>
                  <a:pt x="161422" y="96852"/>
                </a:lnTo>
                <a:lnTo>
                  <a:pt x="116281" y="187135"/>
                </a:lnTo>
                <a:lnTo>
                  <a:pt x="99710" y="197992"/>
                </a:lnTo>
                <a:lnTo>
                  <a:pt x="101424" y="205992"/>
                </a:lnTo>
                <a:lnTo>
                  <a:pt x="117423" y="214563"/>
                </a:lnTo>
                <a:lnTo>
                  <a:pt x="113423" y="231705"/>
                </a:lnTo>
                <a:lnTo>
                  <a:pt x="86567" y="230562"/>
                </a:lnTo>
                <a:lnTo>
                  <a:pt x="78567" y="220848"/>
                </a:lnTo>
                <a:lnTo>
                  <a:pt x="61425" y="241419"/>
                </a:lnTo>
                <a:lnTo>
                  <a:pt x="50568" y="249419"/>
                </a:lnTo>
                <a:lnTo>
                  <a:pt x="47711" y="268275"/>
                </a:lnTo>
                <a:lnTo>
                  <a:pt x="38569" y="273418"/>
                </a:lnTo>
                <a:lnTo>
                  <a:pt x="14570" y="279132"/>
                </a:lnTo>
                <a:lnTo>
                  <a:pt x="2570" y="316845"/>
                </a:lnTo>
                <a:lnTo>
                  <a:pt x="10570" y="379129"/>
                </a:lnTo>
                <a:lnTo>
                  <a:pt x="19712" y="407128"/>
                </a:lnTo>
                <a:lnTo>
                  <a:pt x="30569" y="417985"/>
                </a:lnTo>
                <a:lnTo>
                  <a:pt x="54568" y="416842"/>
                </a:lnTo>
                <a:lnTo>
                  <a:pt x="89424" y="383129"/>
                </a:lnTo>
                <a:lnTo>
                  <a:pt x="102567" y="360272"/>
                </a:lnTo>
                <a:lnTo>
                  <a:pt x="106567" y="393985"/>
                </a:lnTo>
                <a:lnTo>
                  <a:pt x="129423" y="353415"/>
                </a:lnTo>
                <a:lnTo>
                  <a:pt x="130566" y="239705"/>
                </a:lnTo>
                <a:lnTo>
                  <a:pt x="149422" y="228277"/>
                </a:lnTo>
                <a:lnTo>
                  <a:pt x="154565" y="165993"/>
                </a:lnTo>
                <a:lnTo>
                  <a:pt x="211134" y="84853"/>
                </a:lnTo>
                <a:lnTo>
                  <a:pt x="237419" y="75139"/>
                </a:lnTo>
                <a:lnTo>
                  <a:pt x="249419" y="60282"/>
                </a:lnTo>
                <a:lnTo>
                  <a:pt x="289989" y="69996"/>
                </a:lnTo>
                <a:lnTo>
                  <a:pt x="309988" y="81996"/>
                </a:lnTo>
                <a:lnTo>
                  <a:pt x="316274" y="48283"/>
                </a:lnTo>
                <a:lnTo>
                  <a:pt x="349987" y="28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2" name="Freihandform: Form 221">
            <a:extLst>
              <a:ext uri="{FF2B5EF4-FFF2-40B4-BE49-F238E27FC236}">
                <a16:creationId xmlns:a16="http://schemas.microsoft.com/office/drawing/2014/main" id="{23A1F8EC-E3C9-0EAE-DB33-35A911B566C3}"/>
              </a:ext>
            </a:extLst>
          </p:cNvPr>
          <p:cNvSpPr/>
          <p:nvPr userDrawn="1"/>
        </p:nvSpPr>
        <p:spPr>
          <a:xfrm>
            <a:off x="7732623" y="2709924"/>
            <a:ext cx="211376" cy="347699"/>
          </a:xfrm>
          <a:custGeom>
            <a:avLst/>
            <a:gdLst>
              <a:gd name="connsiteX0" fmla="*/ 65425 w 148566"/>
              <a:gd name="connsiteY0" fmla="*/ 11712 h 257134"/>
              <a:gd name="connsiteX1" fmla="*/ 52282 w 148566"/>
              <a:gd name="connsiteY1" fmla="*/ 31712 h 257134"/>
              <a:gd name="connsiteX2" fmla="*/ 57425 w 148566"/>
              <a:gd name="connsiteY2" fmla="*/ 39711 h 257134"/>
              <a:gd name="connsiteX3" fmla="*/ 88281 w 148566"/>
              <a:gd name="connsiteY3" fmla="*/ 39711 h 257134"/>
              <a:gd name="connsiteX4" fmla="*/ 88281 w 148566"/>
              <a:gd name="connsiteY4" fmla="*/ 53425 h 257134"/>
              <a:gd name="connsiteX5" fmla="*/ 80282 w 148566"/>
              <a:gd name="connsiteY5" fmla="*/ 64282 h 257134"/>
              <a:gd name="connsiteX6" fmla="*/ 85996 w 148566"/>
              <a:gd name="connsiteY6" fmla="*/ 92853 h 257134"/>
              <a:gd name="connsiteX7" fmla="*/ 103138 w 148566"/>
              <a:gd name="connsiteY7" fmla="*/ 126566 h 257134"/>
              <a:gd name="connsiteX8" fmla="*/ 116280 w 148566"/>
              <a:gd name="connsiteY8" fmla="*/ 157422 h 257134"/>
              <a:gd name="connsiteX9" fmla="*/ 137994 w 148566"/>
              <a:gd name="connsiteY9" fmla="*/ 165422 h 257134"/>
              <a:gd name="connsiteX10" fmla="*/ 147137 w 148566"/>
              <a:gd name="connsiteY10" fmla="*/ 181421 h 257134"/>
              <a:gd name="connsiteX11" fmla="*/ 145994 w 148566"/>
              <a:gd name="connsiteY11" fmla="*/ 196278 h 257134"/>
              <a:gd name="connsiteX12" fmla="*/ 132280 w 148566"/>
              <a:gd name="connsiteY12" fmla="*/ 204849 h 257134"/>
              <a:gd name="connsiteX13" fmla="*/ 131137 w 148566"/>
              <a:gd name="connsiteY13" fmla="*/ 211134 h 257134"/>
              <a:gd name="connsiteX14" fmla="*/ 140280 w 148566"/>
              <a:gd name="connsiteY14" fmla="*/ 216848 h 257134"/>
              <a:gd name="connsiteX15" fmla="*/ 132280 w 148566"/>
              <a:gd name="connsiteY15" fmla="*/ 227705 h 257134"/>
              <a:gd name="connsiteX16" fmla="*/ 113995 w 148566"/>
              <a:gd name="connsiteY16" fmla="*/ 235705 h 257134"/>
              <a:gd name="connsiteX17" fmla="*/ 77425 w 148566"/>
              <a:gd name="connsiteY17" fmla="*/ 231705 h 257134"/>
              <a:gd name="connsiteX18" fmla="*/ 21426 w 148566"/>
              <a:gd name="connsiteY18" fmla="*/ 257419 h 257134"/>
              <a:gd name="connsiteX19" fmla="*/ 2570 w 148566"/>
              <a:gd name="connsiteY19" fmla="*/ 247705 h 257134"/>
              <a:gd name="connsiteX20" fmla="*/ 56282 w 148566"/>
              <a:gd name="connsiteY20" fmla="*/ 216848 h 257134"/>
              <a:gd name="connsiteX21" fmla="*/ 49425 w 148566"/>
              <a:gd name="connsiteY21" fmla="*/ 212849 h 257134"/>
              <a:gd name="connsiteX22" fmla="*/ 21426 w 148566"/>
              <a:gd name="connsiteY22" fmla="*/ 209992 h 257134"/>
              <a:gd name="connsiteX23" fmla="*/ 38569 w 148566"/>
              <a:gd name="connsiteY23" fmla="*/ 184278 h 257134"/>
              <a:gd name="connsiteX24" fmla="*/ 41426 w 148566"/>
              <a:gd name="connsiteY24" fmla="*/ 163136 h 257134"/>
              <a:gd name="connsiteX25" fmla="*/ 64282 w 148566"/>
              <a:gd name="connsiteY25" fmla="*/ 160279 h 257134"/>
              <a:gd name="connsiteX26" fmla="*/ 60282 w 148566"/>
              <a:gd name="connsiteY26" fmla="*/ 118566 h 257134"/>
              <a:gd name="connsiteX27" fmla="*/ 33426 w 148566"/>
              <a:gd name="connsiteY27" fmla="*/ 116852 h 257134"/>
              <a:gd name="connsiteX28" fmla="*/ 25426 w 148566"/>
              <a:gd name="connsiteY28" fmla="*/ 107709 h 257134"/>
              <a:gd name="connsiteX29" fmla="*/ 26569 w 148566"/>
              <a:gd name="connsiteY29" fmla="*/ 76282 h 257134"/>
              <a:gd name="connsiteX30" fmla="*/ 10570 w 148566"/>
              <a:gd name="connsiteY30" fmla="*/ 77996 h 257134"/>
              <a:gd name="connsiteX31" fmla="*/ 26569 w 148566"/>
              <a:gd name="connsiteY31" fmla="*/ 23712 h 257134"/>
              <a:gd name="connsiteX32" fmla="*/ 56282 w 148566"/>
              <a:gd name="connsiteY32" fmla="*/ 2570 h 25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8566" h="257134">
                <a:moveTo>
                  <a:pt x="65425" y="11712"/>
                </a:moveTo>
                <a:lnTo>
                  <a:pt x="52282" y="31712"/>
                </a:lnTo>
                <a:lnTo>
                  <a:pt x="57425" y="39711"/>
                </a:lnTo>
                <a:lnTo>
                  <a:pt x="88281" y="39711"/>
                </a:lnTo>
                <a:lnTo>
                  <a:pt x="88281" y="53425"/>
                </a:lnTo>
                <a:lnTo>
                  <a:pt x="80282" y="64282"/>
                </a:lnTo>
                <a:lnTo>
                  <a:pt x="85996" y="92853"/>
                </a:lnTo>
                <a:lnTo>
                  <a:pt x="103138" y="126566"/>
                </a:lnTo>
                <a:lnTo>
                  <a:pt x="116280" y="157422"/>
                </a:lnTo>
                <a:lnTo>
                  <a:pt x="137994" y="165422"/>
                </a:lnTo>
                <a:lnTo>
                  <a:pt x="147137" y="181421"/>
                </a:lnTo>
                <a:lnTo>
                  <a:pt x="145994" y="196278"/>
                </a:lnTo>
                <a:lnTo>
                  <a:pt x="132280" y="204849"/>
                </a:lnTo>
                <a:lnTo>
                  <a:pt x="131137" y="211134"/>
                </a:lnTo>
                <a:lnTo>
                  <a:pt x="140280" y="216848"/>
                </a:lnTo>
                <a:lnTo>
                  <a:pt x="132280" y="227705"/>
                </a:lnTo>
                <a:lnTo>
                  <a:pt x="113995" y="235705"/>
                </a:lnTo>
                <a:lnTo>
                  <a:pt x="77425" y="231705"/>
                </a:lnTo>
                <a:lnTo>
                  <a:pt x="21426" y="257419"/>
                </a:lnTo>
                <a:lnTo>
                  <a:pt x="2570" y="247705"/>
                </a:lnTo>
                <a:lnTo>
                  <a:pt x="56282" y="216848"/>
                </a:lnTo>
                <a:lnTo>
                  <a:pt x="49425" y="212849"/>
                </a:lnTo>
                <a:lnTo>
                  <a:pt x="21426" y="209992"/>
                </a:lnTo>
                <a:lnTo>
                  <a:pt x="38569" y="184278"/>
                </a:lnTo>
                <a:lnTo>
                  <a:pt x="41426" y="163136"/>
                </a:lnTo>
                <a:lnTo>
                  <a:pt x="64282" y="160279"/>
                </a:lnTo>
                <a:lnTo>
                  <a:pt x="60282" y="118566"/>
                </a:lnTo>
                <a:lnTo>
                  <a:pt x="33426" y="116852"/>
                </a:lnTo>
                <a:lnTo>
                  <a:pt x="25426" y="107709"/>
                </a:lnTo>
                <a:lnTo>
                  <a:pt x="26569" y="76282"/>
                </a:lnTo>
                <a:lnTo>
                  <a:pt x="10570" y="77996"/>
                </a:lnTo>
                <a:lnTo>
                  <a:pt x="26569" y="23712"/>
                </a:lnTo>
                <a:lnTo>
                  <a:pt x="56282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3" name="Freihandform: Form 222">
            <a:extLst>
              <a:ext uri="{FF2B5EF4-FFF2-40B4-BE49-F238E27FC236}">
                <a16:creationId xmlns:a16="http://schemas.microsoft.com/office/drawing/2014/main" id="{4765FBF7-D129-D883-5C98-BD1961371A8E}"/>
              </a:ext>
            </a:extLst>
          </p:cNvPr>
          <p:cNvSpPr/>
          <p:nvPr userDrawn="1"/>
        </p:nvSpPr>
        <p:spPr>
          <a:xfrm>
            <a:off x="7706607" y="2844367"/>
            <a:ext cx="56909" cy="54087"/>
          </a:xfrm>
          <a:custGeom>
            <a:avLst/>
            <a:gdLst>
              <a:gd name="connsiteX0" fmla="*/ 27712 w 39998"/>
              <a:gd name="connsiteY0" fmla="*/ 2570 h 39998"/>
              <a:gd name="connsiteX1" fmla="*/ 3713 w 39998"/>
              <a:gd name="connsiteY1" fmla="*/ 5427 h 39998"/>
              <a:gd name="connsiteX2" fmla="*/ 2570 w 39998"/>
              <a:gd name="connsiteY2" fmla="*/ 27140 h 39998"/>
              <a:gd name="connsiteX3" fmla="*/ 18569 w 39998"/>
              <a:gd name="connsiteY3" fmla="*/ 37997 h 39998"/>
              <a:gd name="connsiteX4" fmla="*/ 35712 w 39998"/>
              <a:gd name="connsiteY4" fmla="*/ 33997 h 39998"/>
              <a:gd name="connsiteX5" fmla="*/ 42569 w 39998"/>
              <a:gd name="connsiteY5" fmla="*/ 21426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98" h="39998">
                <a:moveTo>
                  <a:pt x="27712" y="2570"/>
                </a:moveTo>
                <a:lnTo>
                  <a:pt x="3713" y="5427"/>
                </a:lnTo>
                <a:lnTo>
                  <a:pt x="2570" y="27140"/>
                </a:lnTo>
                <a:lnTo>
                  <a:pt x="18569" y="37997"/>
                </a:lnTo>
                <a:lnTo>
                  <a:pt x="35712" y="33997"/>
                </a:lnTo>
                <a:lnTo>
                  <a:pt x="42569" y="2142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4" name="Freihandform: Form 223">
            <a:extLst>
              <a:ext uri="{FF2B5EF4-FFF2-40B4-BE49-F238E27FC236}">
                <a16:creationId xmlns:a16="http://schemas.microsoft.com/office/drawing/2014/main" id="{4C842A39-740C-A276-00A4-EF3480D5A0BB}"/>
              </a:ext>
            </a:extLst>
          </p:cNvPr>
          <p:cNvSpPr/>
          <p:nvPr userDrawn="1"/>
        </p:nvSpPr>
        <p:spPr>
          <a:xfrm>
            <a:off x="7614739" y="2845914"/>
            <a:ext cx="138208" cy="139081"/>
          </a:xfrm>
          <a:custGeom>
            <a:avLst/>
            <a:gdLst>
              <a:gd name="connsiteX0" fmla="*/ 100281 w 97139"/>
              <a:gd name="connsiteY0" fmla="*/ 38569 h 102853"/>
              <a:gd name="connsiteX1" fmla="*/ 93424 w 97139"/>
              <a:gd name="connsiteY1" fmla="*/ 82567 h 102853"/>
              <a:gd name="connsiteX2" fmla="*/ 35140 w 97139"/>
              <a:gd name="connsiteY2" fmla="*/ 104281 h 102853"/>
              <a:gd name="connsiteX3" fmla="*/ 16284 w 97139"/>
              <a:gd name="connsiteY3" fmla="*/ 104281 h 102853"/>
              <a:gd name="connsiteX4" fmla="*/ 2570 w 97139"/>
              <a:gd name="connsiteY4" fmla="*/ 94567 h 102853"/>
              <a:gd name="connsiteX5" fmla="*/ 2570 w 97139"/>
              <a:gd name="connsiteY5" fmla="*/ 86567 h 102853"/>
              <a:gd name="connsiteX6" fmla="*/ 32283 w 97139"/>
              <a:gd name="connsiteY6" fmla="*/ 67711 h 102853"/>
              <a:gd name="connsiteX7" fmla="*/ 24283 w 97139"/>
              <a:gd name="connsiteY7" fmla="*/ 51140 h 102853"/>
              <a:gd name="connsiteX8" fmla="*/ 25426 w 97139"/>
              <a:gd name="connsiteY8" fmla="*/ 28283 h 102853"/>
              <a:gd name="connsiteX9" fmla="*/ 51140 w 97139"/>
              <a:gd name="connsiteY9" fmla="*/ 29998 h 102853"/>
              <a:gd name="connsiteX10" fmla="*/ 62568 w 97139"/>
              <a:gd name="connsiteY10" fmla="*/ 2570 h 102853"/>
              <a:gd name="connsiteX11" fmla="*/ 60854 w 97139"/>
              <a:gd name="connsiteY11" fmla="*/ 26569 h 102853"/>
              <a:gd name="connsiteX12" fmla="*/ 80853 w 97139"/>
              <a:gd name="connsiteY12" fmla="*/ 42569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139" h="102853">
                <a:moveTo>
                  <a:pt x="100281" y="38569"/>
                </a:moveTo>
                <a:lnTo>
                  <a:pt x="93424" y="82567"/>
                </a:lnTo>
                <a:lnTo>
                  <a:pt x="35140" y="104281"/>
                </a:lnTo>
                <a:lnTo>
                  <a:pt x="16284" y="104281"/>
                </a:lnTo>
                <a:lnTo>
                  <a:pt x="2570" y="94567"/>
                </a:lnTo>
                <a:lnTo>
                  <a:pt x="2570" y="86567"/>
                </a:lnTo>
                <a:lnTo>
                  <a:pt x="32283" y="67711"/>
                </a:lnTo>
                <a:lnTo>
                  <a:pt x="24283" y="51140"/>
                </a:lnTo>
                <a:lnTo>
                  <a:pt x="25426" y="28283"/>
                </a:lnTo>
                <a:lnTo>
                  <a:pt x="51140" y="29998"/>
                </a:lnTo>
                <a:lnTo>
                  <a:pt x="62568" y="2570"/>
                </a:lnTo>
                <a:lnTo>
                  <a:pt x="60854" y="26569"/>
                </a:lnTo>
                <a:lnTo>
                  <a:pt x="80853" y="42569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5" name="Freihandform: Form 224">
            <a:extLst>
              <a:ext uri="{FF2B5EF4-FFF2-40B4-BE49-F238E27FC236}">
                <a16:creationId xmlns:a16="http://schemas.microsoft.com/office/drawing/2014/main" id="{C058D1EA-9476-E435-631C-B79D8EB30826}"/>
              </a:ext>
            </a:extLst>
          </p:cNvPr>
          <p:cNvSpPr/>
          <p:nvPr userDrawn="1"/>
        </p:nvSpPr>
        <p:spPr>
          <a:xfrm>
            <a:off x="8168381" y="2282639"/>
            <a:ext cx="276415" cy="564046"/>
          </a:xfrm>
          <a:custGeom>
            <a:avLst/>
            <a:gdLst>
              <a:gd name="connsiteX0" fmla="*/ 135708 w 194279"/>
              <a:gd name="connsiteY0" fmla="*/ 2570 h 417129"/>
              <a:gd name="connsiteX1" fmla="*/ 149994 w 194279"/>
              <a:gd name="connsiteY1" fmla="*/ 15712 h 417129"/>
              <a:gd name="connsiteX2" fmla="*/ 176850 w 194279"/>
              <a:gd name="connsiteY2" fmla="*/ 15712 h 417129"/>
              <a:gd name="connsiteX3" fmla="*/ 191706 w 194279"/>
              <a:gd name="connsiteY3" fmla="*/ 44283 h 417129"/>
              <a:gd name="connsiteX4" fmla="*/ 195706 w 194279"/>
              <a:gd name="connsiteY4" fmla="*/ 92853 h 417129"/>
              <a:gd name="connsiteX5" fmla="*/ 159136 w 194279"/>
              <a:gd name="connsiteY5" fmla="*/ 118566 h 417129"/>
              <a:gd name="connsiteX6" fmla="*/ 159136 w 194279"/>
              <a:gd name="connsiteY6" fmla="*/ 144279 h 417129"/>
              <a:gd name="connsiteX7" fmla="*/ 133994 w 194279"/>
              <a:gd name="connsiteY7" fmla="*/ 179135 h 417129"/>
              <a:gd name="connsiteX8" fmla="*/ 119137 w 194279"/>
              <a:gd name="connsiteY8" fmla="*/ 180278 h 417129"/>
              <a:gd name="connsiteX9" fmla="*/ 99138 w 194279"/>
              <a:gd name="connsiteY9" fmla="*/ 213991 h 417129"/>
              <a:gd name="connsiteX10" fmla="*/ 100281 w 194279"/>
              <a:gd name="connsiteY10" fmla="*/ 246562 h 417129"/>
              <a:gd name="connsiteX11" fmla="*/ 135137 w 194279"/>
              <a:gd name="connsiteY11" fmla="*/ 272275 h 417129"/>
              <a:gd name="connsiteX12" fmla="*/ 132280 w 194279"/>
              <a:gd name="connsiteY12" fmla="*/ 287132 h 417129"/>
              <a:gd name="connsiteX13" fmla="*/ 119137 w 194279"/>
              <a:gd name="connsiteY13" fmla="*/ 307131 h 417129"/>
              <a:gd name="connsiteX14" fmla="*/ 99138 w 194279"/>
              <a:gd name="connsiteY14" fmla="*/ 324845 h 417129"/>
              <a:gd name="connsiteX15" fmla="*/ 100281 w 194279"/>
              <a:gd name="connsiteY15" fmla="*/ 383129 h 417129"/>
              <a:gd name="connsiteX16" fmla="*/ 69425 w 194279"/>
              <a:gd name="connsiteY16" fmla="*/ 393985 h 417129"/>
              <a:gd name="connsiteX17" fmla="*/ 59139 w 194279"/>
              <a:gd name="connsiteY17" fmla="*/ 416842 h 417129"/>
              <a:gd name="connsiteX18" fmla="*/ 44283 w 194279"/>
              <a:gd name="connsiteY18" fmla="*/ 416842 h 417129"/>
              <a:gd name="connsiteX19" fmla="*/ 36283 w 194279"/>
              <a:gd name="connsiteY19" fmla="*/ 376272 h 417129"/>
              <a:gd name="connsiteX20" fmla="*/ 2570 w 194279"/>
              <a:gd name="connsiteY20" fmla="*/ 324845 h 417129"/>
              <a:gd name="connsiteX21" fmla="*/ 29997 w 194279"/>
              <a:gd name="connsiteY21" fmla="*/ 278561 h 417129"/>
              <a:gd name="connsiteX22" fmla="*/ 32283 w 194279"/>
              <a:gd name="connsiteY22" fmla="*/ 164850 h 417129"/>
              <a:gd name="connsiteX23" fmla="*/ 51140 w 194279"/>
              <a:gd name="connsiteY23" fmla="*/ 154565 h 417129"/>
              <a:gd name="connsiteX24" fmla="*/ 55711 w 194279"/>
              <a:gd name="connsiteY24" fmla="*/ 89424 h 417129"/>
              <a:gd name="connsiteX25" fmla="*/ 109424 w 194279"/>
              <a:gd name="connsiteY25" fmla="*/ 11712 h 41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4279" h="417129">
                <a:moveTo>
                  <a:pt x="135708" y="2570"/>
                </a:moveTo>
                <a:lnTo>
                  <a:pt x="149994" y="15712"/>
                </a:lnTo>
                <a:lnTo>
                  <a:pt x="176850" y="15712"/>
                </a:lnTo>
                <a:lnTo>
                  <a:pt x="191706" y="44283"/>
                </a:lnTo>
                <a:lnTo>
                  <a:pt x="195706" y="92853"/>
                </a:lnTo>
                <a:lnTo>
                  <a:pt x="159136" y="118566"/>
                </a:lnTo>
                <a:lnTo>
                  <a:pt x="159136" y="144279"/>
                </a:lnTo>
                <a:lnTo>
                  <a:pt x="133994" y="179135"/>
                </a:lnTo>
                <a:lnTo>
                  <a:pt x="119137" y="180278"/>
                </a:lnTo>
                <a:lnTo>
                  <a:pt x="99138" y="213991"/>
                </a:lnTo>
                <a:lnTo>
                  <a:pt x="100281" y="246562"/>
                </a:lnTo>
                <a:lnTo>
                  <a:pt x="135137" y="272275"/>
                </a:lnTo>
                <a:lnTo>
                  <a:pt x="132280" y="287132"/>
                </a:lnTo>
                <a:lnTo>
                  <a:pt x="119137" y="307131"/>
                </a:lnTo>
                <a:lnTo>
                  <a:pt x="99138" y="324845"/>
                </a:lnTo>
                <a:lnTo>
                  <a:pt x="100281" y="383129"/>
                </a:lnTo>
                <a:lnTo>
                  <a:pt x="69425" y="393985"/>
                </a:lnTo>
                <a:lnTo>
                  <a:pt x="59139" y="416842"/>
                </a:lnTo>
                <a:lnTo>
                  <a:pt x="44283" y="416842"/>
                </a:lnTo>
                <a:lnTo>
                  <a:pt x="36283" y="376272"/>
                </a:lnTo>
                <a:lnTo>
                  <a:pt x="2570" y="324845"/>
                </a:lnTo>
                <a:lnTo>
                  <a:pt x="29997" y="278561"/>
                </a:lnTo>
                <a:lnTo>
                  <a:pt x="32283" y="164850"/>
                </a:lnTo>
                <a:lnTo>
                  <a:pt x="51140" y="154565"/>
                </a:lnTo>
                <a:lnTo>
                  <a:pt x="55711" y="89424"/>
                </a:lnTo>
                <a:lnTo>
                  <a:pt x="109424" y="1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6" name="Freihandform: Form 225">
            <a:extLst>
              <a:ext uri="{FF2B5EF4-FFF2-40B4-BE49-F238E27FC236}">
                <a16:creationId xmlns:a16="http://schemas.microsoft.com/office/drawing/2014/main" id="{81713E66-7C8B-C248-97ED-652FB198ABC9}"/>
              </a:ext>
            </a:extLst>
          </p:cNvPr>
          <p:cNvSpPr/>
          <p:nvPr userDrawn="1"/>
        </p:nvSpPr>
        <p:spPr>
          <a:xfrm>
            <a:off x="8364312" y="2221598"/>
            <a:ext cx="276415" cy="432693"/>
          </a:xfrm>
          <a:custGeom>
            <a:avLst/>
            <a:gdLst>
              <a:gd name="connsiteX0" fmla="*/ 64282 w 194279"/>
              <a:gd name="connsiteY0" fmla="*/ 137994 h 319989"/>
              <a:gd name="connsiteX1" fmla="*/ 79139 w 194279"/>
              <a:gd name="connsiteY1" fmla="*/ 144851 h 319989"/>
              <a:gd name="connsiteX2" fmla="*/ 88281 w 194279"/>
              <a:gd name="connsiteY2" fmla="*/ 162565 h 319989"/>
              <a:gd name="connsiteX3" fmla="*/ 79139 w 194279"/>
              <a:gd name="connsiteY3" fmla="*/ 174564 h 319989"/>
              <a:gd name="connsiteX4" fmla="*/ 32283 w 194279"/>
              <a:gd name="connsiteY4" fmla="*/ 225420 h 319989"/>
              <a:gd name="connsiteX5" fmla="*/ 24283 w 194279"/>
              <a:gd name="connsiteY5" fmla="*/ 252847 h 319989"/>
              <a:gd name="connsiteX6" fmla="*/ 35140 w 194279"/>
              <a:gd name="connsiteY6" fmla="*/ 291703 h 319989"/>
              <a:gd name="connsiteX7" fmla="*/ 71139 w 194279"/>
              <a:gd name="connsiteY7" fmla="*/ 318559 h 319989"/>
              <a:gd name="connsiteX8" fmla="*/ 119138 w 194279"/>
              <a:gd name="connsiteY8" fmla="*/ 295703 h 319989"/>
              <a:gd name="connsiteX9" fmla="*/ 157993 w 194279"/>
              <a:gd name="connsiteY9" fmla="*/ 290560 h 319989"/>
              <a:gd name="connsiteX10" fmla="*/ 193992 w 194279"/>
              <a:gd name="connsiteY10" fmla="*/ 232277 h 319989"/>
              <a:gd name="connsiteX11" fmla="*/ 167136 w 194279"/>
              <a:gd name="connsiteY11" fmla="*/ 168850 h 319989"/>
              <a:gd name="connsiteX12" fmla="*/ 141994 w 194279"/>
              <a:gd name="connsiteY12" fmla="*/ 108281 h 319989"/>
              <a:gd name="connsiteX13" fmla="*/ 145994 w 194279"/>
              <a:gd name="connsiteY13" fmla="*/ 69425 h 319989"/>
              <a:gd name="connsiteX14" fmla="*/ 129994 w 194279"/>
              <a:gd name="connsiteY14" fmla="*/ 66568 h 319989"/>
              <a:gd name="connsiteX15" fmla="*/ 125995 w 194279"/>
              <a:gd name="connsiteY15" fmla="*/ 37997 h 319989"/>
              <a:gd name="connsiteX16" fmla="*/ 104281 w 194279"/>
              <a:gd name="connsiteY16" fmla="*/ 2570 h 319989"/>
              <a:gd name="connsiteX17" fmla="*/ 80282 w 194279"/>
              <a:gd name="connsiteY17" fmla="*/ 19141 h 319989"/>
              <a:gd name="connsiteX18" fmla="*/ 70568 w 194279"/>
              <a:gd name="connsiteY18" fmla="*/ 57425 h 319989"/>
              <a:gd name="connsiteX19" fmla="*/ 45426 w 194279"/>
              <a:gd name="connsiteY19" fmla="*/ 42569 h 319989"/>
              <a:gd name="connsiteX20" fmla="*/ 9998 w 194279"/>
              <a:gd name="connsiteY20" fmla="*/ 33997 h 319989"/>
              <a:gd name="connsiteX21" fmla="*/ 2570 w 194279"/>
              <a:gd name="connsiteY21" fmla="*/ 43140 h 319989"/>
              <a:gd name="connsiteX22" fmla="*/ 15712 w 194279"/>
              <a:gd name="connsiteY22" fmla="*/ 55140 h 319989"/>
              <a:gd name="connsiteX23" fmla="*/ 40854 w 194279"/>
              <a:gd name="connsiteY23" fmla="*/ 54568 h 319989"/>
              <a:gd name="connsiteX24" fmla="*/ 60282 w 194279"/>
              <a:gd name="connsiteY24" fmla="*/ 87138 h 31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4279" h="319989">
                <a:moveTo>
                  <a:pt x="64282" y="137994"/>
                </a:moveTo>
                <a:lnTo>
                  <a:pt x="79139" y="144851"/>
                </a:lnTo>
                <a:lnTo>
                  <a:pt x="88281" y="162565"/>
                </a:lnTo>
                <a:lnTo>
                  <a:pt x="79139" y="174564"/>
                </a:lnTo>
                <a:lnTo>
                  <a:pt x="32283" y="225420"/>
                </a:lnTo>
                <a:lnTo>
                  <a:pt x="24283" y="252847"/>
                </a:lnTo>
                <a:lnTo>
                  <a:pt x="35140" y="291703"/>
                </a:lnTo>
                <a:lnTo>
                  <a:pt x="71139" y="318559"/>
                </a:lnTo>
                <a:lnTo>
                  <a:pt x="119138" y="295703"/>
                </a:lnTo>
                <a:lnTo>
                  <a:pt x="157993" y="290560"/>
                </a:lnTo>
                <a:lnTo>
                  <a:pt x="193992" y="232277"/>
                </a:lnTo>
                <a:lnTo>
                  <a:pt x="167136" y="168850"/>
                </a:lnTo>
                <a:lnTo>
                  <a:pt x="141994" y="108281"/>
                </a:lnTo>
                <a:lnTo>
                  <a:pt x="145994" y="69425"/>
                </a:lnTo>
                <a:lnTo>
                  <a:pt x="129994" y="66568"/>
                </a:lnTo>
                <a:lnTo>
                  <a:pt x="125995" y="37997"/>
                </a:lnTo>
                <a:lnTo>
                  <a:pt x="104281" y="2570"/>
                </a:lnTo>
                <a:lnTo>
                  <a:pt x="80282" y="19141"/>
                </a:lnTo>
                <a:lnTo>
                  <a:pt x="70568" y="57425"/>
                </a:lnTo>
                <a:lnTo>
                  <a:pt x="45426" y="42569"/>
                </a:lnTo>
                <a:lnTo>
                  <a:pt x="9998" y="33997"/>
                </a:lnTo>
                <a:lnTo>
                  <a:pt x="2570" y="43140"/>
                </a:lnTo>
                <a:lnTo>
                  <a:pt x="15712" y="55140"/>
                </a:lnTo>
                <a:lnTo>
                  <a:pt x="40854" y="54568"/>
                </a:lnTo>
                <a:lnTo>
                  <a:pt x="60282" y="8713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7" name="Freihandform: Form 226">
            <a:extLst>
              <a:ext uri="{FF2B5EF4-FFF2-40B4-BE49-F238E27FC236}">
                <a16:creationId xmlns:a16="http://schemas.microsoft.com/office/drawing/2014/main" id="{09D95888-9252-81D2-C65B-1754E14A8E43}"/>
              </a:ext>
            </a:extLst>
          </p:cNvPr>
          <p:cNvSpPr/>
          <p:nvPr userDrawn="1"/>
        </p:nvSpPr>
        <p:spPr>
          <a:xfrm>
            <a:off x="8497641" y="2733875"/>
            <a:ext cx="97558" cy="77267"/>
          </a:xfrm>
          <a:custGeom>
            <a:avLst/>
            <a:gdLst>
              <a:gd name="connsiteX0" fmla="*/ 52854 w 68569"/>
              <a:gd name="connsiteY0" fmla="*/ 10570 h 57140"/>
              <a:gd name="connsiteX1" fmla="*/ 2570 w 68569"/>
              <a:gd name="connsiteY1" fmla="*/ 2570 h 57140"/>
              <a:gd name="connsiteX2" fmla="*/ 3713 w 68569"/>
              <a:gd name="connsiteY2" fmla="*/ 30569 h 57140"/>
              <a:gd name="connsiteX3" fmla="*/ 49997 w 68569"/>
              <a:gd name="connsiteY3" fmla="*/ 58568 h 57140"/>
              <a:gd name="connsiteX4" fmla="*/ 68853 w 68569"/>
              <a:gd name="connsiteY4" fmla="*/ 53425 h 57140"/>
              <a:gd name="connsiteX5" fmla="*/ 67710 w 68569"/>
              <a:gd name="connsiteY5" fmla="*/ 31712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52854" y="10570"/>
                </a:moveTo>
                <a:lnTo>
                  <a:pt x="2570" y="2570"/>
                </a:lnTo>
                <a:lnTo>
                  <a:pt x="3713" y="30569"/>
                </a:lnTo>
                <a:lnTo>
                  <a:pt x="49997" y="58568"/>
                </a:lnTo>
                <a:lnTo>
                  <a:pt x="68853" y="53425"/>
                </a:lnTo>
                <a:lnTo>
                  <a:pt x="67710" y="31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8" name="Freihandform: Form 227">
            <a:extLst>
              <a:ext uri="{FF2B5EF4-FFF2-40B4-BE49-F238E27FC236}">
                <a16:creationId xmlns:a16="http://schemas.microsoft.com/office/drawing/2014/main" id="{CDD02DD1-3BF7-8E86-BAC3-0214CFD9C939}"/>
              </a:ext>
            </a:extLst>
          </p:cNvPr>
          <p:cNvSpPr/>
          <p:nvPr userDrawn="1"/>
        </p:nvSpPr>
        <p:spPr>
          <a:xfrm>
            <a:off x="8426098" y="2707605"/>
            <a:ext cx="32519" cy="23180"/>
          </a:xfrm>
          <a:custGeom>
            <a:avLst/>
            <a:gdLst>
              <a:gd name="connsiteX0" fmla="*/ 20283 w 22856"/>
              <a:gd name="connsiteY0" fmla="*/ 3141 h 17142"/>
              <a:gd name="connsiteX1" fmla="*/ 8855 w 22856"/>
              <a:gd name="connsiteY1" fmla="*/ 2570 h 17142"/>
              <a:gd name="connsiteX2" fmla="*/ 2570 w 22856"/>
              <a:gd name="connsiteY2" fmla="*/ 8855 h 17142"/>
              <a:gd name="connsiteX3" fmla="*/ 7141 w 22856"/>
              <a:gd name="connsiteY3" fmla="*/ 16284 h 17142"/>
              <a:gd name="connsiteX4" fmla="*/ 18569 w 22856"/>
              <a:gd name="connsiteY4" fmla="*/ 16855 h 17142"/>
              <a:gd name="connsiteX5" fmla="*/ 24283 w 22856"/>
              <a:gd name="connsiteY5" fmla="*/ 8284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17142">
                <a:moveTo>
                  <a:pt x="20283" y="3141"/>
                </a:moveTo>
                <a:lnTo>
                  <a:pt x="8855" y="2570"/>
                </a:lnTo>
                <a:lnTo>
                  <a:pt x="2570" y="8855"/>
                </a:lnTo>
                <a:lnTo>
                  <a:pt x="7141" y="16284"/>
                </a:lnTo>
                <a:lnTo>
                  <a:pt x="18569" y="16855"/>
                </a:lnTo>
                <a:lnTo>
                  <a:pt x="24283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9" name="Freihandform: Form 228">
            <a:extLst>
              <a:ext uri="{FF2B5EF4-FFF2-40B4-BE49-F238E27FC236}">
                <a16:creationId xmlns:a16="http://schemas.microsoft.com/office/drawing/2014/main" id="{386C0FE7-84F8-34A0-EEDC-92D17D099033}"/>
              </a:ext>
            </a:extLst>
          </p:cNvPr>
          <p:cNvSpPr/>
          <p:nvPr userDrawn="1"/>
        </p:nvSpPr>
        <p:spPr>
          <a:xfrm>
            <a:off x="8406586" y="2747011"/>
            <a:ext cx="65039" cy="54087"/>
          </a:xfrm>
          <a:custGeom>
            <a:avLst/>
            <a:gdLst>
              <a:gd name="connsiteX0" fmla="*/ 32854 w 45712"/>
              <a:gd name="connsiteY0" fmla="*/ 3713 h 39998"/>
              <a:gd name="connsiteX1" fmla="*/ 21998 w 45712"/>
              <a:gd name="connsiteY1" fmla="*/ 2570 h 39998"/>
              <a:gd name="connsiteX2" fmla="*/ 2570 w 45712"/>
              <a:gd name="connsiteY2" fmla="*/ 25998 h 39998"/>
              <a:gd name="connsiteX3" fmla="*/ 2570 w 45712"/>
              <a:gd name="connsiteY3" fmla="*/ 36854 h 39998"/>
              <a:gd name="connsiteX4" fmla="*/ 8855 w 45712"/>
              <a:gd name="connsiteY4" fmla="*/ 39711 h 39998"/>
              <a:gd name="connsiteX5" fmla="*/ 21998 w 45712"/>
              <a:gd name="connsiteY5" fmla="*/ 39711 h 39998"/>
              <a:gd name="connsiteX6" fmla="*/ 43140 w 45712"/>
              <a:gd name="connsiteY6" fmla="*/ 22569 h 39998"/>
              <a:gd name="connsiteX7" fmla="*/ 45997 w 45712"/>
              <a:gd name="connsiteY7" fmla="*/ 16855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2" h="39998">
                <a:moveTo>
                  <a:pt x="32854" y="3713"/>
                </a:moveTo>
                <a:lnTo>
                  <a:pt x="21998" y="2570"/>
                </a:lnTo>
                <a:lnTo>
                  <a:pt x="2570" y="25998"/>
                </a:lnTo>
                <a:lnTo>
                  <a:pt x="2570" y="36854"/>
                </a:lnTo>
                <a:lnTo>
                  <a:pt x="8855" y="39711"/>
                </a:lnTo>
                <a:lnTo>
                  <a:pt x="21998" y="39711"/>
                </a:lnTo>
                <a:lnTo>
                  <a:pt x="43140" y="22569"/>
                </a:lnTo>
                <a:lnTo>
                  <a:pt x="45997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0" name="Freihandform: Form 229">
            <a:extLst>
              <a:ext uri="{FF2B5EF4-FFF2-40B4-BE49-F238E27FC236}">
                <a16:creationId xmlns:a16="http://schemas.microsoft.com/office/drawing/2014/main" id="{5E62BA73-5183-39B8-AC84-C73742A34BAD}"/>
              </a:ext>
            </a:extLst>
          </p:cNvPr>
          <p:cNvSpPr/>
          <p:nvPr userDrawn="1"/>
        </p:nvSpPr>
        <p:spPr>
          <a:xfrm>
            <a:off x="8400897" y="2777145"/>
            <a:ext cx="162597" cy="108173"/>
          </a:xfrm>
          <a:custGeom>
            <a:avLst/>
            <a:gdLst>
              <a:gd name="connsiteX0" fmla="*/ 67711 w 114281"/>
              <a:gd name="connsiteY0" fmla="*/ 3141 h 79997"/>
              <a:gd name="connsiteX1" fmla="*/ 51711 w 114281"/>
              <a:gd name="connsiteY1" fmla="*/ 2570 h 79997"/>
              <a:gd name="connsiteX2" fmla="*/ 30569 w 114281"/>
              <a:gd name="connsiteY2" fmla="*/ 23141 h 79997"/>
              <a:gd name="connsiteX3" fmla="*/ 12284 w 114281"/>
              <a:gd name="connsiteY3" fmla="*/ 23141 h 79997"/>
              <a:gd name="connsiteX4" fmla="*/ 13427 w 114281"/>
              <a:gd name="connsiteY4" fmla="*/ 48854 h 79997"/>
              <a:gd name="connsiteX5" fmla="*/ 2570 w 114281"/>
              <a:gd name="connsiteY5" fmla="*/ 69425 h 79997"/>
              <a:gd name="connsiteX6" fmla="*/ 41997 w 114281"/>
              <a:gd name="connsiteY6" fmla="*/ 69425 h 79997"/>
              <a:gd name="connsiteX7" fmla="*/ 52854 w 114281"/>
              <a:gd name="connsiteY7" fmla="*/ 68282 h 79997"/>
              <a:gd name="connsiteX8" fmla="*/ 64282 w 114281"/>
              <a:gd name="connsiteY8" fmla="*/ 81996 h 79997"/>
              <a:gd name="connsiteX9" fmla="*/ 89995 w 114281"/>
              <a:gd name="connsiteY9" fmla="*/ 80853 h 79997"/>
              <a:gd name="connsiteX10" fmla="*/ 115138 w 114281"/>
              <a:gd name="connsiteY10" fmla="*/ 48854 h 79997"/>
              <a:gd name="connsiteX11" fmla="*/ 113423 w 114281"/>
              <a:gd name="connsiteY11" fmla="*/ 29998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281" h="79997">
                <a:moveTo>
                  <a:pt x="67711" y="3141"/>
                </a:moveTo>
                <a:lnTo>
                  <a:pt x="51711" y="2570"/>
                </a:lnTo>
                <a:lnTo>
                  <a:pt x="30569" y="23141"/>
                </a:lnTo>
                <a:lnTo>
                  <a:pt x="12284" y="23141"/>
                </a:lnTo>
                <a:lnTo>
                  <a:pt x="13427" y="48854"/>
                </a:lnTo>
                <a:lnTo>
                  <a:pt x="2570" y="69425"/>
                </a:lnTo>
                <a:lnTo>
                  <a:pt x="41997" y="69425"/>
                </a:lnTo>
                <a:lnTo>
                  <a:pt x="52854" y="68282"/>
                </a:lnTo>
                <a:lnTo>
                  <a:pt x="64282" y="81996"/>
                </a:lnTo>
                <a:lnTo>
                  <a:pt x="89995" y="80853"/>
                </a:lnTo>
                <a:lnTo>
                  <a:pt x="115138" y="48854"/>
                </a:lnTo>
                <a:lnTo>
                  <a:pt x="113423" y="2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1" name="Freihandform: Form 230">
            <a:extLst>
              <a:ext uri="{FF2B5EF4-FFF2-40B4-BE49-F238E27FC236}">
                <a16:creationId xmlns:a16="http://schemas.microsoft.com/office/drawing/2014/main" id="{6968B6A8-28F1-2B28-B3D8-6650A982D7FC}"/>
              </a:ext>
            </a:extLst>
          </p:cNvPr>
          <p:cNvSpPr/>
          <p:nvPr userDrawn="1"/>
        </p:nvSpPr>
        <p:spPr>
          <a:xfrm>
            <a:off x="8491951" y="2808823"/>
            <a:ext cx="219507" cy="162259"/>
          </a:xfrm>
          <a:custGeom>
            <a:avLst/>
            <a:gdLst>
              <a:gd name="connsiteX0" fmla="*/ 2570 w 154280"/>
              <a:gd name="connsiteY0" fmla="*/ 64282 h 119996"/>
              <a:gd name="connsiteX1" fmla="*/ 13427 w 154280"/>
              <a:gd name="connsiteY1" fmla="*/ 81996 h 119996"/>
              <a:gd name="connsiteX2" fmla="*/ 8855 w 154280"/>
              <a:gd name="connsiteY2" fmla="*/ 96852 h 119996"/>
              <a:gd name="connsiteX3" fmla="*/ 9998 w 154280"/>
              <a:gd name="connsiteY3" fmla="*/ 107709 h 119996"/>
              <a:gd name="connsiteX4" fmla="*/ 13998 w 154280"/>
              <a:gd name="connsiteY4" fmla="*/ 121423 h 119996"/>
              <a:gd name="connsiteX5" fmla="*/ 36283 w 154280"/>
              <a:gd name="connsiteY5" fmla="*/ 108852 h 119996"/>
              <a:gd name="connsiteX6" fmla="*/ 64282 w 154280"/>
              <a:gd name="connsiteY6" fmla="*/ 109423 h 119996"/>
              <a:gd name="connsiteX7" fmla="*/ 84281 w 154280"/>
              <a:gd name="connsiteY7" fmla="*/ 117423 h 119996"/>
              <a:gd name="connsiteX8" fmla="*/ 133994 w 154280"/>
              <a:gd name="connsiteY8" fmla="*/ 117423 h 119996"/>
              <a:gd name="connsiteX9" fmla="*/ 148851 w 154280"/>
              <a:gd name="connsiteY9" fmla="*/ 82567 h 119996"/>
              <a:gd name="connsiteX10" fmla="*/ 157422 w 154280"/>
              <a:gd name="connsiteY10" fmla="*/ 69425 h 119996"/>
              <a:gd name="connsiteX11" fmla="*/ 157422 w 154280"/>
              <a:gd name="connsiteY11" fmla="*/ 60854 h 119996"/>
              <a:gd name="connsiteX12" fmla="*/ 125994 w 154280"/>
              <a:gd name="connsiteY12" fmla="*/ 16284 h 119996"/>
              <a:gd name="connsiteX13" fmla="*/ 98567 w 154280"/>
              <a:gd name="connsiteY13" fmla="*/ 5427 h 119996"/>
              <a:gd name="connsiteX14" fmla="*/ 75710 w 154280"/>
              <a:gd name="connsiteY14" fmla="*/ 2570 h 119996"/>
              <a:gd name="connsiteX15" fmla="*/ 56283 w 154280"/>
              <a:gd name="connsiteY15" fmla="*/ 8855 h 119996"/>
              <a:gd name="connsiteX16" fmla="*/ 56854 w 154280"/>
              <a:gd name="connsiteY16" fmla="*/ 28855 h 119996"/>
              <a:gd name="connsiteX17" fmla="*/ 29426 w 154280"/>
              <a:gd name="connsiteY17" fmla="*/ 63711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280" h="119996">
                <a:moveTo>
                  <a:pt x="2570" y="64282"/>
                </a:moveTo>
                <a:lnTo>
                  <a:pt x="13427" y="81996"/>
                </a:lnTo>
                <a:lnTo>
                  <a:pt x="8855" y="96852"/>
                </a:lnTo>
                <a:lnTo>
                  <a:pt x="9998" y="107709"/>
                </a:lnTo>
                <a:lnTo>
                  <a:pt x="13998" y="121423"/>
                </a:lnTo>
                <a:lnTo>
                  <a:pt x="36283" y="108852"/>
                </a:lnTo>
                <a:lnTo>
                  <a:pt x="64282" y="109423"/>
                </a:lnTo>
                <a:lnTo>
                  <a:pt x="84281" y="117423"/>
                </a:lnTo>
                <a:lnTo>
                  <a:pt x="133994" y="117423"/>
                </a:lnTo>
                <a:lnTo>
                  <a:pt x="148851" y="82567"/>
                </a:lnTo>
                <a:lnTo>
                  <a:pt x="157422" y="69425"/>
                </a:lnTo>
                <a:lnTo>
                  <a:pt x="157422" y="60854"/>
                </a:lnTo>
                <a:lnTo>
                  <a:pt x="125994" y="16284"/>
                </a:lnTo>
                <a:lnTo>
                  <a:pt x="98567" y="5427"/>
                </a:lnTo>
                <a:lnTo>
                  <a:pt x="75710" y="2570"/>
                </a:lnTo>
                <a:lnTo>
                  <a:pt x="56283" y="8855"/>
                </a:lnTo>
                <a:lnTo>
                  <a:pt x="56854" y="28855"/>
                </a:lnTo>
                <a:lnTo>
                  <a:pt x="29426" y="6371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2" name="Freihandform: Form 231">
            <a:extLst>
              <a:ext uri="{FF2B5EF4-FFF2-40B4-BE49-F238E27FC236}">
                <a16:creationId xmlns:a16="http://schemas.microsoft.com/office/drawing/2014/main" id="{3991E442-DE00-2220-1079-A0B687B47F46}"/>
              </a:ext>
            </a:extLst>
          </p:cNvPr>
          <p:cNvSpPr/>
          <p:nvPr userDrawn="1"/>
        </p:nvSpPr>
        <p:spPr>
          <a:xfrm>
            <a:off x="8268380" y="2854412"/>
            <a:ext cx="243895" cy="208620"/>
          </a:xfrm>
          <a:custGeom>
            <a:avLst/>
            <a:gdLst>
              <a:gd name="connsiteX0" fmla="*/ 165422 w 171422"/>
              <a:gd name="connsiteY0" fmla="*/ 92281 h 154280"/>
              <a:gd name="connsiteX1" fmla="*/ 171707 w 171422"/>
              <a:gd name="connsiteY1" fmla="*/ 103709 h 154280"/>
              <a:gd name="connsiteX2" fmla="*/ 173422 w 171422"/>
              <a:gd name="connsiteY2" fmla="*/ 115709 h 154280"/>
              <a:gd name="connsiteX3" fmla="*/ 168279 w 171422"/>
              <a:gd name="connsiteY3" fmla="*/ 127709 h 154280"/>
              <a:gd name="connsiteX4" fmla="*/ 156279 w 171422"/>
              <a:gd name="connsiteY4" fmla="*/ 149994 h 154280"/>
              <a:gd name="connsiteX5" fmla="*/ 146565 w 171422"/>
              <a:gd name="connsiteY5" fmla="*/ 154565 h 154280"/>
              <a:gd name="connsiteX6" fmla="*/ 133994 w 171422"/>
              <a:gd name="connsiteY6" fmla="*/ 148851 h 154280"/>
              <a:gd name="connsiteX7" fmla="*/ 125994 w 171422"/>
              <a:gd name="connsiteY7" fmla="*/ 149422 h 154280"/>
              <a:gd name="connsiteX8" fmla="*/ 107709 w 171422"/>
              <a:gd name="connsiteY8" fmla="*/ 156279 h 154280"/>
              <a:gd name="connsiteX9" fmla="*/ 86567 w 171422"/>
              <a:gd name="connsiteY9" fmla="*/ 149994 h 154280"/>
              <a:gd name="connsiteX10" fmla="*/ 52283 w 171422"/>
              <a:gd name="connsiteY10" fmla="*/ 125994 h 154280"/>
              <a:gd name="connsiteX11" fmla="*/ 18569 w 171422"/>
              <a:gd name="connsiteY11" fmla="*/ 107709 h 154280"/>
              <a:gd name="connsiteX12" fmla="*/ 4856 w 171422"/>
              <a:gd name="connsiteY12" fmla="*/ 87138 h 154280"/>
              <a:gd name="connsiteX13" fmla="*/ 2570 w 171422"/>
              <a:gd name="connsiteY13" fmla="*/ 38569 h 154280"/>
              <a:gd name="connsiteX14" fmla="*/ 28855 w 171422"/>
              <a:gd name="connsiteY14" fmla="*/ 15712 h 154280"/>
              <a:gd name="connsiteX15" fmla="*/ 63139 w 171422"/>
              <a:gd name="connsiteY15" fmla="*/ 4284 h 154280"/>
              <a:gd name="connsiteX16" fmla="*/ 75710 w 171422"/>
              <a:gd name="connsiteY16" fmla="*/ 2570 h 154280"/>
              <a:gd name="connsiteX17" fmla="*/ 70568 w 171422"/>
              <a:gd name="connsiteY17" fmla="*/ 13427 h 154280"/>
              <a:gd name="connsiteX18" fmla="*/ 73996 w 171422"/>
              <a:gd name="connsiteY18" fmla="*/ 17427 h 154280"/>
              <a:gd name="connsiteX19" fmla="*/ 131708 w 171422"/>
              <a:gd name="connsiteY19" fmla="*/ 17998 h 154280"/>
              <a:gd name="connsiteX20" fmla="*/ 144279 w 171422"/>
              <a:gd name="connsiteY20" fmla="*/ 17998 h 154280"/>
              <a:gd name="connsiteX21" fmla="*/ 164279 w 171422"/>
              <a:gd name="connsiteY21" fmla="*/ 49425 h 154280"/>
              <a:gd name="connsiteX22" fmla="*/ 159136 w 171422"/>
              <a:gd name="connsiteY22" fmla="*/ 61996 h 154280"/>
              <a:gd name="connsiteX23" fmla="*/ 161422 w 171422"/>
              <a:gd name="connsiteY23" fmla="*/ 77425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22" h="154280">
                <a:moveTo>
                  <a:pt x="165422" y="92281"/>
                </a:moveTo>
                <a:lnTo>
                  <a:pt x="171707" y="103709"/>
                </a:lnTo>
                <a:lnTo>
                  <a:pt x="173422" y="115709"/>
                </a:lnTo>
                <a:lnTo>
                  <a:pt x="168279" y="127709"/>
                </a:lnTo>
                <a:lnTo>
                  <a:pt x="156279" y="149994"/>
                </a:lnTo>
                <a:lnTo>
                  <a:pt x="146565" y="154565"/>
                </a:lnTo>
                <a:lnTo>
                  <a:pt x="133994" y="148851"/>
                </a:lnTo>
                <a:lnTo>
                  <a:pt x="125994" y="149422"/>
                </a:lnTo>
                <a:lnTo>
                  <a:pt x="107709" y="156279"/>
                </a:lnTo>
                <a:lnTo>
                  <a:pt x="86567" y="149994"/>
                </a:lnTo>
                <a:lnTo>
                  <a:pt x="52283" y="125994"/>
                </a:lnTo>
                <a:lnTo>
                  <a:pt x="18569" y="107709"/>
                </a:lnTo>
                <a:lnTo>
                  <a:pt x="4856" y="87138"/>
                </a:lnTo>
                <a:lnTo>
                  <a:pt x="2570" y="38569"/>
                </a:lnTo>
                <a:lnTo>
                  <a:pt x="28855" y="15712"/>
                </a:lnTo>
                <a:lnTo>
                  <a:pt x="63139" y="4284"/>
                </a:lnTo>
                <a:lnTo>
                  <a:pt x="75710" y="2570"/>
                </a:lnTo>
                <a:lnTo>
                  <a:pt x="70568" y="13427"/>
                </a:lnTo>
                <a:lnTo>
                  <a:pt x="73996" y="17427"/>
                </a:lnTo>
                <a:lnTo>
                  <a:pt x="131708" y="17998"/>
                </a:lnTo>
                <a:lnTo>
                  <a:pt x="144279" y="17998"/>
                </a:lnTo>
                <a:lnTo>
                  <a:pt x="164279" y="49425"/>
                </a:lnTo>
                <a:lnTo>
                  <a:pt x="159136" y="61996"/>
                </a:lnTo>
                <a:lnTo>
                  <a:pt x="161422" y="7742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3" name="Freihandform: Form 232">
            <a:extLst>
              <a:ext uri="{FF2B5EF4-FFF2-40B4-BE49-F238E27FC236}">
                <a16:creationId xmlns:a16="http://schemas.microsoft.com/office/drawing/2014/main" id="{28420B55-A3C6-C065-5770-6502F86E6682}"/>
              </a:ext>
            </a:extLst>
          </p:cNvPr>
          <p:cNvSpPr/>
          <p:nvPr userDrawn="1"/>
        </p:nvSpPr>
        <p:spPr>
          <a:xfrm>
            <a:off x="7658639" y="3263151"/>
            <a:ext cx="317065" cy="247253"/>
          </a:xfrm>
          <a:custGeom>
            <a:avLst/>
            <a:gdLst>
              <a:gd name="connsiteX0" fmla="*/ 133994 w 222849"/>
              <a:gd name="connsiteY0" fmla="*/ 10570 h 182851"/>
              <a:gd name="connsiteX1" fmla="*/ 40854 w 222849"/>
              <a:gd name="connsiteY1" fmla="*/ 10570 h 182851"/>
              <a:gd name="connsiteX2" fmla="*/ 22569 w 222849"/>
              <a:gd name="connsiteY2" fmla="*/ 2570 h 182851"/>
              <a:gd name="connsiteX3" fmla="*/ 13427 w 222849"/>
              <a:gd name="connsiteY3" fmla="*/ 3141 h 182851"/>
              <a:gd name="connsiteX4" fmla="*/ 2570 w 222849"/>
              <a:gd name="connsiteY4" fmla="*/ 25998 h 182851"/>
              <a:gd name="connsiteX5" fmla="*/ 5998 w 222849"/>
              <a:gd name="connsiteY5" fmla="*/ 49426 h 182851"/>
              <a:gd name="connsiteX6" fmla="*/ 41997 w 222849"/>
              <a:gd name="connsiteY6" fmla="*/ 52283 h 182851"/>
              <a:gd name="connsiteX7" fmla="*/ 46568 w 222849"/>
              <a:gd name="connsiteY7" fmla="*/ 67711 h 182851"/>
              <a:gd name="connsiteX8" fmla="*/ 30569 w 222849"/>
              <a:gd name="connsiteY8" fmla="*/ 154565 h 182851"/>
              <a:gd name="connsiteX9" fmla="*/ 31712 w 222849"/>
              <a:gd name="connsiteY9" fmla="*/ 170564 h 182851"/>
              <a:gd name="connsiteX10" fmla="*/ 56854 w 222849"/>
              <a:gd name="connsiteY10" fmla="*/ 183707 h 182851"/>
              <a:gd name="connsiteX11" fmla="*/ 85424 w 222849"/>
              <a:gd name="connsiteY11" fmla="*/ 185992 h 182851"/>
              <a:gd name="connsiteX12" fmla="*/ 143708 w 222849"/>
              <a:gd name="connsiteY12" fmla="*/ 171707 h 182851"/>
              <a:gd name="connsiteX13" fmla="*/ 172279 w 222849"/>
              <a:gd name="connsiteY13" fmla="*/ 135708 h 182851"/>
              <a:gd name="connsiteX14" fmla="*/ 172850 w 222849"/>
              <a:gd name="connsiteY14" fmla="*/ 99138 h 182851"/>
              <a:gd name="connsiteX15" fmla="*/ 223134 w 222849"/>
              <a:gd name="connsiteY15" fmla="*/ 53997 h 182851"/>
              <a:gd name="connsiteX16" fmla="*/ 225420 w 222849"/>
              <a:gd name="connsiteY16" fmla="*/ 33426 h 182851"/>
              <a:gd name="connsiteX17" fmla="*/ 179707 w 222849"/>
              <a:gd name="connsiteY17" fmla="*/ 32855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849" h="182851">
                <a:moveTo>
                  <a:pt x="133994" y="10570"/>
                </a:moveTo>
                <a:lnTo>
                  <a:pt x="40854" y="10570"/>
                </a:lnTo>
                <a:lnTo>
                  <a:pt x="22569" y="2570"/>
                </a:lnTo>
                <a:lnTo>
                  <a:pt x="13427" y="3141"/>
                </a:lnTo>
                <a:lnTo>
                  <a:pt x="2570" y="25998"/>
                </a:lnTo>
                <a:lnTo>
                  <a:pt x="5998" y="49426"/>
                </a:lnTo>
                <a:lnTo>
                  <a:pt x="41997" y="52283"/>
                </a:lnTo>
                <a:lnTo>
                  <a:pt x="46568" y="67711"/>
                </a:lnTo>
                <a:lnTo>
                  <a:pt x="30569" y="154565"/>
                </a:lnTo>
                <a:lnTo>
                  <a:pt x="31712" y="170564"/>
                </a:lnTo>
                <a:lnTo>
                  <a:pt x="56854" y="183707"/>
                </a:lnTo>
                <a:lnTo>
                  <a:pt x="85424" y="185992"/>
                </a:lnTo>
                <a:lnTo>
                  <a:pt x="143708" y="171707"/>
                </a:lnTo>
                <a:lnTo>
                  <a:pt x="172279" y="135708"/>
                </a:lnTo>
                <a:lnTo>
                  <a:pt x="172850" y="99138"/>
                </a:lnTo>
                <a:lnTo>
                  <a:pt x="223134" y="53997"/>
                </a:lnTo>
                <a:lnTo>
                  <a:pt x="225420" y="33426"/>
                </a:lnTo>
                <a:lnTo>
                  <a:pt x="179707" y="32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4" name="Freihandform: Form 233">
            <a:extLst>
              <a:ext uri="{FF2B5EF4-FFF2-40B4-BE49-F238E27FC236}">
                <a16:creationId xmlns:a16="http://schemas.microsoft.com/office/drawing/2014/main" id="{1BC04EE6-820E-7FEA-13CF-9C956AEC2BB7}"/>
              </a:ext>
            </a:extLst>
          </p:cNvPr>
          <p:cNvSpPr/>
          <p:nvPr userDrawn="1"/>
        </p:nvSpPr>
        <p:spPr>
          <a:xfrm>
            <a:off x="7639941" y="3335783"/>
            <a:ext cx="73169" cy="162259"/>
          </a:xfrm>
          <a:custGeom>
            <a:avLst/>
            <a:gdLst>
              <a:gd name="connsiteX0" fmla="*/ 20283 w 51426"/>
              <a:gd name="connsiteY0" fmla="*/ 2570 h 119996"/>
              <a:gd name="connsiteX1" fmla="*/ 15712 w 51426"/>
              <a:gd name="connsiteY1" fmla="*/ 65996 h 119996"/>
              <a:gd name="connsiteX2" fmla="*/ 2570 w 51426"/>
              <a:gd name="connsiteY2" fmla="*/ 77425 h 119996"/>
              <a:gd name="connsiteX3" fmla="*/ 3713 w 51426"/>
              <a:gd name="connsiteY3" fmla="*/ 84853 h 119996"/>
              <a:gd name="connsiteX4" fmla="*/ 12855 w 51426"/>
              <a:gd name="connsiteY4" fmla="*/ 99709 h 119996"/>
              <a:gd name="connsiteX5" fmla="*/ 7141 w 51426"/>
              <a:gd name="connsiteY5" fmla="*/ 117995 h 119996"/>
              <a:gd name="connsiteX6" fmla="*/ 16855 w 51426"/>
              <a:gd name="connsiteY6" fmla="*/ 120852 h 119996"/>
              <a:gd name="connsiteX7" fmla="*/ 39711 w 51426"/>
              <a:gd name="connsiteY7" fmla="*/ 118566 h 119996"/>
              <a:gd name="connsiteX8" fmla="*/ 37997 w 51426"/>
              <a:gd name="connsiteY8" fmla="*/ 100281 h 119996"/>
              <a:gd name="connsiteX9" fmla="*/ 52854 w 51426"/>
              <a:gd name="connsiteY9" fmla="*/ 15712 h 119996"/>
              <a:gd name="connsiteX10" fmla="*/ 49997 w 51426"/>
              <a:gd name="connsiteY10" fmla="*/ 3713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26" h="119996">
                <a:moveTo>
                  <a:pt x="20283" y="2570"/>
                </a:moveTo>
                <a:lnTo>
                  <a:pt x="15712" y="65996"/>
                </a:lnTo>
                <a:lnTo>
                  <a:pt x="2570" y="77425"/>
                </a:lnTo>
                <a:lnTo>
                  <a:pt x="3713" y="84853"/>
                </a:lnTo>
                <a:lnTo>
                  <a:pt x="12855" y="99709"/>
                </a:lnTo>
                <a:lnTo>
                  <a:pt x="7141" y="117995"/>
                </a:lnTo>
                <a:lnTo>
                  <a:pt x="16855" y="120852"/>
                </a:lnTo>
                <a:lnTo>
                  <a:pt x="39711" y="118566"/>
                </a:lnTo>
                <a:lnTo>
                  <a:pt x="37997" y="100281"/>
                </a:lnTo>
                <a:lnTo>
                  <a:pt x="52854" y="15712"/>
                </a:lnTo>
                <a:lnTo>
                  <a:pt x="49997" y="3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5" name="Freihandform: Form 234">
            <a:extLst>
              <a:ext uri="{FF2B5EF4-FFF2-40B4-BE49-F238E27FC236}">
                <a16:creationId xmlns:a16="http://schemas.microsoft.com/office/drawing/2014/main" id="{B2B6F6CF-D1A0-8D7D-4E49-FDC3D9E963CC}"/>
              </a:ext>
            </a:extLst>
          </p:cNvPr>
          <p:cNvSpPr/>
          <p:nvPr userDrawn="1"/>
        </p:nvSpPr>
        <p:spPr>
          <a:xfrm>
            <a:off x="8121229" y="3356645"/>
            <a:ext cx="48780" cy="69540"/>
          </a:xfrm>
          <a:custGeom>
            <a:avLst/>
            <a:gdLst>
              <a:gd name="connsiteX0" fmla="*/ 21998 w 34284"/>
              <a:gd name="connsiteY0" fmla="*/ 2570 h 51426"/>
              <a:gd name="connsiteX1" fmla="*/ 2570 w 34284"/>
              <a:gd name="connsiteY1" fmla="*/ 12855 h 51426"/>
              <a:gd name="connsiteX2" fmla="*/ 4855 w 34284"/>
              <a:gd name="connsiteY2" fmla="*/ 50568 h 51426"/>
              <a:gd name="connsiteX3" fmla="*/ 20283 w 34284"/>
              <a:gd name="connsiteY3" fmla="*/ 52854 h 51426"/>
              <a:gd name="connsiteX4" fmla="*/ 32283 w 34284"/>
              <a:gd name="connsiteY4" fmla="*/ 41997 h 51426"/>
              <a:gd name="connsiteX5" fmla="*/ 32283 w 34284"/>
              <a:gd name="connsiteY5" fmla="*/ 5998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51426">
                <a:moveTo>
                  <a:pt x="21998" y="2570"/>
                </a:moveTo>
                <a:lnTo>
                  <a:pt x="2570" y="12855"/>
                </a:lnTo>
                <a:lnTo>
                  <a:pt x="4855" y="50568"/>
                </a:lnTo>
                <a:lnTo>
                  <a:pt x="20283" y="52854"/>
                </a:lnTo>
                <a:lnTo>
                  <a:pt x="32283" y="41997"/>
                </a:lnTo>
                <a:lnTo>
                  <a:pt x="32283" y="5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6" name="Freihandform: Form 235">
            <a:extLst>
              <a:ext uri="{FF2B5EF4-FFF2-40B4-BE49-F238E27FC236}">
                <a16:creationId xmlns:a16="http://schemas.microsoft.com/office/drawing/2014/main" id="{DE7AF5C0-BCDD-0ACC-26F9-08582E2F0CB7}"/>
              </a:ext>
            </a:extLst>
          </p:cNvPr>
          <p:cNvSpPr/>
          <p:nvPr userDrawn="1"/>
        </p:nvSpPr>
        <p:spPr>
          <a:xfrm>
            <a:off x="8129358" y="3293285"/>
            <a:ext cx="32519" cy="46361"/>
          </a:xfrm>
          <a:custGeom>
            <a:avLst/>
            <a:gdLst>
              <a:gd name="connsiteX0" fmla="*/ 17998 w 22856"/>
              <a:gd name="connsiteY0" fmla="*/ 2570 h 34284"/>
              <a:gd name="connsiteX1" fmla="*/ 3712 w 22856"/>
              <a:gd name="connsiteY1" fmla="*/ 16855 h 34284"/>
              <a:gd name="connsiteX2" fmla="*/ 2570 w 22856"/>
              <a:gd name="connsiteY2" fmla="*/ 29998 h 34284"/>
              <a:gd name="connsiteX3" fmla="*/ 13998 w 22856"/>
              <a:gd name="connsiteY3" fmla="*/ 37426 h 34284"/>
              <a:gd name="connsiteX4" fmla="*/ 18569 w 22856"/>
              <a:gd name="connsiteY4" fmla="*/ 36854 h 34284"/>
              <a:gd name="connsiteX5" fmla="*/ 21426 w 22856"/>
              <a:gd name="connsiteY5" fmla="*/ 17427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34284">
                <a:moveTo>
                  <a:pt x="17998" y="2570"/>
                </a:moveTo>
                <a:lnTo>
                  <a:pt x="3712" y="16855"/>
                </a:lnTo>
                <a:lnTo>
                  <a:pt x="2570" y="29998"/>
                </a:lnTo>
                <a:lnTo>
                  <a:pt x="13998" y="37426"/>
                </a:lnTo>
                <a:lnTo>
                  <a:pt x="18569" y="36854"/>
                </a:lnTo>
                <a:lnTo>
                  <a:pt x="21426" y="17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7" name="Freihandform: Form 236">
            <a:extLst>
              <a:ext uri="{FF2B5EF4-FFF2-40B4-BE49-F238E27FC236}">
                <a16:creationId xmlns:a16="http://schemas.microsoft.com/office/drawing/2014/main" id="{1B34FC26-FE0E-709C-92F6-C16F6655AD24}"/>
              </a:ext>
            </a:extLst>
          </p:cNvPr>
          <p:cNvSpPr/>
          <p:nvPr userDrawn="1"/>
        </p:nvSpPr>
        <p:spPr>
          <a:xfrm>
            <a:off x="7781400" y="3014353"/>
            <a:ext cx="325194" cy="285887"/>
          </a:xfrm>
          <a:custGeom>
            <a:avLst/>
            <a:gdLst>
              <a:gd name="connsiteX0" fmla="*/ 135708 w 228563"/>
              <a:gd name="connsiteY0" fmla="*/ 2570 h 211421"/>
              <a:gd name="connsiteX1" fmla="*/ 119137 w 228563"/>
              <a:gd name="connsiteY1" fmla="*/ 6570 h 211421"/>
              <a:gd name="connsiteX2" fmla="*/ 87139 w 228563"/>
              <a:gd name="connsiteY2" fmla="*/ 41997 h 211421"/>
              <a:gd name="connsiteX3" fmla="*/ 77425 w 228563"/>
              <a:gd name="connsiteY3" fmla="*/ 42569 h 211421"/>
              <a:gd name="connsiteX4" fmla="*/ 64853 w 228563"/>
              <a:gd name="connsiteY4" fmla="*/ 33426 h 211421"/>
              <a:gd name="connsiteX5" fmla="*/ 56282 w 228563"/>
              <a:gd name="connsiteY5" fmla="*/ 35140 h 211421"/>
              <a:gd name="connsiteX6" fmla="*/ 49997 w 228563"/>
              <a:gd name="connsiteY6" fmla="*/ 55711 h 211421"/>
              <a:gd name="connsiteX7" fmla="*/ 2570 w 228563"/>
              <a:gd name="connsiteY7" fmla="*/ 56854 h 211421"/>
              <a:gd name="connsiteX8" fmla="*/ 3713 w 228563"/>
              <a:gd name="connsiteY8" fmla="*/ 67139 h 211421"/>
              <a:gd name="connsiteX9" fmla="*/ 36283 w 228563"/>
              <a:gd name="connsiteY9" fmla="*/ 88853 h 211421"/>
              <a:gd name="connsiteX10" fmla="*/ 73425 w 228563"/>
              <a:gd name="connsiteY10" fmla="*/ 118566 h 211421"/>
              <a:gd name="connsiteX11" fmla="*/ 72853 w 228563"/>
              <a:gd name="connsiteY11" fmla="*/ 154565 h 211421"/>
              <a:gd name="connsiteX12" fmla="*/ 52854 w 228563"/>
              <a:gd name="connsiteY12" fmla="*/ 189421 h 211421"/>
              <a:gd name="connsiteX13" fmla="*/ 96281 w 228563"/>
              <a:gd name="connsiteY13" fmla="*/ 210563 h 211421"/>
              <a:gd name="connsiteX14" fmla="*/ 140280 w 228563"/>
              <a:gd name="connsiteY14" fmla="*/ 211706 h 211421"/>
              <a:gd name="connsiteX15" fmla="*/ 153422 w 228563"/>
              <a:gd name="connsiteY15" fmla="*/ 196278 h 211421"/>
              <a:gd name="connsiteX16" fmla="*/ 181421 w 228563"/>
              <a:gd name="connsiteY16" fmla="*/ 196849 h 211421"/>
              <a:gd name="connsiteX17" fmla="*/ 188849 w 228563"/>
              <a:gd name="connsiteY17" fmla="*/ 203706 h 211421"/>
              <a:gd name="connsiteX18" fmla="*/ 216848 w 228563"/>
              <a:gd name="connsiteY18" fmla="*/ 201992 h 211421"/>
              <a:gd name="connsiteX19" fmla="*/ 231134 w 228563"/>
              <a:gd name="connsiteY19" fmla="*/ 183707 h 211421"/>
              <a:gd name="connsiteX20" fmla="*/ 212849 w 228563"/>
              <a:gd name="connsiteY20" fmla="*/ 161993 h 211421"/>
              <a:gd name="connsiteX21" fmla="*/ 211706 w 228563"/>
              <a:gd name="connsiteY21" fmla="*/ 148279 h 211421"/>
              <a:gd name="connsiteX22" fmla="*/ 215706 w 228563"/>
              <a:gd name="connsiteY22" fmla="*/ 133423 h 211421"/>
              <a:gd name="connsiteX23" fmla="*/ 206563 w 228563"/>
              <a:gd name="connsiteY23" fmla="*/ 120280 h 211421"/>
              <a:gd name="connsiteX24" fmla="*/ 191135 w 228563"/>
              <a:gd name="connsiteY24" fmla="*/ 124852 h 211421"/>
              <a:gd name="connsiteX25" fmla="*/ 188849 w 228563"/>
              <a:gd name="connsiteY25" fmla="*/ 113423 h 211421"/>
              <a:gd name="connsiteX26" fmla="*/ 223134 w 228563"/>
              <a:gd name="connsiteY26" fmla="*/ 75710 h 211421"/>
              <a:gd name="connsiteX27" fmla="*/ 223134 w 228563"/>
              <a:gd name="connsiteY27" fmla="*/ 52854 h 211421"/>
              <a:gd name="connsiteX28" fmla="*/ 200849 w 228563"/>
              <a:gd name="connsiteY28" fmla="*/ 39711 h 211421"/>
              <a:gd name="connsiteX29" fmla="*/ 188849 w 228563"/>
              <a:gd name="connsiteY29" fmla="*/ 37997 h 21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8563" h="211421">
                <a:moveTo>
                  <a:pt x="135708" y="2570"/>
                </a:moveTo>
                <a:lnTo>
                  <a:pt x="119137" y="6570"/>
                </a:lnTo>
                <a:lnTo>
                  <a:pt x="87139" y="41997"/>
                </a:lnTo>
                <a:lnTo>
                  <a:pt x="77425" y="42569"/>
                </a:lnTo>
                <a:lnTo>
                  <a:pt x="64853" y="33426"/>
                </a:lnTo>
                <a:lnTo>
                  <a:pt x="56282" y="35140"/>
                </a:lnTo>
                <a:lnTo>
                  <a:pt x="49997" y="55711"/>
                </a:lnTo>
                <a:lnTo>
                  <a:pt x="2570" y="56854"/>
                </a:lnTo>
                <a:lnTo>
                  <a:pt x="3713" y="67139"/>
                </a:lnTo>
                <a:lnTo>
                  <a:pt x="36283" y="88853"/>
                </a:lnTo>
                <a:lnTo>
                  <a:pt x="73425" y="118566"/>
                </a:lnTo>
                <a:lnTo>
                  <a:pt x="72853" y="154565"/>
                </a:lnTo>
                <a:lnTo>
                  <a:pt x="52854" y="189421"/>
                </a:lnTo>
                <a:lnTo>
                  <a:pt x="96281" y="210563"/>
                </a:lnTo>
                <a:lnTo>
                  <a:pt x="140280" y="211706"/>
                </a:lnTo>
                <a:lnTo>
                  <a:pt x="153422" y="196278"/>
                </a:lnTo>
                <a:lnTo>
                  <a:pt x="181421" y="196849"/>
                </a:lnTo>
                <a:lnTo>
                  <a:pt x="188849" y="203706"/>
                </a:lnTo>
                <a:lnTo>
                  <a:pt x="216848" y="201992"/>
                </a:lnTo>
                <a:lnTo>
                  <a:pt x="231134" y="183707"/>
                </a:lnTo>
                <a:lnTo>
                  <a:pt x="212849" y="161993"/>
                </a:lnTo>
                <a:lnTo>
                  <a:pt x="211706" y="148279"/>
                </a:lnTo>
                <a:lnTo>
                  <a:pt x="215706" y="133423"/>
                </a:lnTo>
                <a:lnTo>
                  <a:pt x="206563" y="120280"/>
                </a:lnTo>
                <a:lnTo>
                  <a:pt x="191135" y="124852"/>
                </a:lnTo>
                <a:lnTo>
                  <a:pt x="188849" y="113423"/>
                </a:lnTo>
                <a:lnTo>
                  <a:pt x="223134" y="75710"/>
                </a:lnTo>
                <a:lnTo>
                  <a:pt x="223134" y="52854"/>
                </a:lnTo>
                <a:lnTo>
                  <a:pt x="200849" y="39711"/>
                </a:lnTo>
                <a:lnTo>
                  <a:pt x="188849" y="37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8" name="Freihandform: Form 237">
            <a:extLst>
              <a:ext uri="{FF2B5EF4-FFF2-40B4-BE49-F238E27FC236}">
                <a16:creationId xmlns:a16="http://schemas.microsoft.com/office/drawing/2014/main" id="{8F25C17E-D86C-07A7-515F-92475089E1E8}"/>
              </a:ext>
            </a:extLst>
          </p:cNvPr>
          <p:cNvSpPr/>
          <p:nvPr userDrawn="1"/>
        </p:nvSpPr>
        <p:spPr>
          <a:xfrm>
            <a:off x="7987898" y="2911589"/>
            <a:ext cx="97558" cy="100447"/>
          </a:xfrm>
          <a:custGeom>
            <a:avLst/>
            <a:gdLst>
              <a:gd name="connsiteX0" fmla="*/ 60854 w 68569"/>
              <a:gd name="connsiteY0" fmla="*/ 2570 h 74283"/>
              <a:gd name="connsiteX1" fmla="*/ 28283 w 68569"/>
              <a:gd name="connsiteY1" fmla="*/ 19141 h 74283"/>
              <a:gd name="connsiteX2" fmla="*/ 35140 w 68569"/>
              <a:gd name="connsiteY2" fmla="*/ 25426 h 74283"/>
              <a:gd name="connsiteX3" fmla="*/ 35712 w 68569"/>
              <a:gd name="connsiteY3" fmla="*/ 41426 h 74283"/>
              <a:gd name="connsiteX4" fmla="*/ 28855 w 68569"/>
              <a:gd name="connsiteY4" fmla="*/ 40283 h 74283"/>
              <a:gd name="connsiteX5" fmla="*/ 20855 w 68569"/>
              <a:gd name="connsiteY5" fmla="*/ 28283 h 74283"/>
              <a:gd name="connsiteX6" fmla="*/ 2570 w 68569"/>
              <a:gd name="connsiteY6" fmla="*/ 57425 h 74283"/>
              <a:gd name="connsiteX7" fmla="*/ 31140 w 68569"/>
              <a:gd name="connsiteY7" fmla="*/ 63139 h 74283"/>
              <a:gd name="connsiteX8" fmla="*/ 41426 w 68569"/>
              <a:gd name="connsiteY8" fmla="*/ 74568 h 74283"/>
              <a:gd name="connsiteX9" fmla="*/ 47140 w 68569"/>
              <a:gd name="connsiteY9" fmla="*/ 74568 h 74283"/>
              <a:gd name="connsiteX10" fmla="*/ 50568 w 68569"/>
              <a:gd name="connsiteY10" fmla="*/ 49426 h 74283"/>
              <a:gd name="connsiteX11" fmla="*/ 68853 w 68569"/>
              <a:gd name="connsiteY11" fmla="*/ 41997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69" h="74283">
                <a:moveTo>
                  <a:pt x="60854" y="2570"/>
                </a:moveTo>
                <a:lnTo>
                  <a:pt x="28283" y="19141"/>
                </a:lnTo>
                <a:lnTo>
                  <a:pt x="35140" y="25426"/>
                </a:lnTo>
                <a:lnTo>
                  <a:pt x="35712" y="41426"/>
                </a:lnTo>
                <a:lnTo>
                  <a:pt x="28855" y="40283"/>
                </a:lnTo>
                <a:lnTo>
                  <a:pt x="20855" y="28283"/>
                </a:lnTo>
                <a:lnTo>
                  <a:pt x="2570" y="57425"/>
                </a:lnTo>
                <a:lnTo>
                  <a:pt x="31140" y="63139"/>
                </a:lnTo>
                <a:lnTo>
                  <a:pt x="41426" y="74568"/>
                </a:lnTo>
                <a:lnTo>
                  <a:pt x="47140" y="74568"/>
                </a:lnTo>
                <a:lnTo>
                  <a:pt x="50568" y="49426"/>
                </a:lnTo>
                <a:lnTo>
                  <a:pt x="68853" y="41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9" name="Freihandform: Form 238">
            <a:extLst>
              <a:ext uri="{FF2B5EF4-FFF2-40B4-BE49-F238E27FC236}">
                <a16:creationId xmlns:a16="http://schemas.microsoft.com/office/drawing/2014/main" id="{263465E2-0E5F-CA70-9432-FE5EB15F077C}"/>
              </a:ext>
            </a:extLst>
          </p:cNvPr>
          <p:cNvSpPr/>
          <p:nvPr userDrawn="1"/>
        </p:nvSpPr>
        <p:spPr>
          <a:xfrm>
            <a:off x="7976517" y="2992718"/>
            <a:ext cx="97558" cy="69540"/>
          </a:xfrm>
          <a:custGeom>
            <a:avLst/>
            <a:gdLst>
              <a:gd name="connsiteX0" fmla="*/ 7141 w 68569"/>
              <a:gd name="connsiteY0" fmla="*/ 2570 h 51426"/>
              <a:gd name="connsiteX1" fmla="*/ 2570 w 68569"/>
              <a:gd name="connsiteY1" fmla="*/ 14569 h 51426"/>
              <a:gd name="connsiteX2" fmla="*/ 52854 w 68569"/>
              <a:gd name="connsiteY2" fmla="*/ 47711 h 51426"/>
              <a:gd name="connsiteX3" fmla="*/ 67139 w 68569"/>
              <a:gd name="connsiteY3" fmla="*/ 51140 h 51426"/>
              <a:gd name="connsiteX4" fmla="*/ 67711 w 68569"/>
              <a:gd name="connsiteY4" fmla="*/ 35140 h 51426"/>
              <a:gd name="connsiteX5" fmla="*/ 55140 w 68569"/>
              <a:gd name="connsiteY5" fmla="*/ 21426 h 51426"/>
              <a:gd name="connsiteX6" fmla="*/ 47140 w 68569"/>
              <a:gd name="connsiteY6" fmla="*/ 21426 h 51426"/>
              <a:gd name="connsiteX7" fmla="*/ 36854 w 68569"/>
              <a:gd name="connsiteY7" fmla="*/ 9427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9" h="51426">
                <a:moveTo>
                  <a:pt x="7141" y="2570"/>
                </a:moveTo>
                <a:lnTo>
                  <a:pt x="2570" y="14569"/>
                </a:lnTo>
                <a:lnTo>
                  <a:pt x="52854" y="47711"/>
                </a:lnTo>
                <a:lnTo>
                  <a:pt x="67139" y="51140"/>
                </a:lnTo>
                <a:lnTo>
                  <a:pt x="67711" y="35140"/>
                </a:lnTo>
                <a:lnTo>
                  <a:pt x="55140" y="21426"/>
                </a:lnTo>
                <a:lnTo>
                  <a:pt x="47140" y="21426"/>
                </a:lnTo>
                <a:lnTo>
                  <a:pt x="36854" y="9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0" name="Freihandform: Form 239">
            <a:extLst>
              <a:ext uri="{FF2B5EF4-FFF2-40B4-BE49-F238E27FC236}">
                <a16:creationId xmlns:a16="http://schemas.microsoft.com/office/drawing/2014/main" id="{486E91EB-D7D2-33E4-D525-09041C0A1AFC}"/>
              </a:ext>
            </a:extLst>
          </p:cNvPr>
          <p:cNvSpPr/>
          <p:nvPr userDrawn="1"/>
        </p:nvSpPr>
        <p:spPr>
          <a:xfrm>
            <a:off x="8060255" y="2872184"/>
            <a:ext cx="227636" cy="270432"/>
          </a:xfrm>
          <a:custGeom>
            <a:avLst/>
            <a:gdLst>
              <a:gd name="connsiteX0" fmla="*/ 17998 w 159994"/>
              <a:gd name="connsiteY0" fmla="*/ 28855 h 199993"/>
              <a:gd name="connsiteX1" fmla="*/ 43711 w 159994"/>
              <a:gd name="connsiteY1" fmla="*/ 24855 h 199993"/>
              <a:gd name="connsiteX2" fmla="*/ 43711 w 159994"/>
              <a:gd name="connsiteY2" fmla="*/ 5998 h 199993"/>
              <a:gd name="connsiteX3" fmla="*/ 65425 w 159994"/>
              <a:gd name="connsiteY3" fmla="*/ 2570 h 199993"/>
              <a:gd name="connsiteX4" fmla="*/ 77424 w 159994"/>
              <a:gd name="connsiteY4" fmla="*/ 14569 h 199993"/>
              <a:gd name="connsiteX5" fmla="*/ 89995 w 159994"/>
              <a:gd name="connsiteY5" fmla="*/ 16284 h 199993"/>
              <a:gd name="connsiteX6" fmla="*/ 109995 w 159994"/>
              <a:gd name="connsiteY6" fmla="*/ 7712 h 199993"/>
              <a:gd name="connsiteX7" fmla="*/ 127708 w 159994"/>
              <a:gd name="connsiteY7" fmla="*/ 12284 h 199993"/>
              <a:gd name="connsiteX8" fmla="*/ 143137 w 159994"/>
              <a:gd name="connsiteY8" fmla="*/ 25998 h 199993"/>
              <a:gd name="connsiteX9" fmla="*/ 144851 w 159994"/>
              <a:gd name="connsiteY9" fmla="*/ 76282 h 199993"/>
              <a:gd name="connsiteX10" fmla="*/ 160279 w 159994"/>
              <a:gd name="connsiteY10" fmla="*/ 96852 h 199993"/>
              <a:gd name="connsiteX11" fmla="*/ 140279 w 159994"/>
              <a:gd name="connsiteY11" fmla="*/ 99709 h 199993"/>
              <a:gd name="connsiteX12" fmla="*/ 106566 w 159994"/>
              <a:gd name="connsiteY12" fmla="*/ 120852 h 199993"/>
              <a:gd name="connsiteX13" fmla="*/ 109423 w 159994"/>
              <a:gd name="connsiteY13" fmla="*/ 128280 h 199993"/>
              <a:gd name="connsiteX14" fmla="*/ 139708 w 159994"/>
              <a:gd name="connsiteY14" fmla="*/ 156279 h 199993"/>
              <a:gd name="connsiteX15" fmla="*/ 137422 w 159994"/>
              <a:gd name="connsiteY15" fmla="*/ 170564 h 199993"/>
              <a:gd name="connsiteX16" fmla="*/ 109423 w 159994"/>
              <a:gd name="connsiteY16" fmla="*/ 184850 h 199993"/>
              <a:gd name="connsiteX17" fmla="*/ 83138 w 159994"/>
              <a:gd name="connsiteY17" fmla="*/ 185421 h 199993"/>
              <a:gd name="connsiteX18" fmla="*/ 76853 w 159994"/>
              <a:gd name="connsiteY18" fmla="*/ 199135 h 199993"/>
              <a:gd name="connsiteX19" fmla="*/ 63710 w 159994"/>
              <a:gd name="connsiteY19" fmla="*/ 199135 h 199993"/>
              <a:gd name="connsiteX20" fmla="*/ 57425 w 159994"/>
              <a:gd name="connsiteY20" fmla="*/ 184850 h 199993"/>
              <a:gd name="connsiteX21" fmla="*/ 33997 w 159994"/>
              <a:gd name="connsiteY21" fmla="*/ 179135 h 199993"/>
              <a:gd name="connsiteX22" fmla="*/ 33426 w 159994"/>
              <a:gd name="connsiteY22" fmla="*/ 155708 h 199993"/>
              <a:gd name="connsiteX23" fmla="*/ 13426 w 159994"/>
              <a:gd name="connsiteY23" fmla="*/ 141994 h 199993"/>
              <a:gd name="connsiteX24" fmla="*/ 15712 w 159994"/>
              <a:gd name="connsiteY24" fmla="*/ 125423 h 199993"/>
              <a:gd name="connsiteX25" fmla="*/ 2570 w 159994"/>
              <a:gd name="connsiteY25" fmla="*/ 106566 h 199993"/>
              <a:gd name="connsiteX26" fmla="*/ 5998 w 159994"/>
              <a:gd name="connsiteY26" fmla="*/ 82567 h 199993"/>
              <a:gd name="connsiteX27" fmla="*/ 24283 w 159994"/>
              <a:gd name="connsiteY27" fmla="*/ 73996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9994" h="199993">
                <a:moveTo>
                  <a:pt x="17998" y="28855"/>
                </a:moveTo>
                <a:lnTo>
                  <a:pt x="43711" y="24855"/>
                </a:lnTo>
                <a:lnTo>
                  <a:pt x="43711" y="5998"/>
                </a:lnTo>
                <a:lnTo>
                  <a:pt x="65425" y="2570"/>
                </a:lnTo>
                <a:lnTo>
                  <a:pt x="77424" y="14569"/>
                </a:lnTo>
                <a:lnTo>
                  <a:pt x="89995" y="16284"/>
                </a:lnTo>
                <a:lnTo>
                  <a:pt x="109995" y="7712"/>
                </a:lnTo>
                <a:lnTo>
                  <a:pt x="127708" y="12284"/>
                </a:lnTo>
                <a:lnTo>
                  <a:pt x="143137" y="25998"/>
                </a:lnTo>
                <a:lnTo>
                  <a:pt x="144851" y="76282"/>
                </a:lnTo>
                <a:lnTo>
                  <a:pt x="160279" y="96852"/>
                </a:lnTo>
                <a:lnTo>
                  <a:pt x="140279" y="99709"/>
                </a:lnTo>
                <a:lnTo>
                  <a:pt x="106566" y="120852"/>
                </a:lnTo>
                <a:lnTo>
                  <a:pt x="109423" y="128280"/>
                </a:lnTo>
                <a:lnTo>
                  <a:pt x="139708" y="156279"/>
                </a:lnTo>
                <a:lnTo>
                  <a:pt x="137422" y="170564"/>
                </a:lnTo>
                <a:lnTo>
                  <a:pt x="109423" y="184850"/>
                </a:lnTo>
                <a:lnTo>
                  <a:pt x="83138" y="185421"/>
                </a:lnTo>
                <a:lnTo>
                  <a:pt x="76853" y="199135"/>
                </a:lnTo>
                <a:lnTo>
                  <a:pt x="63710" y="199135"/>
                </a:lnTo>
                <a:lnTo>
                  <a:pt x="57425" y="184850"/>
                </a:lnTo>
                <a:lnTo>
                  <a:pt x="33997" y="179135"/>
                </a:lnTo>
                <a:lnTo>
                  <a:pt x="33426" y="155708"/>
                </a:lnTo>
                <a:lnTo>
                  <a:pt x="13426" y="141994"/>
                </a:lnTo>
                <a:lnTo>
                  <a:pt x="15712" y="125423"/>
                </a:lnTo>
                <a:lnTo>
                  <a:pt x="2570" y="106566"/>
                </a:lnTo>
                <a:lnTo>
                  <a:pt x="5998" y="82567"/>
                </a:lnTo>
                <a:lnTo>
                  <a:pt x="24283" y="7399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1" name="Freihandform: Form 240">
            <a:extLst>
              <a:ext uri="{FF2B5EF4-FFF2-40B4-BE49-F238E27FC236}">
                <a16:creationId xmlns:a16="http://schemas.microsoft.com/office/drawing/2014/main" id="{ECD4BEFC-CBC7-CB61-1DF7-B368716D6E18}"/>
              </a:ext>
            </a:extLst>
          </p:cNvPr>
          <p:cNvSpPr/>
          <p:nvPr userDrawn="1"/>
        </p:nvSpPr>
        <p:spPr>
          <a:xfrm>
            <a:off x="8096025" y="2746237"/>
            <a:ext cx="73169" cy="123628"/>
          </a:xfrm>
          <a:custGeom>
            <a:avLst/>
            <a:gdLst>
              <a:gd name="connsiteX0" fmla="*/ 33997 w 51426"/>
              <a:gd name="connsiteY0" fmla="*/ 2570 h 91425"/>
              <a:gd name="connsiteX1" fmla="*/ 3713 w 51426"/>
              <a:gd name="connsiteY1" fmla="*/ 35712 h 91425"/>
              <a:gd name="connsiteX2" fmla="*/ 2570 w 51426"/>
              <a:gd name="connsiteY2" fmla="*/ 57997 h 91425"/>
              <a:gd name="connsiteX3" fmla="*/ 16284 w 51426"/>
              <a:gd name="connsiteY3" fmla="*/ 93995 h 91425"/>
              <a:gd name="connsiteX4" fmla="*/ 37997 w 51426"/>
              <a:gd name="connsiteY4" fmla="*/ 89996 h 91425"/>
              <a:gd name="connsiteX5" fmla="*/ 35140 w 51426"/>
              <a:gd name="connsiteY5" fmla="*/ 60282 h 91425"/>
              <a:gd name="connsiteX6" fmla="*/ 49997 w 51426"/>
              <a:gd name="connsiteY6" fmla="*/ 43711 h 91425"/>
              <a:gd name="connsiteX7" fmla="*/ 49426 w 51426"/>
              <a:gd name="connsiteY7" fmla="*/ 30569 h 91425"/>
              <a:gd name="connsiteX8" fmla="*/ 39140 w 51426"/>
              <a:gd name="connsiteY8" fmla="*/ 3141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91425">
                <a:moveTo>
                  <a:pt x="33997" y="2570"/>
                </a:moveTo>
                <a:lnTo>
                  <a:pt x="3713" y="35712"/>
                </a:lnTo>
                <a:lnTo>
                  <a:pt x="2570" y="57997"/>
                </a:lnTo>
                <a:lnTo>
                  <a:pt x="16284" y="93995"/>
                </a:lnTo>
                <a:lnTo>
                  <a:pt x="37997" y="89996"/>
                </a:lnTo>
                <a:lnTo>
                  <a:pt x="35140" y="60282"/>
                </a:lnTo>
                <a:lnTo>
                  <a:pt x="49997" y="43711"/>
                </a:lnTo>
                <a:lnTo>
                  <a:pt x="49426" y="30569"/>
                </a:lnTo>
                <a:lnTo>
                  <a:pt x="39140" y="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2" name="Freihandform: Form 241">
            <a:extLst>
              <a:ext uri="{FF2B5EF4-FFF2-40B4-BE49-F238E27FC236}">
                <a16:creationId xmlns:a16="http://schemas.microsoft.com/office/drawing/2014/main" id="{8F341048-5C97-243E-25B0-62F3A4861ABC}"/>
              </a:ext>
            </a:extLst>
          </p:cNvPr>
          <p:cNvSpPr/>
          <p:nvPr userDrawn="1"/>
        </p:nvSpPr>
        <p:spPr>
          <a:xfrm>
            <a:off x="8166756" y="2825822"/>
            <a:ext cx="32519" cy="30906"/>
          </a:xfrm>
          <a:custGeom>
            <a:avLst/>
            <a:gdLst>
              <a:gd name="connsiteX0" fmla="*/ 17998 w 22856"/>
              <a:gd name="connsiteY0" fmla="*/ 3141 h 22856"/>
              <a:gd name="connsiteX1" fmla="*/ 11141 w 22856"/>
              <a:gd name="connsiteY1" fmla="*/ 2570 h 22856"/>
              <a:gd name="connsiteX2" fmla="*/ 2570 w 22856"/>
              <a:gd name="connsiteY2" fmla="*/ 11141 h 22856"/>
              <a:gd name="connsiteX3" fmla="*/ 3713 w 22856"/>
              <a:gd name="connsiteY3" fmla="*/ 23712 h 22856"/>
              <a:gd name="connsiteX4" fmla="*/ 24855 w 22856"/>
              <a:gd name="connsiteY4" fmla="*/ 24283 h 22856"/>
              <a:gd name="connsiteX5" fmla="*/ 25426 w 22856"/>
              <a:gd name="connsiteY5" fmla="*/ 9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22856">
                <a:moveTo>
                  <a:pt x="17998" y="3141"/>
                </a:moveTo>
                <a:lnTo>
                  <a:pt x="11141" y="2570"/>
                </a:lnTo>
                <a:lnTo>
                  <a:pt x="2570" y="11141"/>
                </a:lnTo>
                <a:lnTo>
                  <a:pt x="3713" y="23712"/>
                </a:lnTo>
                <a:lnTo>
                  <a:pt x="24855" y="24283"/>
                </a:lnTo>
                <a:lnTo>
                  <a:pt x="25426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3" name="Freihandform: Form 242">
            <a:extLst>
              <a:ext uri="{FF2B5EF4-FFF2-40B4-BE49-F238E27FC236}">
                <a16:creationId xmlns:a16="http://schemas.microsoft.com/office/drawing/2014/main" id="{E7398BFF-3B1C-6231-2DF0-A57C41E4CB52}"/>
              </a:ext>
            </a:extLst>
          </p:cNvPr>
          <p:cNvSpPr/>
          <p:nvPr userDrawn="1"/>
        </p:nvSpPr>
        <p:spPr>
          <a:xfrm>
            <a:off x="8343985" y="2733103"/>
            <a:ext cx="32519" cy="46361"/>
          </a:xfrm>
          <a:custGeom>
            <a:avLst/>
            <a:gdLst>
              <a:gd name="connsiteX0" fmla="*/ 17998 w 22856"/>
              <a:gd name="connsiteY0" fmla="*/ 2570 h 34284"/>
              <a:gd name="connsiteX1" fmla="*/ 2570 w 22856"/>
              <a:gd name="connsiteY1" fmla="*/ 14569 h 34284"/>
              <a:gd name="connsiteX2" fmla="*/ 9998 w 22856"/>
              <a:gd name="connsiteY2" fmla="*/ 32283 h 34284"/>
              <a:gd name="connsiteX3" fmla="*/ 23712 w 22856"/>
              <a:gd name="connsiteY3" fmla="*/ 19141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34284">
                <a:moveTo>
                  <a:pt x="17998" y="2570"/>
                </a:moveTo>
                <a:lnTo>
                  <a:pt x="2570" y="14569"/>
                </a:lnTo>
                <a:lnTo>
                  <a:pt x="9998" y="32283"/>
                </a:lnTo>
                <a:lnTo>
                  <a:pt x="23712" y="19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4" name="Freihandform: Form 243">
            <a:extLst>
              <a:ext uri="{FF2B5EF4-FFF2-40B4-BE49-F238E27FC236}">
                <a16:creationId xmlns:a16="http://schemas.microsoft.com/office/drawing/2014/main" id="{8601C20D-FF20-2C5A-968A-26F581E71ECA}"/>
              </a:ext>
            </a:extLst>
          </p:cNvPr>
          <p:cNvSpPr/>
          <p:nvPr userDrawn="1"/>
        </p:nvSpPr>
        <p:spPr>
          <a:xfrm>
            <a:off x="8055375" y="3120208"/>
            <a:ext cx="121948" cy="77267"/>
          </a:xfrm>
          <a:custGeom>
            <a:avLst/>
            <a:gdLst>
              <a:gd name="connsiteX0" fmla="*/ 33997 w 85711"/>
              <a:gd name="connsiteY0" fmla="*/ 2570 h 57140"/>
              <a:gd name="connsiteX1" fmla="*/ 2570 w 85711"/>
              <a:gd name="connsiteY1" fmla="*/ 36283 h 57140"/>
              <a:gd name="connsiteX2" fmla="*/ 3141 w 85711"/>
              <a:gd name="connsiteY2" fmla="*/ 39711 h 57140"/>
              <a:gd name="connsiteX3" fmla="*/ 16284 w 85711"/>
              <a:gd name="connsiteY3" fmla="*/ 35712 h 57140"/>
              <a:gd name="connsiteX4" fmla="*/ 27712 w 85711"/>
              <a:gd name="connsiteY4" fmla="*/ 52283 h 57140"/>
              <a:gd name="connsiteX5" fmla="*/ 47711 w 85711"/>
              <a:gd name="connsiteY5" fmla="*/ 44854 h 57140"/>
              <a:gd name="connsiteX6" fmla="*/ 61425 w 85711"/>
              <a:gd name="connsiteY6" fmla="*/ 55711 h 57140"/>
              <a:gd name="connsiteX7" fmla="*/ 67139 w 85711"/>
              <a:gd name="connsiteY7" fmla="*/ 52283 h 57140"/>
              <a:gd name="connsiteX8" fmla="*/ 83710 w 85711"/>
              <a:gd name="connsiteY8" fmla="*/ 25998 h 57140"/>
              <a:gd name="connsiteX9" fmla="*/ 79710 w 85711"/>
              <a:gd name="connsiteY9" fmla="*/ 21998 h 57140"/>
              <a:gd name="connsiteX10" fmla="*/ 63139 w 85711"/>
              <a:gd name="connsiteY10" fmla="*/ 21426 h 57140"/>
              <a:gd name="connsiteX11" fmla="*/ 54568 w 85711"/>
              <a:gd name="connsiteY11" fmla="*/ 4856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711" h="57140">
                <a:moveTo>
                  <a:pt x="33997" y="2570"/>
                </a:moveTo>
                <a:lnTo>
                  <a:pt x="2570" y="36283"/>
                </a:lnTo>
                <a:lnTo>
                  <a:pt x="3141" y="39711"/>
                </a:lnTo>
                <a:lnTo>
                  <a:pt x="16284" y="35712"/>
                </a:lnTo>
                <a:lnTo>
                  <a:pt x="27712" y="52283"/>
                </a:lnTo>
                <a:lnTo>
                  <a:pt x="47711" y="44854"/>
                </a:lnTo>
                <a:lnTo>
                  <a:pt x="61425" y="55711"/>
                </a:lnTo>
                <a:lnTo>
                  <a:pt x="67139" y="52283"/>
                </a:lnTo>
                <a:lnTo>
                  <a:pt x="83710" y="25998"/>
                </a:lnTo>
                <a:lnTo>
                  <a:pt x="79710" y="21998"/>
                </a:lnTo>
                <a:lnTo>
                  <a:pt x="63139" y="21426"/>
                </a:lnTo>
                <a:lnTo>
                  <a:pt x="54568" y="485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5" name="Freihandform: Form 244">
            <a:extLst>
              <a:ext uri="{FF2B5EF4-FFF2-40B4-BE49-F238E27FC236}">
                <a16:creationId xmlns:a16="http://schemas.microsoft.com/office/drawing/2014/main" id="{CBABA6F7-1BB0-6646-7898-845936852ECC}"/>
              </a:ext>
            </a:extLst>
          </p:cNvPr>
          <p:cNvSpPr/>
          <p:nvPr userDrawn="1"/>
        </p:nvSpPr>
        <p:spPr>
          <a:xfrm>
            <a:off x="8218786" y="3005854"/>
            <a:ext cx="162597" cy="92720"/>
          </a:xfrm>
          <a:custGeom>
            <a:avLst/>
            <a:gdLst>
              <a:gd name="connsiteX0" fmla="*/ 32283 w 114281"/>
              <a:gd name="connsiteY0" fmla="*/ 53997 h 68569"/>
              <a:gd name="connsiteX1" fmla="*/ 53997 w 114281"/>
              <a:gd name="connsiteY1" fmla="*/ 53997 h 68569"/>
              <a:gd name="connsiteX2" fmla="*/ 64853 w 114281"/>
              <a:gd name="connsiteY2" fmla="*/ 53997 h 68569"/>
              <a:gd name="connsiteX3" fmla="*/ 81996 w 114281"/>
              <a:gd name="connsiteY3" fmla="*/ 66568 h 68569"/>
              <a:gd name="connsiteX4" fmla="*/ 113995 w 114281"/>
              <a:gd name="connsiteY4" fmla="*/ 39711 h 68569"/>
              <a:gd name="connsiteX5" fmla="*/ 83138 w 114281"/>
              <a:gd name="connsiteY5" fmla="*/ 17426 h 68569"/>
              <a:gd name="connsiteX6" fmla="*/ 52282 w 114281"/>
              <a:gd name="connsiteY6" fmla="*/ 2570 h 68569"/>
              <a:gd name="connsiteX7" fmla="*/ 31140 w 114281"/>
              <a:gd name="connsiteY7" fmla="*/ 6570 h 68569"/>
              <a:gd name="connsiteX8" fmla="*/ 2570 w 114281"/>
              <a:gd name="connsiteY8" fmla="*/ 24855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1" h="68569">
                <a:moveTo>
                  <a:pt x="32283" y="53997"/>
                </a:moveTo>
                <a:lnTo>
                  <a:pt x="53997" y="53997"/>
                </a:lnTo>
                <a:lnTo>
                  <a:pt x="64853" y="53997"/>
                </a:lnTo>
                <a:lnTo>
                  <a:pt x="81996" y="66568"/>
                </a:lnTo>
                <a:lnTo>
                  <a:pt x="113995" y="39711"/>
                </a:lnTo>
                <a:lnTo>
                  <a:pt x="83138" y="17426"/>
                </a:lnTo>
                <a:lnTo>
                  <a:pt x="52282" y="2570"/>
                </a:lnTo>
                <a:lnTo>
                  <a:pt x="31140" y="6570"/>
                </a:lnTo>
                <a:lnTo>
                  <a:pt x="2570" y="24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6" name="Freihandform: Form 245">
            <a:extLst>
              <a:ext uri="{FF2B5EF4-FFF2-40B4-BE49-F238E27FC236}">
                <a16:creationId xmlns:a16="http://schemas.microsoft.com/office/drawing/2014/main" id="{53322AAF-2A45-F4C1-32F9-A0467B3495BC}"/>
              </a:ext>
            </a:extLst>
          </p:cNvPr>
          <p:cNvSpPr/>
          <p:nvPr userDrawn="1"/>
        </p:nvSpPr>
        <p:spPr>
          <a:xfrm>
            <a:off x="8338296" y="3059941"/>
            <a:ext cx="146338" cy="54087"/>
          </a:xfrm>
          <a:custGeom>
            <a:avLst/>
            <a:gdLst>
              <a:gd name="connsiteX0" fmla="*/ 2570 w 102853"/>
              <a:gd name="connsiteY0" fmla="*/ 30569 h 39998"/>
              <a:gd name="connsiteX1" fmla="*/ 7713 w 102853"/>
              <a:gd name="connsiteY1" fmla="*/ 35140 h 39998"/>
              <a:gd name="connsiteX2" fmla="*/ 8284 w 102853"/>
              <a:gd name="connsiteY2" fmla="*/ 42569 h 39998"/>
              <a:gd name="connsiteX3" fmla="*/ 63711 w 102853"/>
              <a:gd name="connsiteY3" fmla="*/ 41426 h 39998"/>
              <a:gd name="connsiteX4" fmla="*/ 104852 w 102853"/>
              <a:gd name="connsiteY4" fmla="*/ 23712 h 39998"/>
              <a:gd name="connsiteX5" fmla="*/ 104281 w 102853"/>
              <a:gd name="connsiteY5" fmla="*/ 5427 h 39998"/>
              <a:gd name="connsiteX6" fmla="*/ 96281 w 102853"/>
              <a:gd name="connsiteY6" fmla="*/ 8855 h 39998"/>
              <a:gd name="connsiteX7" fmla="*/ 84853 w 102853"/>
              <a:gd name="connsiteY7" fmla="*/ 3141 h 39998"/>
              <a:gd name="connsiteX8" fmla="*/ 77996 w 102853"/>
              <a:gd name="connsiteY8" fmla="*/ 2570 h 39998"/>
              <a:gd name="connsiteX9" fmla="*/ 59711 w 102853"/>
              <a:gd name="connsiteY9" fmla="*/ 9998 h 39998"/>
              <a:gd name="connsiteX10" fmla="*/ 35140 w 102853"/>
              <a:gd name="connsiteY10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853" h="39998">
                <a:moveTo>
                  <a:pt x="2570" y="30569"/>
                </a:moveTo>
                <a:lnTo>
                  <a:pt x="7713" y="35140"/>
                </a:lnTo>
                <a:lnTo>
                  <a:pt x="8284" y="42569"/>
                </a:lnTo>
                <a:lnTo>
                  <a:pt x="63711" y="41426"/>
                </a:lnTo>
                <a:lnTo>
                  <a:pt x="104852" y="23712"/>
                </a:lnTo>
                <a:lnTo>
                  <a:pt x="104281" y="5427"/>
                </a:lnTo>
                <a:lnTo>
                  <a:pt x="96281" y="8855"/>
                </a:lnTo>
                <a:lnTo>
                  <a:pt x="84853" y="3141"/>
                </a:lnTo>
                <a:lnTo>
                  <a:pt x="77996" y="2570"/>
                </a:lnTo>
                <a:lnTo>
                  <a:pt x="59711" y="9998"/>
                </a:lnTo>
                <a:lnTo>
                  <a:pt x="35140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7" name="Freihandform: Form 246">
            <a:extLst>
              <a:ext uri="{FF2B5EF4-FFF2-40B4-BE49-F238E27FC236}">
                <a16:creationId xmlns:a16="http://schemas.microsoft.com/office/drawing/2014/main" id="{B2C07326-C2EC-6926-71A7-23BFFA0F1138}"/>
              </a:ext>
            </a:extLst>
          </p:cNvPr>
          <p:cNvSpPr/>
          <p:nvPr userDrawn="1"/>
        </p:nvSpPr>
        <p:spPr>
          <a:xfrm>
            <a:off x="8174072" y="3082347"/>
            <a:ext cx="162597" cy="84993"/>
          </a:xfrm>
          <a:custGeom>
            <a:avLst/>
            <a:gdLst>
              <a:gd name="connsiteX0" fmla="*/ 7141 w 114281"/>
              <a:gd name="connsiteY0" fmla="*/ 35712 h 62855"/>
              <a:gd name="connsiteX1" fmla="*/ 2570 w 114281"/>
              <a:gd name="connsiteY1" fmla="*/ 45997 h 62855"/>
              <a:gd name="connsiteX2" fmla="*/ 6569 w 114281"/>
              <a:gd name="connsiteY2" fmla="*/ 52854 h 62855"/>
              <a:gd name="connsiteX3" fmla="*/ 23140 w 114281"/>
              <a:gd name="connsiteY3" fmla="*/ 49425 h 62855"/>
              <a:gd name="connsiteX4" fmla="*/ 37997 w 114281"/>
              <a:gd name="connsiteY4" fmla="*/ 49425 h 62855"/>
              <a:gd name="connsiteX5" fmla="*/ 53425 w 114281"/>
              <a:gd name="connsiteY5" fmla="*/ 62568 h 62855"/>
              <a:gd name="connsiteX6" fmla="*/ 86567 w 114281"/>
              <a:gd name="connsiteY6" fmla="*/ 56282 h 62855"/>
              <a:gd name="connsiteX7" fmla="*/ 111138 w 114281"/>
              <a:gd name="connsiteY7" fmla="*/ 41997 h 62855"/>
              <a:gd name="connsiteX8" fmla="*/ 117423 w 114281"/>
              <a:gd name="connsiteY8" fmla="*/ 31712 h 62855"/>
              <a:gd name="connsiteX9" fmla="*/ 116852 w 114281"/>
              <a:gd name="connsiteY9" fmla="*/ 19141 h 62855"/>
              <a:gd name="connsiteX10" fmla="*/ 94567 w 114281"/>
              <a:gd name="connsiteY10" fmla="*/ 2570 h 62855"/>
              <a:gd name="connsiteX11" fmla="*/ 64853 w 114281"/>
              <a:gd name="connsiteY11" fmla="*/ 3141 h 62855"/>
              <a:gd name="connsiteX12" fmla="*/ 62568 w 114281"/>
              <a:gd name="connsiteY12" fmla="*/ 19712 h 62855"/>
              <a:gd name="connsiteX13" fmla="*/ 31712 w 114281"/>
              <a:gd name="connsiteY13" fmla="*/ 3514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281" h="62855">
                <a:moveTo>
                  <a:pt x="7141" y="35712"/>
                </a:moveTo>
                <a:lnTo>
                  <a:pt x="2570" y="45997"/>
                </a:lnTo>
                <a:lnTo>
                  <a:pt x="6569" y="52854"/>
                </a:lnTo>
                <a:lnTo>
                  <a:pt x="23140" y="49425"/>
                </a:lnTo>
                <a:lnTo>
                  <a:pt x="37997" y="49425"/>
                </a:lnTo>
                <a:lnTo>
                  <a:pt x="53425" y="62568"/>
                </a:lnTo>
                <a:lnTo>
                  <a:pt x="86567" y="56282"/>
                </a:lnTo>
                <a:lnTo>
                  <a:pt x="111138" y="41997"/>
                </a:lnTo>
                <a:lnTo>
                  <a:pt x="117423" y="31712"/>
                </a:lnTo>
                <a:lnTo>
                  <a:pt x="116852" y="19141"/>
                </a:lnTo>
                <a:lnTo>
                  <a:pt x="94567" y="2570"/>
                </a:lnTo>
                <a:lnTo>
                  <a:pt x="64853" y="3141"/>
                </a:lnTo>
                <a:lnTo>
                  <a:pt x="62568" y="19712"/>
                </a:lnTo>
                <a:lnTo>
                  <a:pt x="31712" y="35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8" name="Freihandform: Form 247">
            <a:extLst>
              <a:ext uri="{FF2B5EF4-FFF2-40B4-BE49-F238E27FC236}">
                <a16:creationId xmlns:a16="http://schemas.microsoft.com/office/drawing/2014/main" id="{5649C8F8-87A6-D3C2-57D4-18B8722D7E87}"/>
              </a:ext>
            </a:extLst>
          </p:cNvPr>
          <p:cNvSpPr/>
          <p:nvPr userDrawn="1"/>
        </p:nvSpPr>
        <p:spPr>
          <a:xfrm>
            <a:off x="8335856" y="3093938"/>
            <a:ext cx="162597" cy="84993"/>
          </a:xfrm>
          <a:custGeom>
            <a:avLst/>
            <a:gdLst>
              <a:gd name="connsiteX0" fmla="*/ 10570 w 114281"/>
              <a:gd name="connsiteY0" fmla="*/ 23712 h 62855"/>
              <a:gd name="connsiteX1" fmla="*/ 2570 w 114281"/>
              <a:gd name="connsiteY1" fmla="*/ 36854 h 62855"/>
              <a:gd name="connsiteX2" fmla="*/ 3141 w 114281"/>
              <a:gd name="connsiteY2" fmla="*/ 56854 h 62855"/>
              <a:gd name="connsiteX3" fmla="*/ 16284 w 114281"/>
              <a:gd name="connsiteY3" fmla="*/ 64282 h 62855"/>
              <a:gd name="connsiteX4" fmla="*/ 57997 w 114281"/>
              <a:gd name="connsiteY4" fmla="*/ 65425 h 62855"/>
              <a:gd name="connsiteX5" fmla="*/ 115709 w 114281"/>
              <a:gd name="connsiteY5" fmla="*/ 16284 h 62855"/>
              <a:gd name="connsiteX6" fmla="*/ 116281 w 114281"/>
              <a:gd name="connsiteY6" fmla="*/ 5427 h 62855"/>
              <a:gd name="connsiteX7" fmla="*/ 109995 w 114281"/>
              <a:gd name="connsiteY7" fmla="*/ 2570 h 62855"/>
              <a:gd name="connsiteX8" fmla="*/ 68282 w 114281"/>
              <a:gd name="connsiteY8" fmla="*/ 21426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1" h="62855">
                <a:moveTo>
                  <a:pt x="10570" y="23712"/>
                </a:moveTo>
                <a:lnTo>
                  <a:pt x="2570" y="36854"/>
                </a:lnTo>
                <a:lnTo>
                  <a:pt x="3141" y="56854"/>
                </a:lnTo>
                <a:lnTo>
                  <a:pt x="16284" y="64282"/>
                </a:lnTo>
                <a:lnTo>
                  <a:pt x="57997" y="65425"/>
                </a:lnTo>
                <a:lnTo>
                  <a:pt x="115709" y="16284"/>
                </a:lnTo>
                <a:lnTo>
                  <a:pt x="116281" y="5427"/>
                </a:lnTo>
                <a:lnTo>
                  <a:pt x="109995" y="2570"/>
                </a:lnTo>
                <a:lnTo>
                  <a:pt x="68282" y="21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9" name="Freihandform: Form 248">
            <a:extLst>
              <a:ext uri="{FF2B5EF4-FFF2-40B4-BE49-F238E27FC236}">
                <a16:creationId xmlns:a16="http://schemas.microsoft.com/office/drawing/2014/main" id="{891FDCE7-D53E-112E-66B4-A48C0D5B3D9C}"/>
              </a:ext>
            </a:extLst>
          </p:cNvPr>
          <p:cNvSpPr/>
          <p:nvPr userDrawn="1"/>
        </p:nvSpPr>
        <p:spPr>
          <a:xfrm>
            <a:off x="8252118" y="3145706"/>
            <a:ext cx="81299" cy="54087"/>
          </a:xfrm>
          <a:custGeom>
            <a:avLst/>
            <a:gdLst>
              <a:gd name="connsiteX0" fmla="*/ 55711 w 57140"/>
              <a:gd name="connsiteY0" fmla="*/ 2570 h 39998"/>
              <a:gd name="connsiteX1" fmla="*/ 36854 w 57140"/>
              <a:gd name="connsiteY1" fmla="*/ 13998 h 39998"/>
              <a:gd name="connsiteX2" fmla="*/ 2570 w 57140"/>
              <a:gd name="connsiteY2" fmla="*/ 21426 h 39998"/>
              <a:gd name="connsiteX3" fmla="*/ 9427 w 57140"/>
              <a:gd name="connsiteY3" fmla="*/ 41426 h 39998"/>
              <a:gd name="connsiteX4" fmla="*/ 33426 w 57140"/>
              <a:gd name="connsiteY4" fmla="*/ 41426 h 39998"/>
              <a:gd name="connsiteX5" fmla="*/ 55711 w 57140"/>
              <a:gd name="connsiteY5" fmla="*/ 23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39998">
                <a:moveTo>
                  <a:pt x="55711" y="2570"/>
                </a:moveTo>
                <a:lnTo>
                  <a:pt x="36854" y="13998"/>
                </a:lnTo>
                <a:lnTo>
                  <a:pt x="2570" y="21426"/>
                </a:lnTo>
                <a:lnTo>
                  <a:pt x="9427" y="41426"/>
                </a:lnTo>
                <a:lnTo>
                  <a:pt x="33426" y="41426"/>
                </a:lnTo>
                <a:lnTo>
                  <a:pt x="55711" y="2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0" name="Freihandform: Form 249">
            <a:extLst>
              <a:ext uri="{FF2B5EF4-FFF2-40B4-BE49-F238E27FC236}">
                <a16:creationId xmlns:a16="http://schemas.microsoft.com/office/drawing/2014/main" id="{F59779F0-A599-5AEA-188D-3F5A18380E8A}"/>
              </a:ext>
            </a:extLst>
          </p:cNvPr>
          <p:cNvSpPr/>
          <p:nvPr userDrawn="1"/>
        </p:nvSpPr>
        <p:spPr>
          <a:xfrm>
            <a:off x="8257810" y="3177386"/>
            <a:ext cx="146338" cy="131354"/>
          </a:xfrm>
          <a:custGeom>
            <a:avLst/>
            <a:gdLst>
              <a:gd name="connsiteX0" fmla="*/ 57425 w 102853"/>
              <a:gd name="connsiteY0" fmla="*/ 2570 h 97139"/>
              <a:gd name="connsiteX1" fmla="*/ 31712 w 102853"/>
              <a:gd name="connsiteY1" fmla="*/ 23712 h 97139"/>
              <a:gd name="connsiteX2" fmla="*/ 5427 w 102853"/>
              <a:gd name="connsiteY2" fmla="*/ 23712 h 97139"/>
              <a:gd name="connsiteX3" fmla="*/ 2570 w 102853"/>
              <a:gd name="connsiteY3" fmla="*/ 41997 h 97139"/>
              <a:gd name="connsiteX4" fmla="*/ 14569 w 102853"/>
              <a:gd name="connsiteY4" fmla="*/ 45425 h 97139"/>
              <a:gd name="connsiteX5" fmla="*/ 20283 w 102853"/>
              <a:gd name="connsiteY5" fmla="*/ 36283 h 97139"/>
              <a:gd name="connsiteX6" fmla="*/ 29997 w 102853"/>
              <a:gd name="connsiteY6" fmla="*/ 44283 h 97139"/>
              <a:gd name="connsiteX7" fmla="*/ 37426 w 102853"/>
              <a:gd name="connsiteY7" fmla="*/ 70568 h 97139"/>
              <a:gd name="connsiteX8" fmla="*/ 88853 w 102853"/>
              <a:gd name="connsiteY8" fmla="*/ 95138 h 97139"/>
              <a:gd name="connsiteX9" fmla="*/ 93995 w 102853"/>
              <a:gd name="connsiteY9" fmla="*/ 88853 h 97139"/>
              <a:gd name="connsiteX10" fmla="*/ 41997 w 102853"/>
              <a:gd name="connsiteY10" fmla="*/ 35140 h 97139"/>
              <a:gd name="connsiteX11" fmla="*/ 47140 w 102853"/>
              <a:gd name="connsiteY11" fmla="*/ 25426 h 97139"/>
              <a:gd name="connsiteX12" fmla="*/ 96852 w 102853"/>
              <a:gd name="connsiteY12" fmla="*/ 23141 h 97139"/>
              <a:gd name="connsiteX13" fmla="*/ 101995 w 102853"/>
              <a:gd name="connsiteY13" fmla="*/ 7141 h 97139"/>
              <a:gd name="connsiteX14" fmla="*/ 69425 w 102853"/>
              <a:gd name="connsiteY14" fmla="*/ 8284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853" h="97139">
                <a:moveTo>
                  <a:pt x="57425" y="2570"/>
                </a:moveTo>
                <a:lnTo>
                  <a:pt x="31712" y="23712"/>
                </a:lnTo>
                <a:lnTo>
                  <a:pt x="5427" y="23712"/>
                </a:lnTo>
                <a:lnTo>
                  <a:pt x="2570" y="41997"/>
                </a:lnTo>
                <a:lnTo>
                  <a:pt x="14569" y="45425"/>
                </a:lnTo>
                <a:lnTo>
                  <a:pt x="20283" y="36283"/>
                </a:lnTo>
                <a:lnTo>
                  <a:pt x="29997" y="44283"/>
                </a:lnTo>
                <a:lnTo>
                  <a:pt x="37426" y="70568"/>
                </a:lnTo>
                <a:lnTo>
                  <a:pt x="88853" y="95138"/>
                </a:lnTo>
                <a:lnTo>
                  <a:pt x="93995" y="88853"/>
                </a:lnTo>
                <a:lnTo>
                  <a:pt x="41997" y="35140"/>
                </a:lnTo>
                <a:lnTo>
                  <a:pt x="47140" y="25426"/>
                </a:lnTo>
                <a:lnTo>
                  <a:pt x="96852" y="23141"/>
                </a:lnTo>
                <a:lnTo>
                  <a:pt x="101995" y="7141"/>
                </a:lnTo>
                <a:lnTo>
                  <a:pt x="69425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1" name="Freihandform: Form 250">
            <a:extLst>
              <a:ext uri="{FF2B5EF4-FFF2-40B4-BE49-F238E27FC236}">
                <a16:creationId xmlns:a16="http://schemas.microsoft.com/office/drawing/2014/main" id="{09E5F488-8961-6BBD-F599-56C685230D26}"/>
              </a:ext>
            </a:extLst>
          </p:cNvPr>
          <p:cNvSpPr/>
          <p:nvPr userDrawn="1"/>
        </p:nvSpPr>
        <p:spPr>
          <a:xfrm>
            <a:off x="8323661" y="3212929"/>
            <a:ext cx="97558" cy="77267"/>
          </a:xfrm>
          <a:custGeom>
            <a:avLst/>
            <a:gdLst>
              <a:gd name="connsiteX0" fmla="*/ 5427 w 68569"/>
              <a:gd name="connsiteY0" fmla="*/ 3713 h 57140"/>
              <a:gd name="connsiteX1" fmla="*/ 2570 w 68569"/>
              <a:gd name="connsiteY1" fmla="*/ 8284 h 57140"/>
              <a:gd name="connsiteX2" fmla="*/ 51711 w 68569"/>
              <a:gd name="connsiteY2" fmla="*/ 58568 h 57140"/>
              <a:gd name="connsiteX3" fmla="*/ 69425 w 68569"/>
              <a:gd name="connsiteY3" fmla="*/ 32283 h 57140"/>
              <a:gd name="connsiteX4" fmla="*/ 68854 w 68569"/>
              <a:gd name="connsiteY4" fmla="*/ 21998 h 57140"/>
              <a:gd name="connsiteX5" fmla="*/ 52854 w 68569"/>
              <a:gd name="connsiteY5" fmla="*/ 257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5427" y="3713"/>
                </a:moveTo>
                <a:lnTo>
                  <a:pt x="2570" y="8284"/>
                </a:lnTo>
                <a:lnTo>
                  <a:pt x="51711" y="58568"/>
                </a:lnTo>
                <a:lnTo>
                  <a:pt x="69425" y="32283"/>
                </a:lnTo>
                <a:lnTo>
                  <a:pt x="68854" y="21998"/>
                </a:lnTo>
                <a:lnTo>
                  <a:pt x="5285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2" name="Freihandform: Form 251">
            <a:extLst>
              <a:ext uri="{FF2B5EF4-FFF2-40B4-BE49-F238E27FC236}">
                <a16:creationId xmlns:a16="http://schemas.microsoft.com/office/drawing/2014/main" id="{10AF59C0-B3DB-9556-7931-6807409197F7}"/>
              </a:ext>
            </a:extLst>
          </p:cNvPr>
          <p:cNvSpPr/>
          <p:nvPr userDrawn="1"/>
        </p:nvSpPr>
        <p:spPr>
          <a:xfrm>
            <a:off x="8087082" y="3151887"/>
            <a:ext cx="300805" cy="309067"/>
          </a:xfrm>
          <a:custGeom>
            <a:avLst/>
            <a:gdLst>
              <a:gd name="connsiteX0" fmla="*/ 7141 w 211421"/>
              <a:gd name="connsiteY0" fmla="*/ 34569 h 228563"/>
              <a:gd name="connsiteX1" fmla="*/ 2570 w 211421"/>
              <a:gd name="connsiteY1" fmla="*/ 45997 h 228563"/>
              <a:gd name="connsiteX2" fmla="*/ 3713 w 211421"/>
              <a:gd name="connsiteY2" fmla="*/ 58568 h 228563"/>
              <a:gd name="connsiteX3" fmla="*/ 21426 w 211421"/>
              <a:gd name="connsiteY3" fmla="*/ 78567 h 228563"/>
              <a:gd name="connsiteX4" fmla="*/ 48854 w 211421"/>
              <a:gd name="connsiteY4" fmla="*/ 77996 h 228563"/>
              <a:gd name="connsiteX5" fmla="*/ 109424 w 211421"/>
              <a:gd name="connsiteY5" fmla="*/ 148279 h 228563"/>
              <a:gd name="connsiteX6" fmla="*/ 147136 w 211421"/>
              <a:gd name="connsiteY6" fmla="*/ 159136 h 228563"/>
              <a:gd name="connsiteX7" fmla="*/ 169422 w 211421"/>
              <a:gd name="connsiteY7" fmla="*/ 180278 h 228563"/>
              <a:gd name="connsiteX8" fmla="*/ 174564 w 211421"/>
              <a:gd name="connsiteY8" fmla="*/ 228277 h 228563"/>
              <a:gd name="connsiteX9" fmla="*/ 186564 w 211421"/>
              <a:gd name="connsiteY9" fmla="*/ 221420 h 228563"/>
              <a:gd name="connsiteX10" fmla="*/ 196849 w 211421"/>
              <a:gd name="connsiteY10" fmla="*/ 195135 h 228563"/>
              <a:gd name="connsiteX11" fmla="*/ 194563 w 211421"/>
              <a:gd name="connsiteY11" fmla="*/ 176278 h 228563"/>
              <a:gd name="connsiteX12" fmla="*/ 212277 w 211421"/>
              <a:gd name="connsiteY12" fmla="*/ 174564 h 228563"/>
              <a:gd name="connsiteX13" fmla="*/ 214563 w 211421"/>
              <a:gd name="connsiteY13" fmla="*/ 164279 h 228563"/>
              <a:gd name="connsiteX14" fmla="*/ 164850 w 211421"/>
              <a:gd name="connsiteY14" fmla="*/ 140280 h 228563"/>
              <a:gd name="connsiteX15" fmla="*/ 117423 w 211421"/>
              <a:gd name="connsiteY15" fmla="*/ 93424 h 228563"/>
              <a:gd name="connsiteX16" fmla="*/ 98567 w 211421"/>
              <a:gd name="connsiteY16" fmla="*/ 65425 h 228563"/>
              <a:gd name="connsiteX17" fmla="*/ 93995 w 211421"/>
              <a:gd name="connsiteY17" fmla="*/ 39140 h 228563"/>
              <a:gd name="connsiteX18" fmla="*/ 117995 w 211421"/>
              <a:gd name="connsiteY18" fmla="*/ 33426 h 228563"/>
              <a:gd name="connsiteX19" fmla="*/ 111709 w 211421"/>
              <a:gd name="connsiteY19" fmla="*/ 15712 h 228563"/>
              <a:gd name="connsiteX20" fmla="*/ 96852 w 211421"/>
              <a:gd name="connsiteY20" fmla="*/ 3141 h 228563"/>
              <a:gd name="connsiteX21" fmla="*/ 84281 w 211421"/>
              <a:gd name="connsiteY21" fmla="*/ 2570 h 228563"/>
              <a:gd name="connsiteX22" fmla="*/ 66568 w 211421"/>
              <a:gd name="connsiteY22" fmla="*/ 7712 h 228563"/>
              <a:gd name="connsiteX23" fmla="*/ 49997 w 211421"/>
              <a:gd name="connsiteY23" fmla="*/ 31140 h 228563"/>
              <a:gd name="connsiteX24" fmla="*/ 39711 w 211421"/>
              <a:gd name="connsiteY24" fmla="*/ 37997 h 228563"/>
              <a:gd name="connsiteX25" fmla="*/ 23712 w 211421"/>
              <a:gd name="connsiteY25" fmla="*/ 28283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1421" h="228563">
                <a:moveTo>
                  <a:pt x="7141" y="34569"/>
                </a:moveTo>
                <a:lnTo>
                  <a:pt x="2570" y="45997"/>
                </a:lnTo>
                <a:lnTo>
                  <a:pt x="3713" y="58568"/>
                </a:lnTo>
                <a:lnTo>
                  <a:pt x="21426" y="78567"/>
                </a:lnTo>
                <a:lnTo>
                  <a:pt x="48854" y="77996"/>
                </a:lnTo>
                <a:lnTo>
                  <a:pt x="109424" y="148279"/>
                </a:lnTo>
                <a:lnTo>
                  <a:pt x="147136" y="159136"/>
                </a:lnTo>
                <a:lnTo>
                  <a:pt x="169422" y="180278"/>
                </a:lnTo>
                <a:lnTo>
                  <a:pt x="174564" y="228277"/>
                </a:lnTo>
                <a:lnTo>
                  <a:pt x="186564" y="221420"/>
                </a:lnTo>
                <a:lnTo>
                  <a:pt x="196849" y="195135"/>
                </a:lnTo>
                <a:lnTo>
                  <a:pt x="194563" y="176278"/>
                </a:lnTo>
                <a:lnTo>
                  <a:pt x="212277" y="174564"/>
                </a:lnTo>
                <a:lnTo>
                  <a:pt x="214563" y="164279"/>
                </a:lnTo>
                <a:lnTo>
                  <a:pt x="164850" y="140280"/>
                </a:lnTo>
                <a:lnTo>
                  <a:pt x="117423" y="93424"/>
                </a:lnTo>
                <a:lnTo>
                  <a:pt x="98567" y="65425"/>
                </a:lnTo>
                <a:lnTo>
                  <a:pt x="93995" y="39140"/>
                </a:lnTo>
                <a:lnTo>
                  <a:pt x="117995" y="33426"/>
                </a:lnTo>
                <a:lnTo>
                  <a:pt x="111709" y="15712"/>
                </a:lnTo>
                <a:lnTo>
                  <a:pt x="96852" y="3141"/>
                </a:lnTo>
                <a:lnTo>
                  <a:pt x="84281" y="2570"/>
                </a:lnTo>
                <a:lnTo>
                  <a:pt x="66568" y="7712"/>
                </a:lnTo>
                <a:lnTo>
                  <a:pt x="49997" y="31140"/>
                </a:lnTo>
                <a:lnTo>
                  <a:pt x="39711" y="37997"/>
                </a:lnTo>
                <a:lnTo>
                  <a:pt x="23712" y="28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3" name="Freihandform: Form 252">
            <a:extLst>
              <a:ext uri="{FF2B5EF4-FFF2-40B4-BE49-F238E27FC236}">
                <a16:creationId xmlns:a16="http://schemas.microsoft.com/office/drawing/2014/main" id="{9E50E6CB-6322-762D-BC83-2EBC3A92259D}"/>
              </a:ext>
            </a:extLst>
          </p:cNvPr>
          <p:cNvSpPr/>
          <p:nvPr userDrawn="1"/>
        </p:nvSpPr>
        <p:spPr>
          <a:xfrm>
            <a:off x="8236672" y="3444727"/>
            <a:ext cx="73169" cy="54087"/>
          </a:xfrm>
          <a:custGeom>
            <a:avLst/>
            <a:gdLst>
              <a:gd name="connsiteX0" fmla="*/ 49426 w 51426"/>
              <a:gd name="connsiteY0" fmla="*/ 8284 h 39998"/>
              <a:gd name="connsiteX1" fmla="*/ 38569 w 51426"/>
              <a:gd name="connsiteY1" fmla="*/ 2570 h 39998"/>
              <a:gd name="connsiteX2" fmla="*/ 2570 w 51426"/>
              <a:gd name="connsiteY2" fmla="*/ 8284 h 39998"/>
              <a:gd name="connsiteX3" fmla="*/ 3713 w 51426"/>
              <a:gd name="connsiteY3" fmla="*/ 17998 h 39998"/>
              <a:gd name="connsiteX4" fmla="*/ 36283 w 51426"/>
              <a:gd name="connsiteY4" fmla="*/ 33997 h 39998"/>
              <a:gd name="connsiteX5" fmla="*/ 40854 w 51426"/>
              <a:gd name="connsiteY5" fmla="*/ 39711 h 39998"/>
              <a:gd name="connsiteX6" fmla="*/ 49426 w 51426"/>
              <a:gd name="connsiteY6" fmla="*/ 4085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39998">
                <a:moveTo>
                  <a:pt x="49426" y="8284"/>
                </a:moveTo>
                <a:lnTo>
                  <a:pt x="38569" y="2570"/>
                </a:lnTo>
                <a:lnTo>
                  <a:pt x="2570" y="8284"/>
                </a:lnTo>
                <a:lnTo>
                  <a:pt x="3713" y="17998"/>
                </a:lnTo>
                <a:lnTo>
                  <a:pt x="36283" y="33997"/>
                </a:lnTo>
                <a:lnTo>
                  <a:pt x="40854" y="39711"/>
                </a:lnTo>
                <a:lnTo>
                  <a:pt x="49426" y="4085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4" name="Freihandform: Form 253">
            <a:extLst>
              <a:ext uri="{FF2B5EF4-FFF2-40B4-BE49-F238E27FC236}">
                <a16:creationId xmlns:a16="http://schemas.microsoft.com/office/drawing/2014/main" id="{E10B0152-B2A2-5FED-B51F-69A162BB1322}"/>
              </a:ext>
            </a:extLst>
          </p:cNvPr>
          <p:cNvSpPr/>
          <p:nvPr userDrawn="1"/>
        </p:nvSpPr>
        <p:spPr>
          <a:xfrm>
            <a:off x="8492763" y="2929360"/>
            <a:ext cx="439011" cy="293613"/>
          </a:xfrm>
          <a:custGeom>
            <a:avLst/>
            <a:gdLst>
              <a:gd name="connsiteX0" fmla="*/ 37997 w 308561"/>
              <a:gd name="connsiteY0" fmla="*/ 24855 h 217135"/>
              <a:gd name="connsiteX1" fmla="*/ 16855 w 308561"/>
              <a:gd name="connsiteY1" fmla="*/ 36854 h 217135"/>
              <a:gd name="connsiteX2" fmla="*/ 21998 w 308561"/>
              <a:gd name="connsiteY2" fmla="*/ 59711 h 217135"/>
              <a:gd name="connsiteX3" fmla="*/ 2570 w 308561"/>
              <a:gd name="connsiteY3" fmla="*/ 100852 h 217135"/>
              <a:gd name="connsiteX4" fmla="*/ 2570 w 308561"/>
              <a:gd name="connsiteY4" fmla="*/ 119137 h 217135"/>
              <a:gd name="connsiteX5" fmla="*/ 11713 w 308561"/>
              <a:gd name="connsiteY5" fmla="*/ 124852 h 217135"/>
              <a:gd name="connsiteX6" fmla="*/ 70568 w 308561"/>
              <a:gd name="connsiteY6" fmla="*/ 127709 h 217135"/>
              <a:gd name="connsiteX7" fmla="*/ 87139 w 308561"/>
              <a:gd name="connsiteY7" fmla="*/ 113995 h 217135"/>
              <a:gd name="connsiteX8" fmla="*/ 104852 w 308561"/>
              <a:gd name="connsiteY8" fmla="*/ 119709 h 217135"/>
              <a:gd name="connsiteX9" fmla="*/ 129995 w 308561"/>
              <a:gd name="connsiteY9" fmla="*/ 153993 h 217135"/>
              <a:gd name="connsiteX10" fmla="*/ 111709 w 308561"/>
              <a:gd name="connsiteY10" fmla="*/ 187135 h 217135"/>
              <a:gd name="connsiteX11" fmla="*/ 133423 w 308561"/>
              <a:gd name="connsiteY11" fmla="*/ 193421 h 217135"/>
              <a:gd name="connsiteX12" fmla="*/ 162565 w 308561"/>
              <a:gd name="connsiteY12" fmla="*/ 160279 h 217135"/>
              <a:gd name="connsiteX13" fmla="*/ 178564 w 308561"/>
              <a:gd name="connsiteY13" fmla="*/ 163136 h 217135"/>
              <a:gd name="connsiteX14" fmla="*/ 193992 w 308561"/>
              <a:gd name="connsiteY14" fmla="*/ 173993 h 217135"/>
              <a:gd name="connsiteX15" fmla="*/ 180850 w 308561"/>
              <a:gd name="connsiteY15" fmla="*/ 191706 h 217135"/>
              <a:gd name="connsiteX16" fmla="*/ 199135 w 308561"/>
              <a:gd name="connsiteY16" fmla="*/ 220277 h 217135"/>
              <a:gd name="connsiteX17" fmla="*/ 217991 w 308561"/>
              <a:gd name="connsiteY17" fmla="*/ 220277 h 217135"/>
              <a:gd name="connsiteX18" fmla="*/ 228277 w 308561"/>
              <a:gd name="connsiteY18" fmla="*/ 201420 h 217135"/>
              <a:gd name="connsiteX19" fmla="*/ 248848 w 308561"/>
              <a:gd name="connsiteY19" fmla="*/ 196849 h 217135"/>
              <a:gd name="connsiteX20" fmla="*/ 249419 w 308561"/>
              <a:gd name="connsiteY20" fmla="*/ 181421 h 217135"/>
              <a:gd name="connsiteX21" fmla="*/ 211134 w 308561"/>
              <a:gd name="connsiteY21" fmla="*/ 175707 h 217135"/>
              <a:gd name="connsiteX22" fmla="*/ 212277 w 308561"/>
              <a:gd name="connsiteY22" fmla="*/ 159136 h 217135"/>
              <a:gd name="connsiteX23" fmla="*/ 249419 w 308561"/>
              <a:gd name="connsiteY23" fmla="*/ 159136 h 217135"/>
              <a:gd name="connsiteX24" fmla="*/ 289418 w 308561"/>
              <a:gd name="connsiteY24" fmla="*/ 127137 h 217135"/>
              <a:gd name="connsiteX25" fmla="*/ 307132 w 308561"/>
              <a:gd name="connsiteY25" fmla="*/ 111709 h 217135"/>
              <a:gd name="connsiteX26" fmla="*/ 309989 w 308561"/>
              <a:gd name="connsiteY26" fmla="*/ 63139 h 217135"/>
              <a:gd name="connsiteX27" fmla="*/ 231134 w 308561"/>
              <a:gd name="connsiteY27" fmla="*/ 55711 h 217135"/>
              <a:gd name="connsiteX28" fmla="*/ 199135 w 308561"/>
              <a:gd name="connsiteY28" fmla="*/ 10570 h 217135"/>
              <a:gd name="connsiteX29" fmla="*/ 176279 w 308561"/>
              <a:gd name="connsiteY29" fmla="*/ 2570 h 217135"/>
              <a:gd name="connsiteX30" fmla="*/ 149422 w 308561"/>
              <a:gd name="connsiteY30" fmla="*/ 3713 h 217135"/>
              <a:gd name="connsiteX31" fmla="*/ 137423 w 308561"/>
              <a:gd name="connsiteY31" fmla="*/ 33997 h 217135"/>
              <a:gd name="connsiteX32" fmla="*/ 81996 w 308561"/>
              <a:gd name="connsiteY32" fmla="*/ 34569 h 217135"/>
              <a:gd name="connsiteX33" fmla="*/ 63711 w 308561"/>
              <a:gd name="connsiteY33" fmla="*/ 26569 h 21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8561" h="217135">
                <a:moveTo>
                  <a:pt x="37997" y="24855"/>
                </a:moveTo>
                <a:lnTo>
                  <a:pt x="16855" y="36854"/>
                </a:lnTo>
                <a:lnTo>
                  <a:pt x="21998" y="59711"/>
                </a:lnTo>
                <a:lnTo>
                  <a:pt x="2570" y="100852"/>
                </a:lnTo>
                <a:lnTo>
                  <a:pt x="2570" y="119137"/>
                </a:lnTo>
                <a:lnTo>
                  <a:pt x="11713" y="124852"/>
                </a:lnTo>
                <a:lnTo>
                  <a:pt x="70568" y="127709"/>
                </a:lnTo>
                <a:lnTo>
                  <a:pt x="87139" y="113995"/>
                </a:lnTo>
                <a:lnTo>
                  <a:pt x="104852" y="119709"/>
                </a:lnTo>
                <a:lnTo>
                  <a:pt x="129995" y="153993"/>
                </a:lnTo>
                <a:lnTo>
                  <a:pt x="111709" y="187135"/>
                </a:lnTo>
                <a:lnTo>
                  <a:pt x="133423" y="193421"/>
                </a:lnTo>
                <a:lnTo>
                  <a:pt x="162565" y="160279"/>
                </a:lnTo>
                <a:lnTo>
                  <a:pt x="178564" y="163136"/>
                </a:lnTo>
                <a:lnTo>
                  <a:pt x="193992" y="173993"/>
                </a:lnTo>
                <a:lnTo>
                  <a:pt x="180850" y="191706"/>
                </a:lnTo>
                <a:lnTo>
                  <a:pt x="199135" y="220277"/>
                </a:lnTo>
                <a:lnTo>
                  <a:pt x="217991" y="220277"/>
                </a:lnTo>
                <a:lnTo>
                  <a:pt x="228277" y="201420"/>
                </a:lnTo>
                <a:lnTo>
                  <a:pt x="248848" y="196849"/>
                </a:lnTo>
                <a:lnTo>
                  <a:pt x="249419" y="181421"/>
                </a:lnTo>
                <a:lnTo>
                  <a:pt x="211134" y="175707"/>
                </a:lnTo>
                <a:lnTo>
                  <a:pt x="212277" y="159136"/>
                </a:lnTo>
                <a:lnTo>
                  <a:pt x="249419" y="159136"/>
                </a:lnTo>
                <a:lnTo>
                  <a:pt x="289418" y="127137"/>
                </a:lnTo>
                <a:lnTo>
                  <a:pt x="307132" y="111709"/>
                </a:lnTo>
                <a:lnTo>
                  <a:pt x="309989" y="63139"/>
                </a:lnTo>
                <a:lnTo>
                  <a:pt x="231134" y="55711"/>
                </a:lnTo>
                <a:lnTo>
                  <a:pt x="199135" y="10570"/>
                </a:lnTo>
                <a:lnTo>
                  <a:pt x="176279" y="2570"/>
                </a:lnTo>
                <a:lnTo>
                  <a:pt x="149422" y="3713"/>
                </a:lnTo>
                <a:lnTo>
                  <a:pt x="137423" y="33997"/>
                </a:lnTo>
                <a:lnTo>
                  <a:pt x="81996" y="34569"/>
                </a:lnTo>
                <a:lnTo>
                  <a:pt x="63711" y="26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5" name="Freihandform: Form 254">
            <a:extLst>
              <a:ext uri="{FF2B5EF4-FFF2-40B4-BE49-F238E27FC236}">
                <a16:creationId xmlns:a16="http://schemas.microsoft.com/office/drawing/2014/main" id="{148909F7-C598-2D06-21B1-CB4833B1EB6E}"/>
              </a:ext>
            </a:extLst>
          </p:cNvPr>
          <p:cNvSpPr/>
          <p:nvPr userDrawn="1"/>
        </p:nvSpPr>
        <p:spPr>
          <a:xfrm>
            <a:off x="8596825" y="3087756"/>
            <a:ext cx="73169" cy="92720"/>
          </a:xfrm>
          <a:custGeom>
            <a:avLst/>
            <a:gdLst>
              <a:gd name="connsiteX0" fmla="*/ 2570 w 51426"/>
              <a:gd name="connsiteY0" fmla="*/ 13998 h 68569"/>
              <a:gd name="connsiteX1" fmla="*/ 24855 w 51426"/>
              <a:gd name="connsiteY1" fmla="*/ 48854 h 68569"/>
              <a:gd name="connsiteX2" fmla="*/ 23140 w 51426"/>
              <a:gd name="connsiteY2" fmla="*/ 68853 h 68569"/>
              <a:gd name="connsiteX3" fmla="*/ 31140 w 51426"/>
              <a:gd name="connsiteY3" fmla="*/ 69425 h 68569"/>
              <a:gd name="connsiteX4" fmla="*/ 50568 w 51426"/>
              <a:gd name="connsiteY4" fmla="*/ 36854 h 68569"/>
              <a:gd name="connsiteX5" fmla="*/ 27140 w 51426"/>
              <a:gd name="connsiteY5" fmla="*/ 8284 h 68569"/>
              <a:gd name="connsiteX6" fmla="*/ 14569 w 51426"/>
              <a:gd name="connsiteY6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68569">
                <a:moveTo>
                  <a:pt x="2570" y="13998"/>
                </a:moveTo>
                <a:lnTo>
                  <a:pt x="24855" y="48854"/>
                </a:lnTo>
                <a:lnTo>
                  <a:pt x="23140" y="68853"/>
                </a:lnTo>
                <a:lnTo>
                  <a:pt x="31140" y="69425"/>
                </a:lnTo>
                <a:lnTo>
                  <a:pt x="50568" y="36854"/>
                </a:lnTo>
                <a:lnTo>
                  <a:pt x="27140" y="8284"/>
                </a:lnTo>
                <a:lnTo>
                  <a:pt x="14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6" name="Freihandform: Form 255">
            <a:extLst>
              <a:ext uri="{FF2B5EF4-FFF2-40B4-BE49-F238E27FC236}">
                <a16:creationId xmlns:a16="http://schemas.microsoft.com/office/drawing/2014/main" id="{97F84851-A78B-D42A-EF65-0D30207EEEC5}"/>
              </a:ext>
            </a:extLst>
          </p:cNvPr>
          <p:cNvSpPr/>
          <p:nvPr userDrawn="1"/>
        </p:nvSpPr>
        <p:spPr>
          <a:xfrm>
            <a:off x="8444797" y="3102437"/>
            <a:ext cx="243895" cy="154534"/>
          </a:xfrm>
          <a:custGeom>
            <a:avLst/>
            <a:gdLst>
              <a:gd name="connsiteX0" fmla="*/ 46568 w 171422"/>
              <a:gd name="connsiteY0" fmla="*/ 2570 h 114281"/>
              <a:gd name="connsiteX1" fmla="*/ 44854 w 171422"/>
              <a:gd name="connsiteY1" fmla="*/ 13427 h 114281"/>
              <a:gd name="connsiteX2" fmla="*/ 2570 w 171422"/>
              <a:gd name="connsiteY2" fmla="*/ 48854 h 114281"/>
              <a:gd name="connsiteX3" fmla="*/ 37997 w 171422"/>
              <a:gd name="connsiteY3" fmla="*/ 100281 h 114281"/>
              <a:gd name="connsiteX4" fmla="*/ 60854 w 171422"/>
              <a:gd name="connsiteY4" fmla="*/ 116280 h 114281"/>
              <a:gd name="connsiteX5" fmla="*/ 101424 w 171422"/>
              <a:gd name="connsiteY5" fmla="*/ 116280 h 114281"/>
              <a:gd name="connsiteX6" fmla="*/ 114566 w 171422"/>
              <a:gd name="connsiteY6" fmla="*/ 104852 h 114281"/>
              <a:gd name="connsiteX7" fmla="*/ 132851 w 171422"/>
              <a:gd name="connsiteY7" fmla="*/ 102567 h 114281"/>
              <a:gd name="connsiteX8" fmla="*/ 145994 w 171422"/>
              <a:gd name="connsiteY8" fmla="*/ 110566 h 114281"/>
              <a:gd name="connsiteX9" fmla="*/ 169993 w 171422"/>
              <a:gd name="connsiteY9" fmla="*/ 83710 h 114281"/>
              <a:gd name="connsiteX10" fmla="*/ 165422 w 171422"/>
              <a:gd name="connsiteY10" fmla="*/ 69996 h 114281"/>
              <a:gd name="connsiteX11" fmla="*/ 141422 w 171422"/>
              <a:gd name="connsiteY11" fmla="*/ 63711 h 114281"/>
              <a:gd name="connsiteX12" fmla="*/ 124851 w 171422"/>
              <a:gd name="connsiteY12" fmla="*/ 63139 h 114281"/>
              <a:gd name="connsiteX13" fmla="*/ 125423 w 171422"/>
              <a:gd name="connsiteY13" fmla="*/ 39711 h 114281"/>
              <a:gd name="connsiteX14" fmla="*/ 103709 w 171422"/>
              <a:gd name="connsiteY14" fmla="*/ 5427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422" h="114281">
                <a:moveTo>
                  <a:pt x="46568" y="2570"/>
                </a:moveTo>
                <a:lnTo>
                  <a:pt x="44854" y="13427"/>
                </a:lnTo>
                <a:lnTo>
                  <a:pt x="2570" y="48854"/>
                </a:lnTo>
                <a:lnTo>
                  <a:pt x="37997" y="100281"/>
                </a:lnTo>
                <a:lnTo>
                  <a:pt x="60854" y="116280"/>
                </a:lnTo>
                <a:lnTo>
                  <a:pt x="101424" y="116280"/>
                </a:lnTo>
                <a:lnTo>
                  <a:pt x="114566" y="104852"/>
                </a:lnTo>
                <a:lnTo>
                  <a:pt x="132851" y="102567"/>
                </a:lnTo>
                <a:lnTo>
                  <a:pt x="145994" y="110566"/>
                </a:lnTo>
                <a:lnTo>
                  <a:pt x="169993" y="83710"/>
                </a:lnTo>
                <a:lnTo>
                  <a:pt x="165422" y="69996"/>
                </a:lnTo>
                <a:lnTo>
                  <a:pt x="141422" y="63711"/>
                </a:lnTo>
                <a:lnTo>
                  <a:pt x="124851" y="63139"/>
                </a:lnTo>
                <a:lnTo>
                  <a:pt x="125423" y="39711"/>
                </a:lnTo>
                <a:lnTo>
                  <a:pt x="103709" y="5427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7" name="Freihandform: Form 256">
            <a:extLst>
              <a:ext uri="{FF2B5EF4-FFF2-40B4-BE49-F238E27FC236}">
                <a16:creationId xmlns:a16="http://schemas.microsoft.com/office/drawing/2014/main" id="{24F9363F-1E9C-361C-E55A-E0E3CBF4769A}"/>
              </a:ext>
            </a:extLst>
          </p:cNvPr>
          <p:cNvSpPr/>
          <p:nvPr userDrawn="1"/>
        </p:nvSpPr>
        <p:spPr>
          <a:xfrm>
            <a:off x="8396015" y="3268560"/>
            <a:ext cx="40649" cy="46361"/>
          </a:xfrm>
          <a:custGeom>
            <a:avLst/>
            <a:gdLst>
              <a:gd name="connsiteX0" fmla="*/ 28283 w 28570"/>
              <a:gd name="connsiteY0" fmla="*/ 23141 h 34284"/>
              <a:gd name="connsiteX1" fmla="*/ 27712 w 28570"/>
              <a:gd name="connsiteY1" fmla="*/ 16284 h 34284"/>
              <a:gd name="connsiteX2" fmla="*/ 17998 w 28570"/>
              <a:gd name="connsiteY2" fmla="*/ 2570 h 34284"/>
              <a:gd name="connsiteX3" fmla="*/ 2570 w 28570"/>
              <a:gd name="connsiteY3" fmla="*/ 24855 h 34284"/>
              <a:gd name="connsiteX4" fmla="*/ 5427 w 28570"/>
              <a:gd name="connsiteY4" fmla="*/ 33997 h 34284"/>
              <a:gd name="connsiteX5" fmla="*/ 17998 w 28570"/>
              <a:gd name="connsiteY5" fmla="*/ 36283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34284">
                <a:moveTo>
                  <a:pt x="28283" y="23141"/>
                </a:moveTo>
                <a:lnTo>
                  <a:pt x="27712" y="16284"/>
                </a:lnTo>
                <a:lnTo>
                  <a:pt x="17998" y="2570"/>
                </a:lnTo>
                <a:lnTo>
                  <a:pt x="2570" y="24855"/>
                </a:lnTo>
                <a:lnTo>
                  <a:pt x="5427" y="33997"/>
                </a:lnTo>
                <a:lnTo>
                  <a:pt x="17998" y="36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8" name="Freihandform: Form 257">
            <a:extLst>
              <a:ext uri="{FF2B5EF4-FFF2-40B4-BE49-F238E27FC236}">
                <a16:creationId xmlns:a16="http://schemas.microsoft.com/office/drawing/2014/main" id="{1A56BEE4-9FF9-E067-6A84-4FF6E4AA329A}"/>
              </a:ext>
            </a:extLst>
          </p:cNvPr>
          <p:cNvSpPr/>
          <p:nvPr userDrawn="1"/>
        </p:nvSpPr>
        <p:spPr>
          <a:xfrm>
            <a:off x="8400078" y="3171203"/>
            <a:ext cx="97558" cy="139081"/>
          </a:xfrm>
          <a:custGeom>
            <a:avLst/>
            <a:gdLst>
              <a:gd name="connsiteX0" fmla="*/ 29997 w 68569"/>
              <a:gd name="connsiteY0" fmla="*/ 2570 h 102853"/>
              <a:gd name="connsiteX1" fmla="*/ 15141 w 68569"/>
              <a:gd name="connsiteY1" fmla="*/ 13427 h 102853"/>
              <a:gd name="connsiteX2" fmla="*/ 7712 w 68569"/>
              <a:gd name="connsiteY2" fmla="*/ 13427 h 102853"/>
              <a:gd name="connsiteX3" fmla="*/ 2570 w 68569"/>
              <a:gd name="connsiteY3" fmla="*/ 28855 h 102853"/>
              <a:gd name="connsiteX4" fmla="*/ 20283 w 68569"/>
              <a:gd name="connsiteY4" fmla="*/ 49426 h 102853"/>
              <a:gd name="connsiteX5" fmla="*/ 21426 w 68569"/>
              <a:gd name="connsiteY5" fmla="*/ 65996 h 102853"/>
              <a:gd name="connsiteX6" fmla="*/ 19141 w 68569"/>
              <a:gd name="connsiteY6" fmla="*/ 69425 h 102853"/>
              <a:gd name="connsiteX7" fmla="*/ 31140 w 68569"/>
              <a:gd name="connsiteY7" fmla="*/ 85996 h 102853"/>
              <a:gd name="connsiteX8" fmla="*/ 31140 w 68569"/>
              <a:gd name="connsiteY8" fmla="*/ 95138 h 102853"/>
              <a:gd name="connsiteX9" fmla="*/ 39711 w 68569"/>
              <a:gd name="connsiteY9" fmla="*/ 103709 h 102853"/>
              <a:gd name="connsiteX10" fmla="*/ 67710 w 68569"/>
              <a:gd name="connsiteY10" fmla="*/ 95138 h 102853"/>
              <a:gd name="connsiteX11" fmla="*/ 65425 w 68569"/>
              <a:gd name="connsiteY11" fmla="*/ 55140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69" h="102853">
                <a:moveTo>
                  <a:pt x="29997" y="2570"/>
                </a:moveTo>
                <a:lnTo>
                  <a:pt x="15141" y="13427"/>
                </a:lnTo>
                <a:lnTo>
                  <a:pt x="7712" y="13427"/>
                </a:lnTo>
                <a:lnTo>
                  <a:pt x="2570" y="28855"/>
                </a:lnTo>
                <a:lnTo>
                  <a:pt x="20283" y="49426"/>
                </a:lnTo>
                <a:lnTo>
                  <a:pt x="21426" y="65996"/>
                </a:lnTo>
                <a:lnTo>
                  <a:pt x="19141" y="69425"/>
                </a:lnTo>
                <a:lnTo>
                  <a:pt x="31140" y="85996"/>
                </a:lnTo>
                <a:lnTo>
                  <a:pt x="31140" y="95138"/>
                </a:lnTo>
                <a:lnTo>
                  <a:pt x="39711" y="103709"/>
                </a:lnTo>
                <a:lnTo>
                  <a:pt x="67710" y="95138"/>
                </a:lnTo>
                <a:lnTo>
                  <a:pt x="65425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9" name="Freihandform: Form 258">
            <a:extLst>
              <a:ext uri="{FF2B5EF4-FFF2-40B4-BE49-F238E27FC236}">
                <a16:creationId xmlns:a16="http://schemas.microsoft.com/office/drawing/2014/main" id="{C8370544-C25A-B590-49C9-0BD51E2A8D87}"/>
              </a:ext>
            </a:extLst>
          </p:cNvPr>
          <p:cNvSpPr/>
          <p:nvPr userDrawn="1"/>
        </p:nvSpPr>
        <p:spPr>
          <a:xfrm>
            <a:off x="8500076" y="3246926"/>
            <a:ext cx="146338" cy="92720"/>
          </a:xfrm>
          <a:custGeom>
            <a:avLst/>
            <a:gdLst>
              <a:gd name="connsiteX0" fmla="*/ 2570 w 102853"/>
              <a:gd name="connsiteY0" fmla="*/ 3713 h 68569"/>
              <a:gd name="connsiteX1" fmla="*/ 3713 w 102853"/>
              <a:gd name="connsiteY1" fmla="*/ 40283 h 68569"/>
              <a:gd name="connsiteX2" fmla="*/ 15712 w 102853"/>
              <a:gd name="connsiteY2" fmla="*/ 65425 h 68569"/>
              <a:gd name="connsiteX3" fmla="*/ 61997 w 102853"/>
              <a:gd name="connsiteY3" fmla="*/ 66568 h 68569"/>
              <a:gd name="connsiteX4" fmla="*/ 82567 w 102853"/>
              <a:gd name="connsiteY4" fmla="*/ 51711 h 68569"/>
              <a:gd name="connsiteX5" fmla="*/ 103138 w 102853"/>
              <a:gd name="connsiteY5" fmla="*/ 43711 h 68569"/>
              <a:gd name="connsiteX6" fmla="*/ 97995 w 102853"/>
              <a:gd name="connsiteY6" fmla="*/ 20284 h 68569"/>
              <a:gd name="connsiteX7" fmla="*/ 102567 w 102853"/>
              <a:gd name="connsiteY7" fmla="*/ 8284 h 68569"/>
              <a:gd name="connsiteX8" fmla="*/ 92281 w 102853"/>
              <a:gd name="connsiteY8" fmla="*/ 2570 h 68569"/>
              <a:gd name="connsiteX9" fmla="*/ 77996 w 102853"/>
              <a:gd name="connsiteY9" fmla="*/ 3713 h 68569"/>
              <a:gd name="connsiteX10" fmla="*/ 67139 w 102853"/>
              <a:gd name="connsiteY10" fmla="*/ 15141 h 68569"/>
              <a:gd name="connsiteX11" fmla="*/ 20283 w 102853"/>
              <a:gd name="connsiteY11" fmla="*/ 15141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68569">
                <a:moveTo>
                  <a:pt x="2570" y="3713"/>
                </a:moveTo>
                <a:lnTo>
                  <a:pt x="3713" y="40283"/>
                </a:lnTo>
                <a:lnTo>
                  <a:pt x="15712" y="65425"/>
                </a:lnTo>
                <a:lnTo>
                  <a:pt x="61997" y="66568"/>
                </a:lnTo>
                <a:lnTo>
                  <a:pt x="82567" y="51711"/>
                </a:lnTo>
                <a:lnTo>
                  <a:pt x="103138" y="43711"/>
                </a:lnTo>
                <a:lnTo>
                  <a:pt x="97995" y="20284"/>
                </a:lnTo>
                <a:lnTo>
                  <a:pt x="102567" y="8284"/>
                </a:lnTo>
                <a:lnTo>
                  <a:pt x="92281" y="2570"/>
                </a:lnTo>
                <a:lnTo>
                  <a:pt x="77996" y="3713"/>
                </a:lnTo>
                <a:lnTo>
                  <a:pt x="67139" y="15141"/>
                </a:lnTo>
                <a:lnTo>
                  <a:pt x="20283" y="15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0" name="Freihandform: Form 259">
            <a:extLst>
              <a:ext uri="{FF2B5EF4-FFF2-40B4-BE49-F238E27FC236}">
                <a16:creationId xmlns:a16="http://schemas.microsoft.com/office/drawing/2014/main" id="{13ABF5BD-4BD5-8D03-F169-968D4ECCA27A}"/>
              </a:ext>
            </a:extLst>
          </p:cNvPr>
          <p:cNvSpPr/>
          <p:nvPr userDrawn="1"/>
        </p:nvSpPr>
        <p:spPr>
          <a:xfrm>
            <a:off x="8422844" y="3304103"/>
            <a:ext cx="40649" cy="92720"/>
          </a:xfrm>
          <a:custGeom>
            <a:avLst/>
            <a:gdLst>
              <a:gd name="connsiteX0" fmla="*/ 2570 w 28570"/>
              <a:gd name="connsiteY0" fmla="*/ 15141 h 68569"/>
              <a:gd name="connsiteX1" fmla="*/ 2570 w 28570"/>
              <a:gd name="connsiteY1" fmla="*/ 48854 h 68569"/>
              <a:gd name="connsiteX2" fmla="*/ 12284 w 28570"/>
              <a:gd name="connsiteY2" fmla="*/ 67139 h 68569"/>
              <a:gd name="connsiteX3" fmla="*/ 19141 w 28570"/>
              <a:gd name="connsiteY3" fmla="*/ 66568 h 68569"/>
              <a:gd name="connsiteX4" fmla="*/ 31140 w 28570"/>
              <a:gd name="connsiteY4" fmla="*/ 44854 h 68569"/>
              <a:gd name="connsiteX5" fmla="*/ 24283 w 28570"/>
              <a:gd name="connsiteY5" fmla="*/ 35140 h 68569"/>
              <a:gd name="connsiteX6" fmla="*/ 21426 w 28570"/>
              <a:gd name="connsiteY6" fmla="*/ 11141 h 68569"/>
              <a:gd name="connsiteX7" fmla="*/ 12284 w 28570"/>
              <a:gd name="connsiteY7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0" h="68569">
                <a:moveTo>
                  <a:pt x="2570" y="15141"/>
                </a:moveTo>
                <a:lnTo>
                  <a:pt x="2570" y="48854"/>
                </a:lnTo>
                <a:lnTo>
                  <a:pt x="12284" y="67139"/>
                </a:lnTo>
                <a:lnTo>
                  <a:pt x="19141" y="66568"/>
                </a:lnTo>
                <a:lnTo>
                  <a:pt x="31140" y="44854"/>
                </a:lnTo>
                <a:lnTo>
                  <a:pt x="24283" y="35140"/>
                </a:lnTo>
                <a:lnTo>
                  <a:pt x="21426" y="11141"/>
                </a:lnTo>
                <a:lnTo>
                  <a:pt x="1228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1" name="Freihandform: Form 260">
            <a:extLst>
              <a:ext uri="{FF2B5EF4-FFF2-40B4-BE49-F238E27FC236}">
                <a16:creationId xmlns:a16="http://schemas.microsoft.com/office/drawing/2014/main" id="{55C92F6A-57CB-5B06-5491-BD5E13023809}"/>
              </a:ext>
            </a:extLst>
          </p:cNvPr>
          <p:cNvSpPr/>
          <p:nvPr userDrawn="1"/>
        </p:nvSpPr>
        <p:spPr>
          <a:xfrm>
            <a:off x="8459428" y="3304103"/>
            <a:ext cx="56909" cy="54087"/>
          </a:xfrm>
          <a:custGeom>
            <a:avLst/>
            <a:gdLst>
              <a:gd name="connsiteX0" fmla="*/ 27140 w 39998"/>
              <a:gd name="connsiteY0" fmla="*/ 2570 h 39998"/>
              <a:gd name="connsiteX1" fmla="*/ 2570 w 39998"/>
              <a:gd name="connsiteY1" fmla="*/ 10570 h 39998"/>
              <a:gd name="connsiteX2" fmla="*/ 3713 w 39998"/>
              <a:gd name="connsiteY2" fmla="*/ 31712 h 39998"/>
              <a:gd name="connsiteX3" fmla="*/ 9427 w 39998"/>
              <a:gd name="connsiteY3" fmla="*/ 38569 h 39998"/>
              <a:gd name="connsiteX4" fmla="*/ 38569 w 39998"/>
              <a:gd name="connsiteY4" fmla="*/ 25426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8" h="39998">
                <a:moveTo>
                  <a:pt x="27140" y="2570"/>
                </a:moveTo>
                <a:lnTo>
                  <a:pt x="2570" y="10570"/>
                </a:lnTo>
                <a:lnTo>
                  <a:pt x="3713" y="31712"/>
                </a:lnTo>
                <a:lnTo>
                  <a:pt x="9427" y="38569"/>
                </a:lnTo>
                <a:lnTo>
                  <a:pt x="38569" y="25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2" name="Freihandform: Form 261">
            <a:extLst>
              <a:ext uri="{FF2B5EF4-FFF2-40B4-BE49-F238E27FC236}">
                <a16:creationId xmlns:a16="http://schemas.microsoft.com/office/drawing/2014/main" id="{07682F5A-9D95-6CDB-A296-5FFCA7CB8FB3}"/>
              </a:ext>
            </a:extLst>
          </p:cNvPr>
          <p:cNvSpPr/>
          <p:nvPr userDrawn="1"/>
        </p:nvSpPr>
        <p:spPr>
          <a:xfrm>
            <a:off x="8449670" y="3324965"/>
            <a:ext cx="162597" cy="185439"/>
          </a:xfrm>
          <a:custGeom>
            <a:avLst/>
            <a:gdLst>
              <a:gd name="connsiteX0" fmla="*/ 3713 w 114281"/>
              <a:gd name="connsiteY0" fmla="*/ 56854 h 137138"/>
              <a:gd name="connsiteX1" fmla="*/ 2570 w 114281"/>
              <a:gd name="connsiteY1" fmla="*/ 66568 h 137138"/>
              <a:gd name="connsiteX2" fmla="*/ 36283 w 114281"/>
              <a:gd name="connsiteY2" fmla="*/ 83710 h 137138"/>
              <a:gd name="connsiteX3" fmla="*/ 52283 w 114281"/>
              <a:gd name="connsiteY3" fmla="*/ 89996 h 137138"/>
              <a:gd name="connsiteX4" fmla="*/ 44283 w 114281"/>
              <a:gd name="connsiteY4" fmla="*/ 99138 h 137138"/>
              <a:gd name="connsiteX5" fmla="*/ 25426 w 114281"/>
              <a:gd name="connsiteY5" fmla="*/ 100852 h 137138"/>
              <a:gd name="connsiteX6" fmla="*/ 22569 w 114281"/>
              <a:gd name="connsiteY6" fmla="*/ 109424 h 137138"/>
              <a:gd name="connsiteX7" fmla="*/ 28855 w 114281"/>
              <a:gd name="connsiteY7" fmla="*/ 124280 h 137138"/>
              <a:gd name="connsiteX8" fmla="*/ 49997 w 114281"/>
              <a:gd name="connsiteY8" fmla="*/ 135137 h 137138"/>
              <a:gd name="connsiteX9" fmla="*/ 59140 w 114281"/>
              <a:gd name="connsiteY9" fmla="*/ 136280 h 137138"/>
              <a:gd name="connsiteX10" fmla="*/ 60282 w 114281"/>
              <a:gd name="connsiteY10" fmla="*/ 111138 h 137138"/>
              <a:gd name="connsiteX11" fmla="*/ 74568 w 114281"/>
              <a:gd name="connsiteY11" fmla="*/ 93995 h 137138"/>
              <a:gd name="connsiteX12" fmla="*/ 36854 w 114281"/>
              <a:gd name="connsiteY12" fmla="*/ 49426 h 137138"/>
              <a:gd name="connsiteX13" fmla="*/ 41426 w 114281"/>
              <a:gd name="connsiteY13" fmla="*/ 34569 h 137138"/>
              <a:gd name="connsiteX14" fmla="*/ 50568 w 114281"/>
              <a:gd name="connsiteY14" fmla="*/ 33997 h 137138"/>
              <a:gd name="connsiteX15" fmla="*/ 63711 w 114281"/>
              <a:gd name="connsiteY15" fmla="*/ 44854 h 137138"/>
              <a:gd name="connsiteX16" fmla="*/ 72282 w 114281"/>
              <a:gd name="connsiteY16" fmla="*/ 40854 h 137138"/>
              <a:gd name="connsiteX17" fmla="*/ 75139 w 114281"/>
              <a:gd name="connsiteY17" fmla="*/ 25426 h 137138"/>
              <a:gd name="connsiteX18" fmla="*/ 114566 w 114281"/>
              <a:gd name="connsiteY18" fmla="*/ 25998 h 137138"/>
              <a:gd name="connsiteX19" fmla="*/ 116281 w 114281"/>
              <a:gd name="connsiteY19" fmla="*/ 2570 h 137138"/>
              <a:gd name="connsiteX20" fmla="*/ 99710 w 114281"/>
              <a:gd name="connsiteY20" fmla="*/ 14569 h 137138"/>
              <a:gd name="connsiteX21" fmla="*/ 51140 w 114281"/>
              <a:gd name="connsiteY21" fmla="*/ 13427 h 137138"/>
              <a:gd name="connsiteX22" fmla="*/ 19712 w 114281"/>
              <a:gd name="connsiteY22" fmla="*/ 29426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281" h="137138">
                <a:moveTo>
                  <a:pt x="3713" y="56854"/>
                </a:moveTo>
                <a:lnTo>
                  <a:pt x="2570" y="66568"/>
                </a:lnTo>
                <a:lnTo>
                  <a:pt x="36283" y="83710"/>
                </a:lnTo>
                <a:lnTo>
                  <a:pt x="52283" y="89996"/>
                </a:lnTo>
                <a:lnTo>
                  <a:pt x="44283" y="99138"/>
                </a:lnTo>
                <a:lnTo>
                  <a:pt x="25426" y="100852"/>
                </a:lnTo>
                <a:lnTo>
                  <a:pt x="22569" y="109424"/>
                </a:lnTo>
                <a:lnTo>
                  <a:pt x="28855" y="124280"/>
                </a:lnTo>
                <a:lnTo>
                  <a:pt x="49997" y="135137"/>
                </a:lnTo>
                <a:lnTo>
                  <a:pt x="59140" y="136280"/>
                </a:lnTo>
                <a:lnTo>
                  <a:pt x="60282" y="111138"/>
                </a:lnTo>
                <a:lnTo>
                  <a:pt x="74568" y="93995"/>
                </a:lnTo>
                <a:lnTo>
                  <a:pt x="36854" y="49426"/>
                </a:lnTo>
                <a:lnTo>
                  <a:pt x="41426" y="34569"/>
                </a:lnTo>
                <a:lnTo>
                  <a:pt x="50568" y="33997"/>
                </a:lnTo>
                <a:lnTo>
                  <a:pt x="63711" y="44854"/>
                </a:lnTo>
                <a:lnTo>
                  <a:pt x="72282" y="40854"/>
                </a:lnTo>
                <a:lnTo>
                  <a:pt x="75139" y="25426"/>
                </a:lnTo>
                <a:lnTo>
                  <a:pt x="114566" y="25998"/>
                </a:lnTo>
                <a:lnTo>
                  <a:pt x="116281" y="2570"/>
                </a:lnTo>
                <a:lnTo>
                  <a:pt x="99710" y="14569"/>
                </a:lnTo>
                <a:lnTo>
                  <a:pt x="51140" y="13427"/>
                </a:lnTo>
                <a:lnTo>
                  <a:pt x="19712" y="29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3" name="Freihandform: Form 262">
            <a:extLst>
              <a:ext uri="{FF2B5EF4-FFF2-40B4-BE49-F238E27FC236}">
                <a16:creationId xmlns:a16="http://schemas.microsoft.com/office/drawing/2014/main" id="{B2229717-550A-6945-461C-6CC3D4BC9AD3}"/>
              </a:ext>
            </a:extLst>
          </p:cNvPr>
          <p:cNvSpPr/>
          <p:nvPr userDrawn="1"/>
        </p:nvSpPr>
        <p:spPr>
          <a:xfrm>
            <a:off x="8618771" y="3310284"/>
            <a:ext cx="48780" cy="46361"/>
          </a:xfrm>
          <a:custGeom>
            <a:avLst/>
            <a:gdLst>
              <a:gd name="connsiteX0" fmla="*/ 3713 w 34284"/>
              <a:gd name="connsiteY0" fmla="*/ 9998 h 34284"/>
              <a:gd name="connsiteX1" fmla="*/ 2570 w 34284"/>
              <a:gd name="connsiteY1" fmla="*/ 36283 h 34284"/>
              <a:gd name="connsiteX2" fmla="*/ 24855 w 34284"/>
              <a:gd name="connsiteY2" fmla="*/ 29426 h 34284"/>
              <a:gd name="connsiteX3" fmla="*/ 35140 w 34284"/>
              <a:gd name="connsiteY3" fmla="*/ 22569 h 34284"/>
              <a:gd name="connsiteX4" fmla="*/ 32283 w 34284"/>
              <a:gd name="connsiteY4" fmla="*/ 11141 h 34284"/>
              <a:gd name="connsiteX5" fmla="*/ 21427 w 34284"/>
              <a:gd name="connsiteY5" fmla="*/ 2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4284">
                <a:moveTo>
                  <a:pt x="3713" y="9998"/>
                </a:moveTo>
                <a:lnTo>
                  <a:pt x="2570" y="36283"/>
                </a:lnTo>
                <a:lnTo>
                  <a:pt x="24855" y="29426"/>
                </a:lnTo>
                <a:lnTo>
                  <a:pt x="35140" y="22569"/>
                </a:lnTo>
                <a:lnTo>
                  <a:pt x="32283" y="11141"/>
                </a:lnTo>
                <a:lnTo>
                  <a:pt x="2142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4" name="Freihandform: Form 263">
            <a:extLst>
              <a:ext uri="{FF2B5EF4-FFF2-40B4-BE49-F238E27FC236}">
                <a16:creationId xmlns:a16="http://schemas.microsoft.com/office/drawing/2014/main" id="{C86A817A-35A4-224E-8127-95644BD14C3A}"/>
              </a:ext>
            </a:extLst>
          </p:cNvPr>
          <p:cNvSpPr/>
          <p:nvPr userDrawn="1"/>
        </p:nvSpPr>
        <p:spPr>
          <a:xfrm>
            <a:off x="8548853" y="3526631"/>
            <a:ext cx="81299" cy="30906"/>
          </a:xfrm>
          <a:custGeom>
            <a:avLst/>
            <a:gdLst>
              <a:gd name="connsiteX0" fmla="*/ 7141 w 57140"/>
              <a:gd name="connsiteY0" fmla="*/ 2570 h 22856"/>
              <a:gd name="connsiteX1" fmla="*/ 19141 w 57140"/>
              <a:gd name="connsiteY1" fmla="*/ 3141 h 22856"/>
              <a:gd name="connsiteX2" fmla="*/ 23712 w 57140"/>
              <a:gd name="connsiteY2" fmla="*/ 10570 h 22856"/>
              <a:gd name="connsiteX3" fmla="*/ 41426 w 57140"/>
              <a:gd name="connsiteY3" fmla="*/ 10570 h 22856"/>
              <a:gd name="connsiteX4" fmla="*/ 52854 w 57140"/>
              <a:gd name="connsiteY4" fmla="*/ 5998 h 22856"/>
              <a:gd name="connsiteX5" fmla="*/ 56283 w 57140"/>
              <a:gd name="connsiteY5" fmla="*/ 11141 h 22856"/>
              <a:gd name="connsiteX6" fmla="*/ 48854 w 57140"/>
              <a:gd name="connsiteY6" fmla="*/ 20855 h 22856"/>
              <a:gd name="connsiteX7" fmla="*/ 15141 w 57140"/>
              <a:gd name="connsiteY7" fmla="*/ 21998 h 22856"/>
              <a:gd name="connsiteX8" fmla="*/ 8855 w 57140"/>
              <a:gd name="connsiteY8" fmla="*/ 13998 h 22856"/>
              <a:gd name="connsiteX9" fmla="*/ 2570 w 57140"/>
              <a:gd name="connsiteY9" fmla="*/ 9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40" h="22856">
                <a:moveTo>
                  <a:pt x="7141" y="2570"/>
                </a:moveTo>
                <a:lnTo>
                  <a:pt x="19141" y="3141"/>
                </a:lnTo>
                <a:lnTo>
                  <a:pt x="23712" y="10570"/>
                </a:lnTo>
                <a:lnTo>
                  <a:pt x="41426" y="10570"/>
                </a:lnTo>
                <a:lnTo>
                  <a:pt x="52854" y="5998"/>
                </a:lnTo>
                <a:lnTo>
                  <a:pt x="56283" y="11141"/>
                </a:lnTo>
                <a:lnTo>
                  <a:pt x="48854" y="20855"/>
                </a:lnTo>
                <a:lnTo>
                  <a:pt x="15141" y="21998"/>
                </a:lnTo>
                <a:lnTo>
                  <a:pt x="8855" y="13998"/>
                </a:lnTo>
                <a:lnTo>
                  <a:pt x="2570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5" name="Freihandform: Form 264">
            <a:extLst>
              <a:ext uri="{FF2B5EF4-FFF2-40B4-BE49-F238E27FC236}">
                <a16:creationId xmlns:a16="http://schemas.microsoft.com/office/drawing/2014/main" id="{40D5AC0A-E8B0-C0E2-E72D-57BDBEE88818}"/>
              </a:ext>
            </a:extLst>
          </p:cNvPr>
          <p:cNvSpPr/>
          <p:nvPr userDrawn="1"/>
        </p:nvSpPr>
        <p:spPr>
          <a:xfrm>
            <a:off x="9857759" y="3408413"/>
            <a:ext cx="764206" cy="934926"/>
          </a:xfrm>
          <a:custGeom>
            <a:avLst/>
            <a:gdLst>
              <a:gd name="connsiteX0" fmla="*/ 525410 w 537125"/>
              <a:gd name="connsiteY0" fmla="*/ 167136 h 691405"/>
              <a:gd name="connsiteX1" fmla="*/ 508268 w 537125"/>
              <a:gd name="connsiteY1" fmla="*/ 165993 h 691405"/>
              <a:gd name="connsiteX2" fmla="*/ 441413 w 537125"/>
              <a:gd name="connsiteY2" fmla="*/ 210563 h 691405"/>
              <a:gd name="connsiteX3" fmla="*/ 445412 w 537125"/>
              <a:gd name="connsiteY3" fmla="*/ 239133 h 691405"/>
              <a:gd name="connsiteX4" fmla="*/ 398557 w 537125"/>
              <a:gd name="connsiteY4" fmla="*/ 239133 h 691405"/>
              <a:gd name="connsiteX5" fmla="*/ 381986 w 537125"/>
              <a:gd name="connsiteY5" fmla="*/ 218563 h 691405"/>
              <a:gd name="connsiteX6" fmla="*/ 372843 w 537125"/>
              <a:gd name="connsiteY6" fmla="*/ 219706 h 691405"/>
              <a:gd name="connsiteX7" fmla="*/ 375700 w 537125"/>
              <a:gd name="connsiteY7" fmla="*/ 248276 h 691405"/>
              <a:gd name="connsiteX8" fmla="*/ 273990 w 537125"/>
              <a:gd name="connsiteY8" fmla="*/ 240848 h 691405"/>
              <a:gd name="connsiteX9" fmla="*/ 210563 w 537125"/>
              <a:gd name="connsiteY9" fmla="*/ 212849 h 691405"/>
              <a:gd name="connsiteX10" fmla="*/ 207134 w 537125"/>
              <a:gd name="connsiteY10" fmla="*/ 177993 h 691405"/>
              <a:gd name="connsiteX11" fmla="*/ 165422 w 537125"/>
              <a:gd name="connsiteY11" fmla="*/ 151708 h 691405"/>
              <a:gd name="connsiteX12" fmla="*/ 164850 w 537125"/>
              <a:gd name="connsiteY12" fmla="*/ 124280 h 691405"/>
              <a:gd name="connsiteX13" fmla="*/ 179707 w 537125"/>
              <a:gd name="connsiteY13" fmla="*/ 116852 h 691405"/>
              <a:gd name="connsiteX14" fmla="*/ 185421 w 537125"/>
              <a:gd name="connsiteY14" fmla="*/ 111138 h 691405"/>
              <a:gd name="connsiteX15" fmla="*/ 179707 w 537125"/>
              <a:gd name="connsiteY15" fmla="*/ 93995 h 691405"/>
              <a:gd name="connsiteX16" fmla="*/ 173993 w 537125"/>
              <a:gd name="connsiteY16" fmla="*/ 93995 h 691405"/>
              <a:gd name="connsiteX17" fmla="*/ 169993 w 537125"/>
              <a:gd name="connsiteY17" fmla="*/ 78567 h 691405"/>
              <a:gd name="connsiteX18" fmla="*/ 179707 w 537125"/>
              <a:gd name="connsiteY18" fmla="*/ 76853 h 691405"/>
              <a:gd name="connsiteX19" fmla="*/ 179707 w 537125"/>
              <a:gd name="connsiteY19" fmla="*/ 65425 h 691405"/>
              <a:gd name="connsiteX20" fmla="*/ 191135 w 537125"/>
              <a:gd name="connsiteY20" fmla="*/ 53997 h 691405"/>
              <a:gd name="connsiteX21" fmla="*/ 191135 w 537125"/>
              <a:gd name="connsiteY21" fmla="*/ 31140 h 691405"/>
              <a:gd name="connsiteX22" fmla="*/ 185421 w 537125"/>
              <a:gd name="connsiteY22" fmla="*/ 25426 h 691405"/>
              <a:gd name="connsiteX23" fmla="*/ 168279 w 537125"/>
              <a:gd name="connsiteY23" fmla="*/ 25426 h 691405"/>
              <a:gd name="connsiteX24" fmla="*/ 139708 w 537125"/>
              <a:gd name="connsiteY24" fmla="*/ 36854 h 691405"/>
              <a:gd name="connsiteX25" fmla="*/ 133994 w 537125"/>
              <a:gd name="connsiteY25" fmla="*/ 31140 h 691405"/>
              <a:gd name="connsiteX26" fmla="*/ 128280 w 537125"/>
              <a:gd name="connsiteY26" fmla="*/ 31140 h 691405"/>
              <a:gd name="connsiteX27" fmla="*/ 116852 w 537125"/>
              <a:gd name="connsiteY27" fmla="*/ 19712 h 691405"/>
              <a:gd name="connsiteX28" fmla="*/ 88281 w 537125"/>
              <a:gd name="connsiteY28" fmla="*/ 2570 h 691405"/>
              <a:gd name="connsiteX29" fmla="*/ 59711 w 537125"/>
              <a:gd name="connsiteY29" fmla="*/ 8284 h 691405"/>
              <a:gd name="connsiteX30" fmla="*/ 36854 w 537125"/>
              <a:gd name="connsiteY30" fmla="*/ 25426 h 691405"/>
              <a:gd name="connsiteX31" fmla="*/ 36854 w 537125"/>
              <a:gd name="connsiteY31" fmla="*/ 36854 h 691405"/>
              <a:gd name="connsiteX32" fmla="*/ 65425 w 537125"/>
              <a:gd name="connsiteY32" fmla="*/ 48283 h 691405"/>
              <a:gd name="connsiteX33" fmla="*/ 71139 w 537125"/>
              <a:gd name="connsiteY33" fmla="*/ 59711 h 691405"/>
              <a:gd name="connsiteX34" fmla="*/ 59711 w 537125"/>
              <a:gd name="connsiteY34" fmla="*/ 71139 h 691405"/>
              <a:gd name="connsiteX35" fmla="*/ 65425 w 537125"/>
              <a:gd name="connsiteY35" fmla="*/ 111138 h 691405"/>
              <a:gd name="connsiteX36" fmla="*/ 88281 w 537125"/>
              <a:gd name="connsiteY36" fmla="*/ 116852 h 691405"/>
              <a:gd name="connsiteX37" fmla="*/ 88281 w 537125"/>
              <a:gd name="connsiteY37" fmla="*/ 122566 h 691405"/>
              <a:gd name="connsiteX38" fmla="*/ 105424 w 537125"/>
              <a:gd name="connsiteY38" fmla="*/ 128280 h 691405"/>
              <a:gd name="connsiteX39" fmla="*/ 108281 w 537125"/>
              <a:gd name="connsiteY39" fmla="*/ 128280 h 691405"/>
              <a:gd name="connsiteX40" fmla="*/ 52854 w 537125"/>
              <a:gd name="connsiteY40" fmla="*/ 241990 h 691405"/>
              <a:gd name="connsiteX41" fmla="*/ 15712 w 537125"/>
              <a:gd name="connsiteY41" fmla="*/ 244848 h 691405"/>
              <a:gd name="connsiteX42" fmla="*/ 9427 w 537125"/>
              <a:gd name="connsiteY42" fmla="*/ 258561 h 691405"/>
              <a:gd name="connsiteX43" fmla="*/ 46568 w 537125"/>
              <a:gd name="connsiteY43" fmla="*/ 292846 h 691405"/>
              <a:gd name="connsiteX44" fmla="*/ 44283 w 537125"/>
              <a:gd name="connsiteY44" fmla="*/ 327702 h 691405"/>
              <a:gd name="connsiteX45" fmla="*/ 6570 w 537125"/>
              <a:gd name="connsiteY45" fmla="*/ 327130 h 691405"/>
              <a:gd name="connsiteX46" fmla="*/ 2570 w 537125"/>
              <a:gd name="connsiteY46" fmla="*/ 344273 h 691405"/>
              <a:gd name="connsiteX47" fmla="*/ 33997 w 537125"/>
              <a:gd name="connsiteY47" fmla="*/ 342559 h 691405"/>
              <a:gd name="connsiteX48" fmla="*/ 35140 w 537125"/>
              <a:gd name="connsiteY48" fmla="*/ 356272 h 691405"/>
              <a:gd name="connsiteX49" fmla="*/ 12284 w 537125"/>
              <a:gd name="connsiteY49" fmla="*/ 368272 h 691405"/>
              <a:gd name="connsiteX50" fmla="*/ 26569 w 537125"/>
              <a:gd name="connsiteY50" fmla="*/ 395700 h 691405"/>
              <a:gd name="connsiteX51" fmla="*/ 54568 w 537125"/>
              <a:gd name="connsiteY51" fmla="*/ 404842 h 691405"/>
              <a:gd name="connsiteX52" fmla="*/ 71710 w 537125"/>
              <a:gd name="connsiteY52" fmla="*/ 391700 h 691405"/>
              <a:gd name="connsiteX53" fmla="*/ 79710 w 537125"/>
              <a:gd name="connsiteY53" fmla="*/ 369415 h 691405"/>
              <a:gd name="connsiteX54" fmla="*/ 89995 w 537125"/>
              <a:gd name="connsiteY54" fmla="*/ 364844 h 691405"/>
              <a:gd name="connsiteX55" fmla="*/ 101424 w 537125"/>
              <a:gd name="connsiteY55" fmla="*/ 376272 h 691405"/>
              <a:gd name="connsiteX56" fmla="*/ 97995 w 537125"/>
              <a:gd name="connsiteY56" fmla="*/ 405414 h 691405"/>
              <a:gd name="connsiteX57" fmla="*/ 89995 w 537125"/>
              <a:gd name="connsiteY57" fmla="*/ 419127 h 691405"/>
              <a:gd name="connsiteX58" fmla="*/ 91710 w 537125"/>
              <a:gd name="connsiteY58" fmla="*/ 443127 h 691405"/>
              <a:gd name="connsiteX59" fmla="*/ 211706 w 537125"/>
              <a:gd name="connsiteY59" fmla="*/ 691690 h 691405"/>
              <a:gd name="connsiteX60" fmla="*/ 244848 w 537125"/>
              <a:gd name="connsiteY60" fmla="*/ 675690 h 691405"/>
              <a:gd name="connsiteX61" fmla="*/ 264847 w 537125"/>
              <a:gd name="connsiteY61" fmla="*/ 603693 h 691405"/>
              <a:gd name="connsiteX62" fmla="*/ 263704 w 537125"/>
              <a:gd name="connsiteY62" fmla="*/ 515696 h 691405"/>
              <a:gd name="connsiteX63" fmla="*/ 377415 w 537125"/>
              <a:gd name="connsiteY63" fmla="*/ 392843 h 691405"/>
              <a:gd name="connsiteX64" fmla="*/ 377415 w 537125"/>
              <a:gd name="connsiteY64" fmla="*/ 363701 h 691405"/>
              <a:gd name="connsiteX65" fmla="*/ 400843 w 537125"/>
              <a:gd name="connsiteY65" fmla="*/ 354558 h 691405"/>
              <a:gd name="connsiteX66" fmla="*/ 400271 w 537125"/>
              <a:gd name="connsiteY66" fmla="*/ 320845 h 691405"/>
              <a:gd name="connsiteX67" fmla="*/ 374557 w 537125"/>
              <a:gd name="connsiteY67" fmla="*/ 271704 h 691405"/>
              <a:gd name="connsiteX68" fmla="*/ 389414 w 537125"/>
              <a:gd name="connsiteY68" fmla="*/ 245419 h 691405"/>
              <a:gd name="connsiteX69" fmla="*/ 420842 w 537125"/>
              <a:gd name="connsiteY69" fmla="*/ 274561 h 691405"/>
              <a:gd name="connsiteX70" fmla="*/ 461412 w 537125"/>
              <a:gd name="connsiteY70" fmla="*/ 276275 h 691405"/>
              <a:gd name="connsiteX71" fmla="*/ 461412 w 537125"/>
              <a:gd name="connsiteY71" fmla="*/ 292846 h 691405"/>
              <a:gd name="connsiteX72" fmla="*/ 448841 w 537125"/>
              <a:gd name="connsiteY72" fmla="*/ 306560 h 691405"/>
              <a:gd name="connsiteX73" fmla="*/ 451698 w 537125"/>
              <a:gd name="connsiteY73" fmla="*/ 313417 h 691405"/>
              <a:gd name="connsiteX74" fmla="*/ 472840 w 537125"/>
              <a:gd name="connsiteY74" fmla="*/ 314559 h 691405"/>
              <a:gd name="connsiteX75" fmla="*/ 477411 w 537125"/>
              <a:gd name="connsiteY75" fmla="*/ 339130 h 691405"/>
              <a:gd name="connsiteX76" fmla="*/ 483697 w 537125"/>
              <a:gd name="connsiteY76" fmla="*/ 339130 h 691405"/>
              <a:gd name="connsiteX77" fmla="*/ 500268 w 537125"/>
              <a:gd name="connsiteY77" fmla="*/ 309988 h 691405"/>
              <a:gd name="connsiteX78" fmla="*/ 508268 w 537125"/>
              <a:gd name="connsiteY78" fmla="*/ 233419 h 691405"/>
              <a:gd name="connsiteX79" fmla="*/ 535124 w 537125"/>
              <a:gd name="connsiteY79" fmla="*/ 214563 h 691405"/>
              <a:gd name="connsiteX80" fmla="*/ 536267 w 537125"/>
              <a:gd name="connsiteY80" fmla="*/ 188278 h 69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37125" h="691405">
                <a:moveTo>
                  <a:pt x="525410" y="167136"/>
                </a:moveTo>
                <a:lnTo>
                  <a:pt x="508268" y="165993"/>
                </a:lnTo>
                <a:lnTo>
                  <a:pt x="441413" y="210563"/>
                </a:lnTo>
                <a:lnTo>
                  <a:pt x="445412" y="239133"/>
                </a:lnTo>
                <a:lnTo>
                  <a:pt x="398557" y="239133"/>
                </a:lnTo>
                <a:lnTo>
                  <a:pt x="381986" y="218563"/>
                </a:lnTo>
                <a:lnTo>
                  <a:pt x="372843" y="219706"/>
                </a:lnTo>
                <a:lnTo>
                  <a:pt x="375700" y="248276"/>
                </a:lnTo>
                <a:lnTo>
                  <a:pt x="273990" y="240848"/>
                </a:lnTo>
                <a:lnTo>
                  <a:pt x="210563" y="212849"/>
                </a:lnTo>
                <a:lnTo>
                  <a:pt x="207134" y="177993"/>
                </a:lnTo>
                <a:lnTo>
                  <a:pt x="165422" y="151708"/>
                </a:lnTo>
                <a:lnTo>
                  <a:pt x="164850" y="124280"/>
                </a:lnTo>
                <a:lnTo>
                  <a:pt x="179707" y="116852"/>
                </a:lnTo>
                <a:lnTo>
                  <a:pt x="185421" y="111138"/>
                </a:lnTo>
                <a:lnTo>
                  <a:pt x="179707" y="93995"/>
                </a:lnTo>
                <a:lnTo>
                  <a:pt x="173993" y="93995"/>
                </a:lnTo>
                <a:lnTo>
                  <a:pt x="169993" y="78567"/>
                </a:lnTo>
                <a:lnTo>
                  <a:pt x="179707" y="76853"/>
                </a:lnTo>
                <a:lnTo>
                  <a:pt x="179707" y="65425"/>
                </a:lnTo>
                <a:lnTo>
                  <a:pt x="191135" y="53997"/>
                </a:lnTo>
                <a:lnTo>
                  <a:pt x="191135" y="31140"/>
                </a:lnTo>
                <a:lnTo>
                  <a:pt x="185421" y="25426"/>
                </a:lnTo>
                <a:lnTo>
                  <a:pt x="168279" y="25426"/>
                </a:lnTo>
                <a:lnTo>
                  <a:pt x="139708" y="36854"/>
                </a:lnTo>
                <a:lnTo>
                  <a:pt x="133994" y="31140"/>
                </a:lnTo>
                <a:lnTo>
                  <a:pt x="128280" y="31140"/>
                </a:lnTo>
                <a:lnTo>
                  <a:pt x="116852" y="19712"/>
                </a:lnTo>
                <a:lnTo>
                  <a:pt x="88281" y="2570"/>
                </a:lnTo>
                <a:lnTo>
                  <a:pt x="59711" y="8284"/>
                </a:lnTo>
                <a:lnTo>
                  <a:pt x="36854" y="25426"/>
                </a:lnTo>
                <a:lnTo>
                  <a:pt x="36854" y="36854"/>
                </a:lnTo>
                <a:lnTo>
                  <a:pt x="65425" y="48283"/>
                </a:lnTo>
                <a:lnTo>
                  <a:pt x="71139" y="59711"/>
                </a:lnTo>
                <a:lnTo>
                  <a:pt x="59711" y="71139"/>
                </a:lnTo>
                <a:lnTo>
                  <a:pt x="65425" y="111138"/>
                </a:lnTo>
                <a:lnTo>
                  <a:pt x="88281" y="116852"/>
                </a:lnTo>
                <a:lnTo>
                  <a:pt x="88281" y="122566"/>
                </a:lnTo>
                <a:lnTo>
                  <a:pt x="105424" y="128280"/>
                </a:lnTo>
                <a:lnTo>
                  <a:pt x="108281" y="128280"/>
                </a:lnTo>
                <a:lnTo>
                  <a:pt x="52854" y="241990"/>
                </a:lnTo>
                <a:lnTo>
                  <a:pt x="15712" y="244848"/>
                </a:lnTo>
                <a:lnTo>
                  <a:pt x="9427" y="258561"/>
                </a:lnTo>
                <a:lnTo>
                  <a:pt x="46568" y="292846"/>
                </a:lnTo>
                <a:lnTo>
                  <a:pt x="44283" y="327702"/>
                </a:lnTo>
                <a:lnTo>
                  <a:pt x="6570" y="327130"/>
                </a:lnTo>
                <a:lnTo>
                  <a:pt x="2570" y="344273"/>
                </a:lnTo>
                <a:lnTo>
                  <a:pt x="33997" y="342559"/>
                </a:lnTo>
                <a:lnTo>
                  <a:pt x="35140" y="356272"/>
                </a:lnTo>
                <a:lnTo>
                  <a:pt x="12284" y="368272"/>
                </a:lnTo>
                <a:lnTo>
                  <a:pt x="26569" y="395700"/>
                </a:lnTo>
                <a:lnTo>
                  <a:pt x="54568" y="404842"/>
                </a:lnTo>
                <a:lnTo>
                  <a:pt x="71710" y="391700"/>
                </a:lnTo>
                <a:lnTo>
                  <a:pt x="79710" y="369415"/>
                </a:lnTo>
                <a:lnTo>
                  <a:pt x="89995" y="364844"/>
                </a:lnTo>
                <a:lnTo>
                  <a:pt x="101424" y="376272"/>
                </a:lnTo>
                <a:lnTo>
                  <a:pt x="97995" y="405414"/>
                </a:lnTo>
                <a:lnTo>
                  <a:pt x="89995" y="419127"/>
                </a:lnTo>
                <a:lnTo>
                  <a:pt x="91710" y="443127"/>
                </a:lnTo>
                <a:lnTo>
                  <a:pt x="211706" y="691690"/>
                </a:lnTo>
                <a:lnTo>
                  <a:pt x="244848" y="675690"/>
                </a:lnTo>
                <a:lnTo>
                  <a:pt x="264847" y="603693"/>
                </a:lnTo>
                <a:lnTo>
                  <a:pt x="263704" y="515696"/>
                </a:lnTo>
                <a:lnTo>
                  <a:pt x="377415" y="392843"/>
                </a:lnTo>
                <a:lnTo>
                  <a:pt x="377415" y="363701"/>
                </a:lnTo>
                <a:lnTo>
                  <a:pt x="400843" y="354558"/>
                </a:lnTo>
                <a:lnTo>
                  <a:pt x="400271" y="320845"/>
                </a:lnTo>
                <a:lnTo>
                  <a:pt x="374557" y="271704"/>
                </a:lnTo>
                <a:lnTo>
                  <a:pt x="389414" y="245419"/>
                </a:lnTo>
                <a:lnTo>
                  <a:pt x="420842" y="274561"/>
                </a:lnTo>
                <a:lnTo>
                  <a:pt x="461412" y="276275"/>
                </a:lnTo>
                <a:lnTo>
                  <a:pt x="461412" y="292846"/>
                </a:lnTo>
                <a:lnTo>
                  <a:pt x="448841" y="306560"/>
                </a:lnTo>
                <a:lnTo>
                  <a:pt x="451698" y="313417"/>
                </a:lnTo>
                <a:lnTo>
                  <a:pt x="472840" y="314559"/>
                </a:lnTo>
                <a:lnTo>
                  <a:pt x="477411" y="339130"/>
                </a:lnTo>
                <a:lnTo>
                  <a:pt x="483697" y="339130"/>
                </a:lnTo>
                <a:lnTo>
                  <a:pt x="500268" y="309988"/>
                </a:lnTo>
                <a:lnTo>
                  <a:pt x="508268" y="233419"/>
                </a:lnTo>
                <a:lnTo>
                  <a:pt x="535124" y="214563"/>
                </a:lnTo>
                <a:lnTo>
                  <a:pt x="536267" y="188278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6" name="Freihandform: Form 265">
            <a:extLst>
              <a:ext uri="{FF2B5EF4-FFF2-40B4-BE49-F238E27FC236}">
                <a16:creationId xmlns:a16="http://schemas.microsoft.com/office/drawing/2014/main" id="{000E62BA-6B7C-A721-9869-147233C0DF3F}"/>
              </a:ext>
            </a:extLst>
          </p:cNvPr>
          <p:cNvSpPr/>
          <p:nvPr userDrawn="1"/>
        </p:nvSpPr>
        <p:spPr>
          <a:xfrm>
            <a:off x="10776434" y="3902921"/>
            <a:ext cx="48780" cy="15453"/>
          </a:xfrm>
          <a:custGeom>
            <a:avLst/>
            <a:gdLst>
              <a:gd name="connsiteX0" fmla="*/ 2570 w 34284"/>
              <a:gd name="connsiteY0" fmla="*/ 13998 h 11428"/>
              <a:gd name="connsiteX1" fmla="*/ 31140 w 34284"/>
              <a:gd name="connsiteY1" fmla="*/ 2570 h 11428"/>
              <a:gd name="connsiteX2" fmla="*/ 36854 w 34284"/>
              <a:gd name="connsiteY2" fmla="*/ 2570 h 1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4" h="11428">
                <a:moveTo>
                  <a:pt x="2570" y="13998"/>
                </a:moveTo>
                <a:lnTo>
                  <a:pt x="31140" y="2570"/>
                </a:lnTo>
                <a:lnTo>
                  <a:pt x="36854" y="2570"/>
                </a:lnTo>
              </a:path>
            </a:pathLst>
          </a:custGeom>
          <a:noFill/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7" name="Freihandform: Form 266">
            <a:extLst>
              <a:ext uri="{FF2B5EF4-FFF2-40B4-BE49-F238E27FC236}">
                <a16:creationId xmlns:a16="http://schemas.microsoft.com/office/drawing/2014/main" id="{033B7C0F-3B79-4F8E-BDEE-4C69FEC62139}"/>
              </a:ext>
            </a:extLst>
          </p:cNvPr>
          <p:cNvSpPr/>
          <p:nvPr userDrawn="1"/>
        </p:nvSpPr>
        <p:spPr>
          <a:xfrm>
            <a:off x="9938244" y="3395279"/>
            <a:ext cx="40649" cy="23180"/>
          </a:xfrm>
          <a:custGeom>
            <a:avLst/>
            <a:gdLst>
              <a:gd name="connsiteX0" fmla="*/ 28285 w 28570"/>
              <a:gd name="connsiteY0" fmla="*/ 8857 h 17142"/>
              <a:gd name="connsiteX1" fmla="*/ 12285 w 28570"/>
              <a:gd name="connsiteY1" fmla="*/ 4286 h 17142"/>
              <a:gd name="connsiteX2" fmla="*/ 4286 w 28570"/>
              <a:gd name="connsiteY2" fmla="*/ 13428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0" h="17142">
                <a:moveTo>
                  <a:pt x="28285" y="8857"/>
                </a:moveTo>
                <a:lnTo>
                  <a:pt x="12285" y="4286"/>
                </a:lnTo>
                <a:lnTo>
                  <a:pt x="4286" y="13428"/>
                </a:lnTo>
                <a:close/>
              </a:path>
            </a:pathLst>
          </a:custGeom>
          <a:solidFill>
            <a:srgbClr val="E2E2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8" name="Freihandform: Form 267">
            <a:extLst>
              <a:ext uri="{FF2B5EF4-FFF2-40B4-BE49-F238E27FC236}">
                <a16:creationId xmlns:a16="http://schemas.microsoft.com/office/drawing/2014/main" id="{080FE5A9-5760-32B0-0835-38F8F76500E3}"/>
              </a:ext>
            </a:extLst>
          </p:cNvPr>
          <p:cNvSpPr/>
          <p:nvPr userDrawn="1"/>
        </p:nvSpPr>
        <p:spPr>
          <a:xfrm>
            <a:off x="9642315" y="3410730"/>
            <a:ext cx="357713" cy="463600"/>
          </a:xfrm>
          <a:custGeom>
            <a:avLst/>
            <a:gdLst>
              <a:gd name="connsiteX0" fmla="*/ 190565 w 251420"/>
              <a:gd name="connsiteY0" fmla="*/ 319704 h 342845"/>
              <a:gd name="connsiteX1" fmla="*/ 191708 w 251420"/>
              <a:gd name="connsiteY1" fmla="*/ 293419 h 342845"/>
              <a:gd name="connsiteX2" fmla="*/ 153995 w 251420"/>
              <a:gd name="connsiteY2" fmla="*/ 257420 h 342845"/>
              <a:gd name="connsiteX3" fmla="*/ 161995 w 251420"/>
              <a:gd name="connsiteY3" fmla="*/ 237421 h 342845"/>
              <a:gd name="connsiteX4" fmla="*/ 200851 w 251420"/>
              <a:gd name="connsiteY4" fmla="*/ 234564 h 342845"/>
              <a:gd name="connsiteX5" fmla="*/ 251135 w 251420"/>
              <a:gd name="connsiteY5" fmla="*/ 129424 h 342845"/>
              <a:gd name="connsiteX6" fmla="*/ 238564 w 251420"/>
              <a:gd name="connsiteY6" fmla="*/ 124853 h 342845"/>
              <a:gd name="connsiteX7" fmla="*/ 235707 w 251420"/>
              <a:gd name="connsiteY7" fmla="*/ 124282 h 342845"/>
              <a:gd name="connsiteX8" fmla="*/ 235707 w 251420"/>
              <a:gd name="connsiteY8" fmla="*/ 120853 h 342845"/>
              <a:gd name="connsiteX9" fmla="*/ 235707 w 251420"/>
              <a:gd name="connsiteY9" fmla="*/ 118568 h 342845"/>
              <a:gd name="connsiteX10" fmla="*/ 215707 w 251420"/>
              <a:gd name="connsiteY10" fmla="*/ 113996 h 342845"/>
              <a:gd name="connsiteX11" fmla="*/ 212850 w 251420"/>
              <a:gd name="connsiteY11" fmla="*/ 112853 h 342845"/>
              <a:gd name="connsiteX12" fmla="*/ 212850 w 251420"/>
              <a:gd name="connsiteY12" fmla="*/ 109996 h 342845"/>
              <a:gd name="connsiteX13" fmla="*/ 207136 w 251420"/>
              <a:gd name="connsiteY13" fmla="*/ 69998 h 342845"/>
              <a:gd name="connsiteX14" fmla="*/ 206565 w 251420"/>
              <a:gd name="connsiteY14" fmla="*/ 68284 h 342845"/>
              <a:gd name="connsiteX15" fmla="*/ 208279 w 251420"/>
              <a:gd name="connsiteY15" fmla="*/ 66569 h 342845"/>
              <a:gd name="connsiteX16" fmla="*/ 217421 w 251420"/>
              <a:gd name="connsiteY16" fmla="*/ 57427 h 342845"/>
              <a:gd name="connsiteX17" fmla="*/ 213993 w 251420"/>
              <a:gd name="connsiteY17" fmla="*/ 49998 h 342845"/>
              <a:gd name="connsiteX18" fmla="*/ 186565 w 251420"/>
              <a:gd name="connsiteY18" fmla="*/ 39142 h 342845"/>
              <a:gd name="connsiteX19" fmla="*/ 184280 w 251420"/>
              <a:gd name="connsiteY19" fmla="*/ 37999 h 342845"/>
              <a:gd name="connsiteX20" fmla="*/ 184280 w 251420"/>
              <a:gd name="connsiteY20" fmla="*/ 35142 h 342845"/>
              <a:gd name="connsiteX21" fmla="*/ 184280 w 251420"/>
              <a:gd name="connsiteY21" fmla="*/ 23714 h 342845"/>
              <a:gd name="connsiteX22" fmla="*/ 184280 w 251420"/>
              <a:gd name="connsiteY22" fmla="*/ 21999 h 342845"/>
              <a:gd name="connsiteX23" fmla="*/ 185994 w 251420"/>
              <a:gd name="connsiteY23" fmla="*/ 20285 h 342845"/>
              <a:gd name="connsiteX24" fmla="*/ 207136 w 251420"/>
              <a:gd name="connsiteY24" fmla="*/ 4286 h 342845"/>
              <a:gd name="connsiteX25" fmla="*/ 204279 w 251420"/>
              <a:gd name="connsiteY25" fmla="*/ 4286 h 342845"/>
              <a:gd name="connsiteX26" fmla="*/ 162566 w 251420"/>
              <a:gd name="connsiteY26" fmla="*/ 30570 h 342845"/>
              <a:gd name="connsiteX27" fmla="*/ 176280 w 251420"/>
              <a:gd name="connsiteY27" fmla="*/ 53427 h 342845"/>
              <a:gd name="connsiteX28" fmla="*/ 160852 w 251420"/>
              <a:gd name="connsiteY28" fmla="*/ 69998 h 342845"/>
              <a:gd name="connsiteX29" fmla="*/ 141996 w 251420"/>
              <a:gd name="connsiteY29" fmla="*/ 139710 h 342845"/>
              <a:gd name="connsiteX30" fmla="*/ 95140 w 251420"/>
              <a:gd name="connsiteY30" fmla="*/ 169994 h 342845"/>
              <a:gd name="connsiteX31" fmla="*/ 88854 w 251420"/>
              <a:gd name="connsiteY31" fmla="*/ 202565 h 342845"/>
              <a:gd name="connsiteX32" fmla="*/ 14000 w 251420"/>
              <a:gd name="connsiteY32" fmla="*/ 228850 h 342845"/>
              <a:gd name="connsiteX33" fmla="*/ 32856 w 251420"/>
              <a:gd name="connsiteY33" fmla="*/ 257420 h 342845"/>
              <a:gd name="connsiteX34" fmla="*/ 31142 w 251420"/>
              <a:gd name="connsiteY34" fmla="*/ 271705 h 342845"/>
              <a:gd name="connsiteX35" fmla="*/ 6000 w 251420"/>
              <a:gd name="connsiteY35" fmla="*/ 281991 h 342845"/>
              <a:gd name="connsiteX36" fmla="*/ 4286 w 251420"/>
              <a:gd name="connsiteY36" fmla="*/ 305419 h 342845"/>
              <a:gd name="connsiteX37" fmla="*/ 32856 w 251420"/>
              <a:gd name="connsiteY37" fmla="*/ 305419 h 342845"/>
              <a:gd name="connsiteX38" fmla="*/ 43141 w 251420"/>
              <a:gd name="connsiteY38" fmla="*/ 297419 h 342845"/>
              <a:gd name="connsiteX39" fmla="*/ 97997 w 251420"/>
              <a:gd name="connsiteY39" fmla="*/ 297419 h 342845"/>
              <a:gd name="connsiteX40" fmla="*/ 147710 w 251420"/>
              <a:gd name="connsiteY40" fmla="*/ 340846 h 342845"/>
              <a:gd name="connsiteX41" fmla="*/ 153995 w 251420"/>
              <a:gd name="connsiteY41" fmla="*/ 319704 h 3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1420" h="342845">
                <a:moveTo>
                  <a:pt x="190565" y="319704"/>
                </a:moveTo>
                <a:lnTo>
                  <a:pt x="191708" y="293419"/>
                </a:lnTo>
                <a:lnTo>
                  <a:pt x="153995" y="257420"/>
                </a:lnTo>
                <a:lnTo>
                  <a:pt x="161995" y="237421"/>
                </a:lnTo>
                <a:lnTo>
                  <a:pt x="200851" y="234564"/>
                </a:lnTo>
                <a:lnTo>
                  <a:pt x="251135" y="129424"/>
                </a:lnTo>
                <a:lnTo>
                  <a:pt x="238564" y="124853"/>
                </a:lnTo>
                <a:lnTo>
                  <a:pt x="235707" y="124282"/>
                </a:lnTo>
                <a:lnTo>
                  <a:pt x="235707" y="120853"/>
                </a:lnTo>
                <a:lnTo>
                  <a:pt x="235707" y="118568"/>
                </a:lnTo>
                <a:lnTo>
                  <a:pt x="215707" y="113996"/>
                </a:lnTo>
                <a:lnTo>
                  <a:pt x="212850" y="112853"/>
                </a:lnTo>
                <a:lnTo>
                  <a:pt x="212850" y="109996"/>
                </a:lnTo>
                <a:lnTo>
                  <a:pt x="207136" y="69998"/>
                </a:lnTo>
                <a:lnTo>
                  <a:pt x="206565" y="68284"/>
                </a:lnTo>
                <a:lnTo>
                  <a:pt x="208279" y="66569"/>
                </a:lnTo>
                <a:lnTo>
                  <a:pt x="217421" y="57427"/>
                </a:lnTo>
                <a:lnTo>
                  <a:pt x="213993" y="49998"/>
                </a:lnTo>
                <a:lnTo>
                  <a:pt x="186565" y="39142"/>
                </a:lnTo>
                <a:lnTo>
                  <a:pt x="184280" y="37999"/>
                </a:lnTo>
                <a:lnTo>
                  <a:pt x="184280" y="35142"/>
                </a:lnTo>
                <a:lnTo>
                  <a:pt x="184280" y="23714"/>
                </a:lnTo>
                <a:lnTo>
                  <a:pt x="184280" y="21999"/>
                </a:lnTo>
                <a:lnTo>
                  <a:pt x="185994" y="20285"/>
                </a:lnTo>
                <a:lnTo>
                  <a:pt x="207136" y="4286"/>
                </a:lnTo>
                <a:lnTo>
                  <a:pt x="204279" y="4286"/>
                </a:lnTo>
                <a:lnTo>
                  <a:pt x="162566" y="30570"/>
                </a:lnTo>
                <a:lnTo>
                  <a:pt x="176280" y="53427"/>
                </a:lnTo>
                <a:lnTo>
                  <a:pt x="160852" y="69998"/>
                </a:lnTo>
                <a:lnTo>
                  <a:pt x="141996" y="139710"/>
                </a:lnTo>
                <a:lnTo>
                  <a:pt x="95140" y="169994"/>
                </a:lnTo>
                <a:lnTo>
                  <a:pt x="88854" y="202565"/>
                </a:lnTo>
                <a:lnTo>
                  <a:pt x="14000" y="228850"/>
                </a:lnTo>
                <a:lnTo>
                  <a:pt x="32856" y="257420"/>
                </a:lnTo>
                <a:lnTo>
                  <a:pt x="31142" y="271705"/>
                </a:lnTo>
                <a:lnTo>
                  <a:pt x="6000" y="281991"/>
                </a:lnTo>
                <a:lnTo>
                  <a:pt x="4286" y="305419"/>
                </a:lnTo>
                <a:lnTo>
                  <a:pt x="32856" y="305419"/>
                </a:lnTo>
                <a:lnTo>
                  <a:pt x="43141" y="297419"/>
                </a:lnTo>
                <a:lnTo>
                  <a:pt x="97997" y="297419"/>
                </a:lnTo>
                <a:lnTo>
                  <a:pt x="147710" y="340846"/>
                </a:lnTo>
                <a:lnTo>
                  <a:pt x="153995" y="319704"/>
                </a:lnTo>
                <a:close/>
              </a:path>
            </a:pathLst>
          </a:custGeom>
          <a:solidFill>
            <a:srgbClr val="E2E2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9" name="Freihandform: Form 268">
            <a:extLst>
              <a:ext uri="{FF2B5EF4-FFF2-40B4-BE49-F238E27FC236}">
                <a16:creationId xmlns:a16="http://schemas.microsoft.com/office/drawing/2014/main" id="{14744DB0-526C-549D-3C4E-CE403CAD16C7}"/>
              </a:ext>
            </a:extLst>
          </p:cNvPr>
          <p:cNvSpPr/>
          <p:nvPr userDrawn="1"/>
        </p:nvSpPr>
        <p:spPr>
          <a:xfrm>
            <a:off x="9883769" y="2636520"/>
            <a:ext cx="1512151" cy="1259446"/>
          </a:xfrm>
          <a:custGeom>
            <a:avLst/>
            <a:gdLst>
              <a:gd name="connsiteX0" fmla="*/ 1031109 w 1062822"/>
              <a:gd name="connsiteY0" fmla="*/ 208850 h 931397"/>
              <a:gd name="connsiteX1" fmla="*/ 1059680 w 1062822"/>
              <a:gd name="connsiteY1" fmla="*/ 207136 h 931397"/>
              <a:gd name="connsiteX2" fmla="*/ 1057394 w 1062822"/>
              <a:gd name="connsiteY2" fmla="*/ 103711 h 931397"/>
              <a:gd name="connsiteX3" fmla="*/ 1037966 w 1062822"/>
              <a:gd name="connsiteY3" fmla="*/ 115710 h 931397"/>
              <a:gd name="connsiteX4" fmla="*/ 1030537 w 1062822"/>
              <a:gd name="connsiteY4" fmla="*/ 141995 h 931397"/>
              <a:gd name="connsiteX5" fmla="*/ 997396 w 1062822"/>
              <a:gd name="connsiteY5" fmla="*/ 141995 h 931397"/>
              <a:gd name="connsiteX6" fmla="*/ 902542 w 1062822"/>
              <a:gd name="connsiteY6" fmla="*/ 88283 h 931397"/>
              <a:gd name="connsiteX7" fmla="*/ 833401 w 1062822"/>
              <a:gd name="connsiteY7" fmla="*/ 5428 h 931397"/>
              <a:gd name="connsiteX8" fmla="*/ 763689 w 1062822"/>
              <a:gd name="connsiteY8" fmla="*/ 4286 h 931397"/>
              <a:gd name="connsiteX9" fmla="*/ 745975 w 1062822"/>
              <a:gd name="connsiteY9" fmla="*/ 20285 h 931397"/>
              <a:gd name="connsiteX10" fmla="*/ 768261 w 1062822"/>
              <a:gd name="connsiteY10" fmla="*/ 71712 h 931397"/>
              <a:gd name="connsiteX11" fmla="*/ 760832 w 1062822"/>
              <a:gd name="connsiteY11" fmla="*/ 120282 h 931397"/>
              <a:gd name="connsiteX12" fmla="*/ 732262 w 1062822"/>
              <a:gd name="connsiteY12" fmla="*/ 132281 h 931397"/>
              <a:gd name="connsiteX13" fmla="*/ 716834 w 1062822"/>
              <a:gd name="connsiteY13" fmla="*/ 131139 h 931397"/>
              <a:gd name="connsiteX14" fmla="*/ 715691 w 1062822"/>
              <a:gd name="connsiteY14" fmla="*/ 179137 h 931397"/>
              <a:gd name="connsiteX15" fmla="*/ 731690 w 1062822"/>
              <a:gd name="connsiteY15" fmla="*/ 182565 h 931397"/>
              <a:gd name="connsiteX16" fmla="*/ 761404 w 1062822"/>
              <a:gd name="connsiteY16" fmla="*/ 169994 h 931397"/>
              <a:gd name="connsiteX17" fmla="*/ 799688 w 1062822"/>
              <a:gd name="connsiteY17" fmla="*/ 188279 h 931397"/>
              <a:gd name="connsiteX18" fmla="*/ 799688 w 1062822"/>
              <a:gd name="connsiteY18" fmla="*/ 206565 h 931397"/>
              <a:gd name="connsiteX19" fmla="*/ 772261 w 1062822"/>
              <a:gd name="connsiteY19" fmla="*/ 208850 h 931397"/>
              <a:gd name="connsiteX20" fmla="*/ 749975 w 1062822"/>
              <a:gd name="connsiteY20" fmla="*/ 256849 h 931397"/>
              <a:gd name="connsiteX21" fmla="*/ 729976 w 1062822"/>
              <a:gd name="connsiteY21" fmla="*/ 258563 h 931397"/>
              <a:gd name="connsiteX22" fmla="*/ 658550 w 1062822"/>
              <a:gd name="connsiteY22" fmla="*/ 352845 h 931397"/>
              <a:gd name="connsiteX23" fmla="*/ 583695 w 1062822"/>
              <a:gd name="connsiteY23" fmla="*/ 385987 h 931397"/>
              <a:gd name="connsiteX24" fmla="*/ 532268 w 1062822"/>
              <a:gd name="connsiteY24" fmla="*/ 389987 h 931397"/>
              <a:gd name="connsiteX25" fmla="*/ 497412 w 1062822"/>
              <a:gd name="connsiteY25" fmla="*/ 365988 h 931397"/>
              <a:gd name="connsiteX26" fmla="*/ 447699 w 1062822"/>
              <a:gd name="connsiteY26" fmla="*/ 391701 h 931397"/>
              <a:gd name="connsiteX27" fmla="*/ 394558 w 1062822"/>
              <a:gd name="connsiteY27" fmla="*/ 375130 h 931397"/>
              <a:gd name="connsiteX28" fmla="*/ 381987 w 1062822"/>
              <a:gd name="connsiteY28" fmla="*/ 339703 h 931397"/>
              <a:gd name="connsiteX29" fmla="*/ 292276 w 1062822"/>
              <a:gd name="connsiteY29" fmla="*/ 334560 h 931397"/>
              <a:gd name="connsiteX30" fmla="*/ 244849 w 1062822"/>
              <a:gd name="connsiteY30" fmla="*/ 256849 h 931397"/>
              <a:gd name="connsiteX31" fmla="*/ 224278 w 1062822"/>
              <a:gd name="connsiteY31" fmla="*/ 256849 h 931397"/>
              <a:gd name="connsiteX32" fmla="*/ 208279 w 1062822"/>
              <a:gd name="connsiteY32" fmla="*/ 220850 h 931397"/>
              <a:gd name="connsiteX33" fmla="*/ 188851 w 1062822"/>
              <a:gd name="connsiteY33" fmla="*/ 219136 h 931397"/>
              <a:gd name="connsiteX34" fmla="*/ 163709 w 1062822"/>
              <a:gd name="connsiteY34" fmla="*/ 282562 h 931397"/>
              <a:gd name="connsiteX35" fmla="*/ 128853 w 1062822"/>
              <a:gd name="connsiteY35" fmla="*/ 280848 h 931397"/>
              <a:gd name="connsiteX36" fmla="*/ 92283 w 1062822"/>
              <a:gd name="connsiteY36" fmla="*/ 361417 h 931397"/>
              <a:gd name="connsiteX37" fmla="*/ 123710 w 1062822"/>
              <a:gd name="connsiteY37" fmla="*/ 400844 h 931397"/>
              <a:gd name="connsiteX38" fmla="*/ 59141 w 1062822"/>
              <a:gd name="connsiteY38" fmla="*/ 489412 h 931397"/>
              <a:gd name="connsiteX39" fmla="*/ 26571 w 1062822"/>
              <a:gd name="connsiteY39" fmla="*/ 484270 h 931397"/>
              <a:gd name="connsiteX40" fmla="*/ 4286 w 1062822"/>
              <a:gd name="connsiteY40" fmla="*/ 511697 h 931397"/>
              <a:gd name="connsiteX41" fmla="*/ 10000 w 1062822"/>
              <a:gd name="connsiteY41" fmla="*/ 528268 h 931397"/>
              <a:gd name="connsiteX42" fmla="*/ 35713 w 1062822"/>
              <a:gd name="connsiteY42" fmla="*/ 530554 h 931397"/>
              <a:gd name="connsiteX43" fmla="*/ 48284 w 1062822"/>
              <a:gd name="connsiteY43" fmla="*/ 559696 h 931397"/>
              <a:gd name="connsiteX44" fmla="*/ 73998 w 1062822"/>
              <a:gd name="connsiteY44" fmla="*/ 565410 h 931397"/>
              <a:gd name="connsiteX45" fmla="*/ 79712 w 1062822"/>
              <a:gd name="connsiteY45" fmla="*/ 572838 h 931397"/>
              <a:gd name="connsiteX46" fmla="*/ 101425 w 1062822"/>
              <a:gd name="connsiteY46" fmla="*/ 585981 h 931397"/>
              <a:gd name="connsiteX47" fmla="*/ 101997 w 1062822"/>
              <a:gd name="connsiteY47" fmla="*/ 585981 h 931397"/>
              <a:gd name="connsiteX48" fmla="*/ 102568 w 1062822"/>
              <a:gd name="connsiteY48" fmla="*/ 586552 h 931397"/>
              <a:gd name="connsiteX49" fmla="*/ 112282 w 1062822"/>
              <a:gd name="connsiteY49" fmla="*/ 596266 h 931397"/>
              <a:gd name="connsiteX50" fmla="*/ 115710 w 1062822"/>
              <a:gd name="connsiteY50" fmla="*/ 596266 h 931397"/>
              <a:gd name="connsiteX51" fmla="*/ 117996 w 1062822"/>
              <a:gd name="connsiteY51" fmla="*/ 596266 h 931397"/>
              <a:gd name="connsiteX52" fmla="*/ 119710 w 1062822"/>
              <a:gd name="connsiteY52" fmla="*/ 597980 h 931397"/>
              <a:gd name="connsiteX53" fmla="*/ 122567 w 1062822"/>
              <a:gd name="connsiteY53" fmla="*/ 601409 h 931397"/>
              <a:gd name="connsiteX54" fmla="*/ 147709 w 1062822"/>
              <a:gd name="connsiteY54" fmla="*/ 591123 h 931397"/>
              <a:gd name="connsiteX55" fmla="*/ 148852 w 1062822"/>
              <a:gd name="connsiteY55" fmla="*/ 590552 h 931397"/>
              <a:gd name="connsiteX56" fmla="*/ 149995 w 1062822"/>
              <a:gd name="connsiteY56" fmla="*/ 590552 h 931397"/>
              <a:gd name="connsiteX57" fmla="*/ 167137 w 1062822"/>
              <a:gd name="connsiteY57" fmla="*/ 590552 h 931397"/>
              <a:gd name="connsiteX58" fmla="*/ 169423 w 1062822"/>
              <a:gd name="connsiteY58" fmla="*/ 590552 h 931397"/>
              <a:gd name="connsiteX59" fmla="*/ 171137 w 1062822"/>
              <a:gd name="connsiteY59" fmla="*/ 592266 h 931397"/>
              <a:gd name="connsiteX60" fmla="*/ 176851 w 1062822"/>
              <a:gd name="connsiteY60" fmla="*/ 597980 h 931397"/>
              <a:gd name="connsiteX61" fmla="*/ 178566 w 1062822"/>
              <a:gd name="connsiteY61" fmla="*/ 599694 h 931397"/>
              <a:gd name="connsiteX62" fmla="*/ 178566 w 1062822"/>
              <a:gd name="connsiteY62" fmla="*/ 601980 h 931397"/>
              <a:gd name="connsiteX63" fmla="*/ 178566 w 1062822"/>
              <a:gd name="connsiteY63" fmla="*/ 624837 h 931397"/>
              <a:gd name="connsiteX64" fmla="*/ 178566 w 1062822"/>
              <a:gd name="connsiteY64" fmla="*/ 627122 h 931397"/>
              <a:gd name="connsiteX65" fmla="*/ 176851 w 1062822"/>
              <a:gd name="connsiteY65" fmla="*/ 628836 h 931397"/>
              <a:gd name="connsiteX66" fmla="*/ 167137 w 1062822"/>
              <a:gd name="connsiteY66" fmla="*/ 638550 h 931397"/>
              <a:gd name="connsiteX67" fmla="*/ 167137 w 1062822"/>
              <a:gd name="connsiteY67" fmla="*/ 647693 h 931397"/>
              <a:gd name="connsiteX68" fmla="*/ 167137 w 1062822"/>
              <a:gd name="connsiteY68" fmla="*/ 652836 h 931397"/>
              <a:gd name="connsiteX69" fmla="*/ 161995 w 1062822"/>
              <a:gd name="connsiteY69" fmla="*/ 653407 h 931397"/>
              <a:gd name="connsiteX70" fmla="*/ 158566 w 1062822"/>
              <a:gd name="connsiteY70" fmla="*/ 653978 h 931397"/>
              <a:gd name="connsiteX71" fmla="*/ 160280 w 1062822"/>
              <a:gd name="connsiteY71" fmla="*/ 659121 h 931397"/>
              <a:gd name="connsiteX72" fmla="*/ 161423 w 1062822"/>
              <a:gd name="connsiteY72" fmla="*/ 659121 h 931397"/>
              <a:gd name="connsiteX73" fmla="*/ 165423 w 1062822"/>
              <a:gd name="connsiteY73" fmla="*/ 659121 h 931397"/>
              <a:gd name="connsiteX74" fmla="*/ 166566 w 1062822"/>
              <a:gd name="connsiteY74" fmla="*/ 663121 h 931397"/>
              <a:gd name="connsiteX75" fmla="*/ 172280 w 1062822"/>
              <a:gd name="connsiteY75" fmla="*/ 680263 h 931397"/>
              <a:gd name="connsiteX76" fmla="*/ 173423 w 1062822"/>
              <a:gd name="connsiteY76" fmla="*/ 683692 h 931397"/>
              <a:gd name="connsiteX77" fmla="*/ 171137 w 1062822"/>
              <a:gd name="connsiteY77" fmla="*/ 685977 h 931397"/>
              <a:gd name="connsiteX78" fmla="*/ 165423 w 1062822"/>
              <a:gd name="connsiteY78" fmla="*/ 691691 h 931397"/>
              <a:gd name="connsiteX79" fmla="*/ 164852 w 1062822"/>
              <a:gd name="connsiteY79" fmla="*/ 692834 h 931397"/>
              <a:gd name="connsiteX80" fmla="*/ 163709 w 1062822"/>
              <a:gd name="connsiteY80" fmla="*/ 692834 h 931397"/>
              <a:gd name="connsiteX81" fmla="*/ 152852 w 1062822"/>
              <a:gd name="connsiteY81" fmla="*/ 698548 h 931397"/>
              <a:gd name="connsiteX82" fmla="*/ 152852 w 1062822"/>
              <a:gd name="connsiteY82" fmla="*/ 719119 h 931397"/>
              <a:gd name="connsiteX83" fmla="*/ 191137 w 1062822"/>
              <a:gd name="connsiteY83" fmla="*/ 743118 h 931397"/>
              <a:gd name="connsiteX84" fmla="*/ 233421 w 1062822"/>
              <a:gd name="connsiteY84" fmla="*/ 735690 h 931397"/>
              <a:gd name="connsiteX85" fmla="*/ 286562 w 1062822"/>
              <a:gd name="connsiteY85" fmla="*/ 767118 h 931397"/>
              <a:gd name="connsiteX86" fmla="*/ 350560 w 1062822"/>
              <a:gd name="connsiteY86" fmla="*/ 785403 h 931397"/>
              <a:gd name="connsiteX87" fmla="*/ 353417 w 1062822"/>
              <a:gd name="connsiteY87" fmla="*/ 784831 h 931397"/>
              <a:gd name="connsiteX88" fmla="*/ 362560 w 1062822"/>
              <a:gd name="connsiteY88" fmla="*/ 783688 h 931397"/>
              <a:gd name="connsiteX89" fmla="*/ 365988 w 1062822"/>
              <a:gd name="connsiteY89" fmla="*/ 783117 h 931397"/>
              <a:gd name="connsiteX90" fmla="*/ 365988 w 1062822"/>
              <a:gd name="connsiteY90" fmla="*/ 783688 h 931397"/>
              <a:gd name="connsiteX91" fmla="*/ 381987 w 1062822"/>
              <a:gd name="connsiteY91" fmla="*/ 781974 h 931397"/>
              <a:gd name="connsiteX92" fmla="*/ 416844 w 1062822"/>
              <a:gd name="connsiteY92" fmla="*/ 777974 h 931397"/>
              <a:gd name="connsiteX93" fmla="*/ 489984 w 1062822"/>
              <a:gd name="connsiteY93" fmla="*/ 729976 h 931397"/>
              <a:gd name="connsiteX94" fmla="*/ 503126 w 1062822"/>
              <a:gd name="connsiteY94" fmla="*/ 731690 h 931397"/>
              <a:gd name="connsiteX95" fmla="*/ 507697 w 1062822"/>
              <a:gd name="connsiteY95" fmla="*/ 732261 h 931397"/>
              <a:gd name="connsiteX96" fmla="*/ 510555 w 1062822"/>
              <a:gd name="connsiteY96" fmla="*/ 732261 h 931397"/>
              <a:gd name="connsiteX97" fmla="*/ 511126 w 1062822"/>
              <a:gd name="connsiteY97" fmla="*/ 733404 h 931397"/>
              <a:gd name="connsiteX98" fmla="*/ 513983 w 1062822"/>
              <a:gd name="connsiteY98" fmla="*/ 733404 h 931397"/>
              <a:gd name="connsiteX99" fmla="*/ 523126 w 1062822"/>
              <a:gd name="connsiteY99" fmla="*/ 755118 h 931397"/>
              <a:gd name="connsiteX100" fmla="*/ 543125 w 1062822"/>
              <a:gd name="connsiteY100" fmla="*/ 761403 h 931397"/>
              <a:gd name="connsiteX101" fmla="*/ 570553 w 1062822"/>
              <a:gd name="connsiteY101" fmla="*/ 801974 h 931397"/>
              <a:gd name="connsiteX102" fmla="*/ 552268 w 1062822"/>
              <a:gd name="connsiteY102" fmla="*/ 842543 h 931397"/>
              <a:gd name="connsiteX103" fmla="*/ 563124 w 1062822"/>
              <a:gd name="connsiteY103" fmla="*/ 870543 h 931397"/>
              <a:gd name="connsiteX104" fmla="*/ 594552 w 1062822"/>
              <a:gd name="connsiteY104" fmla="*/ 881399 h 931397"/>
              <a:gd name="connsiteX105" fmla="*/ 599695 w 1062822"/>
              <a:gd name="connsiteY105" fmla="*/ 915113 h 931397"/>
              <a:gd name="connsiteX106" fmla="*/ 636836 w 1062822"/>
              <a:gd name="connsiteY106" fmla="*/ 918541 h 931397"/>
              <a:gd name="connsiteX107" fmla="*/ 641979 w 1062822"/>
              <a:gd name="connsiteY107" fmla="*/ 901970 h 931397"/>
              <a:gd name="connsiteX108" fmla="*/ 695120 w 1062822"/>
              <a:gd name="connsiteY108" fmla="*/ 873971 h 931397"/>
              <a:gd name="connsiteX109" fmla="*/ 728262 w 1062822"/>
              <a:gd name="connsiteY109" fmla="*/ 876257 h 931397"/>
              <a:gd name="connsiteX110" fmla="*/ 766546 w 1062822"/>
              <a:gd name="connsiteY110" fmla="*/ 918541 h 931397"/>
              <a:gd name="connsiteX111" fmla="*/ 792260 w 1062822"/>
              <a:gd name="connsiteY111" fmla="*/ 907684 h 931397"/>
              <a:gd name="connsiteX112" fmla="*/ 808831 w 1062822"/>
              <a:gd name="connsiteY112" fmla="*/ 909398 h 931397"/>
              <a:gd name="connsiteX113" fmla="*/ 816259 w 1062822"/>
              <a:gd name="connsiteY113" fmla="*/ 929398 h 931397"/>
              <a:gd name="connsiteX114" fmla="*/ 828830 w 1062822"/>
              <a:gd name="connsiteY114" fmla="*/ 931683 h 931397"/>
              <a:gd name="connsiteX115" fmla="*/ 847115 w 1062822"/>
              <a:gd name="connsiteY115" fmla="*/ 905399 h 931397"/>
              <a:gd name="connsiteX116" fmla="*/ 920827 w 1062822"/>
              <a:gd name="connsiteY116" fmla="*/ 877971 h 931397"/>
              <a:gd name="connsiteX117" fmla="*/ 986539 w 1062822"/>
              <a:gd name="connsiteY117" fmla="*/ 798545 h 931397"/>
              <a:gd name="connsiteX118" fmla="*/ 1008824 w 1062822"/>
              <a:gd name="connsiteY118" fmla="*/ 722547 h 931397"/>
              <a:gd name="connsiteX119" fmla="*/ 1007110 w 1062822"/>
              <a:gd name="connsiteY119" fmla="*/ 672835 h 931397"/>
              <a:gd name="connsiteX120" fmla="*/ 979111 w 1062822"/>
              <a:gd name="connsiteY120" fmla="*/ 667121 h 931397"/>
              <a:gd name="connsiteX121" fmla="*/ 995682 w 1062822"/>
              <a:gd name="connsiteY121" fmla="*/ 648836 h 931397"/>
              <a:gd name="connsiteX122" fmla="*/ 992253 w 1062822"/>
              <a:gd name="connsiteY122" fmla="*/ 619122 h 931397"/>
              <a:gd name="connsiteX123" fmla="*/ 922541 w 1062822"/>
              <a:gd name="connsiteY123" fmla="*/ 548839 h 931397"/>
              <a:gd name="connsiteX124" fmla="*/ 922541 w 1062822"/>
              <a:gd name="connsiteY124" fmla="*/ 513412 h 931397"/>
              <a:gd name="connsiteX125" fmla="*/ 942541 w 1062822"/>
              <a:gd name="connsiteY125" fmla="*/ 487698 h 931397"/>
              <a:gd name="connsiteX126" fmla="*/ 962540 w 1062822"/>
              <a:gd name="connsiteY126" fmla="*/ 478556 h 931397"/>
              <a:gd name="connsiteX127" fmla="*/ 964825 w 1062822"/>
              <a:gd name="connsiteY127" fmla="*/ 457985 h 931397"/>
              <a:gd name="connsiteX128" fmla="*/ 913398 w 1062822"/>
              <a:gd name="connsiteY128" fmla="*/ 457985 h 931397"/>
              <a:gd name="connsiteX129" fmla="*/ 904256 w 1062822"/>
              <a:gd name="connsiteY129" fmla="*/ 485984 h 931397"/>
              <a:gd name="connsiteX130" fmla="*/ 880257 w 1062822"/>
              <a:gd name="connsiteY130" fmla="*/ 480270 h 931397"/>
              <a:gd name="connsiteX131" fmla="*/ 851115 w 1062822"/>
              <a:gd name="connsiteY131" fmla="*/ 448842 h 931397"/>
              <a:gd name="connsiteX132" fmla="*/ 869400 w 1062822"/>
              <a:gd name="connsiteY132" fmla="*/ 400844 h 931397"/>
              <a:gd name="connsiteX133" fmla="*/ 895114 w 1062822"/>
              <a:gd name="connsiteY133" fmla="*/ 373416 h 931397"/>
              <a:gd name="connsiteX134" fmla="*/ 918541 w 1062822"/>
              <a:gd name="connsiteY134" fmla="*/ 375130 h 931397"/>
              <a:gd name="connsiteX135" fmla="*/ 915113 w 1062822"/>
              <a:gd name="connsiteY135" fmla="*/ 417415 h 931397"/>
              <a:gd name="connsiteX136" fmla="*/ 927684 w 1062822"/>
              <a:gd name="connsiteY136" fmla="*/ 428843 h 931397"/>
              <a:gd name="connsiteX137" fmla="*/ 959111 w 1062822"/>
              <a:gd name="connsiteY137" fmla="*/ 397415 h 931397"/>
              <a:gd name="connsiteX138" fmla="*/ 969968 w 1062822"/>
              <a:gd name="connsiteY138" fmla="*/ 395701 h 931397"/>
              <a:gd name="connsiteX139" fmla="*/ 966540 w 1062822"/>
              <a:gd name="connsiteY139" fmla="*/ 371131 h 931397"/>
              <a:gd name="connsiteX140" fmla="*/ 995682 w 1062822"/>
              <a:gd name="connsiteY140" fmla="*/ 336275 h 931397"/>
              <a:gd name="connsiteX141" fmla="*/ 1017967 w 1062822"/>
              <a:gd name="connsiteY141" fmla="*/ 337989 h 931397"/>
              <a:gd name="connsiteX142" fmla="*/ 1030537 w 1062822"/>
              <a:gd name="connsiteY142" fmla="*/ 297419 h 931397"/>
              <a:gd name="connsiteX143" fmla="*/ 1045394 w 1062822"/>
              <a:gd name="connsiteY143" fmla="*/ 289419 h 931397"/>
              <a:gd name="connsiteX144" fmla="*/ 1047108 w 1062822"/>
              <a:gd name="connsiteY144" fmla="*/ 264277 h 931397"/>
              <a:gd name="connsiteX145" fmla="*/ 1032823 w 1062822"/>
              <a:gd name="connsiteY145" fmla="*/ 248849 h 93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062822" h="931397">
                <a:moveTo>
                  <a:pt x="1031109" y="208850"/>
                </a:moveTo>
                <a:lnTo>
                  <a:pt x="1059680" y="207136"/>
                </a:lnTo>
                <a:lnTo>
                  <a:pt x="1057394" y="103711"/>
                </a:lnTo>
                <a:lnTo>
                  <a:pt x="1037966" y="115710"/>
                </a:lnTo>
                <a:lnTo>
                  <a:pt x="1030537" y="141995"/>
                </a:lnTo>
                <a:lnTo>
                  <a:pt x="997396" y="141995"/>
                </a:lnTo>
                <a:lnTo>
                  <a:pt x="902542" y="88283"/>
                </a:lnTo>
                <a:lnTo>
                  <a:pt x="833401" y="5428"/>
                </a:lnTo>
                <a:lnTo>
                  <a:pt x="763689" y="4286"/>
                </a:lnTo>
                <a:lnTo>
                  <a:pt x="745975" y="20285"/>
                </a:lnTo>
                <a:lnTo>
                  <a:pt x="768261" y="71712"/>
                </a:lnTo>
                <a:lnTo>
                  <a:pt x="760832" y="120282"/>
                </a:lnTo>
                <a:lnTo>
                  <a:pt x="732262" y="132281"/>
                </a:lnTo>
                <a:lnTo>
                  <a:pt x="716834" y="131139"/>
                </a:lnTo>
                <a:lnTo>
                  <a:pt x="715691" y="179137"/>
                </a:lnTo>
                <a:lnTo>
                  <a:pt x="731690" y="182565"/>
                </a:lnTo>
                <a:lnTo>
                  <a:pt x="761404" y="169994"/>
                </a:lnTo>
                <a:lnTo>
                  <a:pt x="799688" y="188279"/>
                </a:lnTo>
                <a:lnTo>
                  <a:pt x="799688" y="206565"/>
                </a:lnTo>
                <a:lnTo>
                  <a:pt x="772261" y="208850"/>
                </a:lnTo>
                <a:lnTo>
                  <a:pt x="749975" y="256849"/>
                </a:lnTo>
                <a:lnTo>
                  <a:pt x="729976" y="258563"/>
                </a:lnTo>
                <a:lnTo>
                  <a:pt x="658550" y="352845"/>
                </a:lnTo>
                <a:lnTo>
                  <a:pt x="583695" y="385987"/>
                </a:lnTo>
                <a:lnTo>
                  <a:pt x="532268" y="389987"/>
                </a:lnTo>
                <a:lnTo>
                  <a:pt x="497412" y="365988"/>
                </a:lnTo>
                <a:lnTo>
                  <a:pt x="447699" y="391701"/>
                </a:lnTo>
                <a:lnTo>
                  <a:pt x="394558" y="375130"/>
                </a:lnTo>
                <a:lnTo>
                  <a:pt x="381987" y="339703"/>
                </a:lnTo>
                <a:lnTo>
                  <a:pt x="292276" y="334560"/>
                </a:lnTo>
                <a:lnTo>
                  <a:pt x="244849" y="256849"/>
                </a:lnTo>
                <a:lnTo>
                  <a:pt x="224278" y="256849"/>
                </a:lnTo>
                <a:lnTo>
                  <a:pt x="208279" y="220850"/>
                </a:lnTo>
                <a:lnTo>
                  <a:pt x="188851" y="219136"/>
                </a:lnTo>
                <a:lnTo>
                  <a:pt x="163709" y="282562"/>
                </a:lnTo>
                <a:lnTo>
                  <a:pt x="128853" y="280848"/>
                </a:lnTo>
                <a:lnTo>
                  <a:pt x="92283" y="361417"/>
                </a:lnTo>
                <a:lnTo>
                  <a:pt x="123710" y="400844"/>
                </a:lnTo>
                <a:lnTo>
                  <a:pt x="59141" y="489412"/>
                </a:lnTo>
                <a:lnTo>
                  <a:pt x="26571" y="484270"/>
                </a:lnTo>
                <a:lnTo>
                  <a:pt x="4286" y="511697"/>
                </a:lnTo>
                <a:lnTo>
                  <a:pt x="10000" y="528268"/>
                </a:lnTo>
                <a:lnTo>
                  <a:pt x="35713" y="530554"/>
                </a:lnTo>
                <a:lnTo>
                  <a:pt x="48284" y="559696"/>
                </a:lnTo>
                <a:lnTo>
                  <a:pt x="73998" y="565410"/>
                </a:lnTo>
                <a:lnTo>
                  <a:pt x="79712" y="572838"/>
                </a:lnTo>
                <a:lnTo>
                  <a:pt x="101425" y="585981"/>
                </a:lnTo>
                <a:lnTo>
                  <a:pt x="101997" y="585981"/>
                </a:lnTo>
                <a:lnTo>
                  <a:pt x="102568" y="586552"/>
                </a:lnTo>
                <a:lnTo>
                  <a:pt x="112282" y="596266"/>
                </a:lnTo>
                <a:lnTo>
                  <a:pt x="115710" y="596266"/>
                </a:lnTo>
                <a:lnTo>
                  <a:pt x="117996" y="596266"/>
                </a:lnTo>
                <a:lnTo>
                  <a:pt x="119710" y="597980"/>
                </a:lnTo>
                <a:lnTo>
                  <a:pt x="122567" y="601409"/>
                </a:lnTo>
                <a:lnTo>
                  <a:pt x="147709" y="591123"/>
                </a:lnTo>
                <a:lnTo>
                  <a:pt x="148852" y="590552"/>
                </a:lnTo>
                <a:lnTo>
                  <a:pt x="149995" y="590552"/>
                </a:lnTo>
                <a:lnTo>
                  <a:pt x="167137" y="590552"/>
                </a:lnTo>
                <a:lnTo>
                  <a:pt x="169423" y="590552"/>
                </a:lnTo>
                <a:lnTo>
                  <a:pt x="171137" y="592266"/>
                </a:lnTo>
                <a:lnTo>
                  <a:pt x="176851" y="597980"/>
                </a:lnTo>
                <a:lnTo>
                  <a:pt x="178566" y="599694"/>
                </a:lnTo>
                <a:lnTo>
                  <a:pt x="178566" y="601980"/>
                </a:lnTo>
                <a:lnTo>
                  <a:pt x="178566" y="624837"/>
                </a:lnTo>
                <a:lnTo>
                  <a:pt x="178566" y="627122"/>
                </a:lnTo>
                <a:lnTo>
                  <a:pt x="176851" y="628836"/>
                </a:lnTo>
                <a:lnTo>
                  <a:pt x="167137" y="638550"/>
                </a:lnTo>
                <a:lnTo>
                  <a:pt x="167137" y="647693"/>
                </a:lnTo>
                <a:lnTo>
                  <a:pt x="167137" y="652836"/>
                </a:lnTo>
                <a:lnTo>
                  <a:pt x="161995" y="653407"/>
                </a:lnTo>
                <a:lnTo>
                  <a:pt x="158566" y="653978"/>
                </a:lnTo>
                <a:lnTo>
                  <a:pt x="160280" y="659121"/>
                </a:lnTo>
                <a:lnTo>
                  <a:pt x="161423" y="659121"/>
                </a:lnTo>
                <a:lnTo>
                  <a:pt x="165423" y="659121"/>
                </a:lnTo>
                <a:lnTo>
                  <a:pt x="166566" y="663121"/>
                </a:lnTo>
                <a:lnTo>
                  <a:pt x="172280" y="680263"/>
                </a:lnTo>
                <a:lnTo>
                  <a:pt x="173423" y="683692"/>
                </a:lnTo>
                <a:lnTo>
                  <a:pt x="171137" y="685977"/>
                </a:lnTo>
                <a:lnTo>
                  <a:pt x="165423" y="691691"/>
                </a:lnTo>
                <a:lnTo>
                  <a:pt x="164852" y="692834"/>
                </a:lnTo>
                <a:lnTo>
                  <a:pt x="163709" y="692834"/>
                </a:lnTo>
                <a:lnTo>
                  <a:pt x="152852" y="698548"/>
                </a:lnTo>
                <a:lnTo>
                  <a:pt x="152852" y="719119"/>
                </a:lnTo>
                <a:lnTo>
                  <a:pt x="191137" y="743118"/>
                </a:lnTo>
                <a:lnTo>
                  <a:pt x="233421" y="735690"/>
                </a:lnTo>
                <a:lnTo>
                  <a:pt x="286562" y="767118"/>
                </a:lnTo>
                <a:lnTo>
                  <a:pt x="350560" y="785403"/>
                </a:lnTo>
                <a:lnTo>
                  <a:pt x="353417" y="784831"/>
                </a:lnTo>
                <a:lnTo>
                  <a:pt x="362560" y="783688"/>
                </a:lnTo>
                <a:lnTo>
                  <a:pt x="365988" y="783117"/>
                </a:lnTo>
                <a:lnTo>
                  <a:pt x="365988" y="783688"/>
                </a:lnTo>
                <a:lnTo>
                  <a:pt x="381987" y="781974"/>
                </a:lnTo>
                <a:lnTo>
                  <a:pt x="416844" y="777974"/>
                </a:lnTo>
                <a:lnTo>
                  <a:pt x="489984" y="729976"/>
                </a:lnTo>
                <a:lnTo>
                  <a:pt x="503126" y="731690"/>
                </a:lnTo>
                <a:lnTo>
                  <a:pt x="507697" y="732261"/>
                </a:lnTo>
                <a:lnTo>
                  <a:pt x="510555" y="732261"/>
                </a:lnTo>
                <a:lnTo>
                  <a:pt x="511126" y="733404"/>
                </a:lnTo>
                <a:lnTo>
                  <a:pt x="513983" y="733404"/>
                </a:lnTo>
                <a:lnTo>
                  <a:pt x="523126" y="755118"/>
                </a:lnTo>
                <a:lnTo>
                  <a:pt x="543125" y="761403"/>
                </a:lnTo>
                <a:lnTo>
                  <a:pt x="570553" y="801974"/>
                </a:lnTo>
                <a:lnTo>
                  <a:pt x="552268" y="842543"/>
                </a:lnTo>
                <a:lnTo>
                  <a:pt x="563124" y="870543"/>
                </a:lnTo>
                <a:lnTo>
                  <a:pt x="594552" y="881399"/>
                </a:lnTo>
                <a:lnTo>
                  <a:pt x="599695" y="915113"/>
                </a:lnTo>
                <a:lnTo>
                  <a:pt x="636836" y="918541"/>
                </a:lnTo>
                <a:lnTo>
                  <a:pt x="641979" y="901970"/>
                </a:lnTo>
                <a:lnTo>
                  <a:pt x="695120" y="873971"/>
                </a:lnTo>
                <a:lnTo>
                  <a:pt x="728262" y="876257"/>
                </a:lnTo>
                <a:lnTo>
                  <a:pt x="766546" y="918541"/>
                </a:lnTo>
                <a:lnTo>
                  <a:pt x="792260" y="907684"/>
                </a:lnTo>
                <a:lnTo>
                  <a:pt x="808831" y="909398"/>
                </a:lnTo>
                <a:lnTo>
                  <a:pt x="816259" y="929398"/>
                </a:lnTo>
                <a:lnTo>
                  <a:pt x="828830" y="931683"/>
                </a:lnTo>
                <a:lnTo>
                  <a:pt x="847115" y="905399"/>
                </a:lnTo>
                <a:lnTo>
                  <a:pt x="920827" y="877971"/>
                </a:lnTo>
                <a:lnTo>
                  <a:pt x="986539" y="798545"/>
                </a:lnTo>
                <a:lnTo>
                  <a:pt x="1008824" y="722547"/>
                </a:lnTo>
                <a:lnTo>
                  <a:pt x="1007110" y="672835"/>
                </a:lnTo>
                <a:lnTo>
                  <a:pt x="979111" y="667121"/>
                </a:lnTo>
                <a:lnTo>
                  <a:pt x="995682" y="648836"/>
                </a:lnTo>
                <a:lnTo>
                  <a:pt x="992253" y="619122"/>
                </a:lnTo>
                <a:lnTo>
                  <a:pt x="922541" y="548839"/>
                </a:lnTo>
                <a:lnTo>
                  <a:pt x="922541" y="513412"/>
                </a:lnTo>
                <a:lnTo>
                  <a:pt x="942541" y="487698"/>
                </a:lnTo>
                <a:lnTo>
                  <a:pt x="962540" y="478556"/>
                </a:lnTo>
                <a:lnTo>
                  <a:pt x="964825" y="457985"/>
                </a:lnTo>
                <a:lnTo>
                  <a:pt x="913398" y="457985"/>
                </a:lnTo>
                <a:lnTo>
                  <a:pt x="904256" y="485984"/>
                </a:lnTo>
                <a:lnTo>
                  <a:pt x="880257" y="480270"/>
                </a:lnTo>
                <a:lnTo>
                  <a:pt x="851115" y="448842"/>
                </a:lnTo>
                <a:lnTo>
                  <a:pt x="869400" y="400844"/>
                </a:lnTo>
                <a:lnTo>
                  <a:pt x="895114" y="373416"/>
                </a:lnTo>
                <a:lnTo>
                  <a:pt x="918541" y="375130"/>
                </a:lnTo>
                <a:lnTo>
                  <a:pt x="915113" y="417415"/>
                </a:lnTo>
                <a:lnTo>
                  <a:pt x="927684" y="428843"/>
                </a:lnTo>
                <a:lnTo>
                  <a:pt x="959111" y="397415"/>
                </a:lnTo>
                <a:lnTo>
                  <a:pt x="969968" y="395701"/>
                </a:lnTo>
                <a:lnTo>
                  <a:pt x="966540" y="371131"/>
                </a:lnTo>
                <a:lnTo>
                  <a:pt x="995682" y="336275"/>
                </a:lnTo>
                <a:lnTo>
                  <a:pt x="1017967" y="337989"/>
                </a:lnTo>
                <a:lnTo>
                  <a:pt x="1030537" y="297419"/>
                </a:lnTo>
                <a:lnTo>
                  <a:pt x="1045394" y="289419"/>
                </a:lnTo>
                <a:lnTo>
                  <a:pt x="1047108" y="264277"/>
                </a:lnTo>
                <a:lnTo>
                  <a:pt x="1032823" y="248849"/>
                </a:lnTo>
                <a:close/>
              </a:path>
            </a:pathLst>
          </a:custGeom>
          <a:solidFill>
            <a:srgbClr val="6946C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4359EF37-954C-F125-C08C-30CE9F8F5B92}"/>
              </a:ext>
            </a:extLst>
          </p:cNvPr>
          <p:cNvSpPr txBox="1"/>
          <p:nvPr userDrawn="1"/>
        </p:nvSpPr>
        <p:spPr>
          <a:xfrm>
            <a:off x="5861502" y="5801553"/>
            <a:ext cx="20911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</a:rPr>
              <a:t>10 excellence centers in 4 countries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87AFA4AA-349F-BAB0-C0B6-CFECD9A1E2C8}"/>
              </a:ext>
            </a:extLst>
          </p:cNvPr>
          <p:cNvSpPr txBox="1"/>
          <p:nvPr userDrawn="1"/>
        </p:nvSpPr>
        <p:spPr>
          <a:xfrm>
            <a:off x="8807733" y="5792080"/>
            <a:ext cx="103842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EGYPT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Cairo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58FB406-B468-5564-0C58-C3C85392F4FE}"/>
              </a:ext>
            </a:extLst>
          </p:cNvPr>
          <p:cNvSpPr txBox="1"/>
          <p:nvPr userDrawn="1"/>
        </p:nvSpPr>
        <p:spPr>
          <a:xfrm>
            <a:off x="8045453" y="5794926"/>
            <a:ext cx="1038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INDIA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Bangalore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Chennai (2)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Coimbatore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Mumbai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Pune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EA8066D4-AE68-5FF8-03A9-C782C6321EDF}"/>
              </a:ext>
            </a:extLst>
          </p:cNvPr>
          <p:cNvSpPr txBox="1"/>
          <p:nvPr userDrawn="1"/>
        </p:nvSpPr>
        <p:spPr>
          <a:xfrm>
            <a:off x="9416154" y="5791965"/>
            <a:ext cx="103842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MOROCCO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Tangier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77BF31F-FEAC-6554-E5D9-320A2225B9D6}"/>
              </a:ext>
            </a:extLst>
          </p:cNvPr>
          <p:cNvSpPr txBox="1"/>
          <p:nvPr userDrawn="1"/>
        </p:nvSpPr>
        <p:spPr>
          <a:xfrm>
            <a:off x="10159856" y="5788520"/>
            <a:ext cx="1038425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ROMANIA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Bucharest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Iasi</a:t>
            </a:r>
          </a:p>
        </p:txBody>
      </p:sp>
      <p:sp>
        <p:nvSpPr>
          <p:cNvPr id="265" name="Freihandform: Form 137">
            <a:extLst>
              <a:ext uri="{FF2B5EF4-FFF2-40B4-BE49-F238E27FC236}">
                <a16:creationId xmlns:a16="http://schemas.microsoft.com/office/drawing/2014/main" id="{EE1CCC8E-2F6C-F160-30A4-25479999CEBF}"/>
              </a:ext>
            </a:extLst>
          </p:cNvPr>
          <p:cNvSpPr/>
          <p:nvPr userDrawn="1"/>
        </p:nvSpPr>
        <p:spPr>
          <a:xfrm>
            <a:off x="3895969" y="1509202"/>
            <a:ext cx="1065012" cy="996739"/>
          </a:xfrm>
          <a:custGeom>
            <a:avLst/>
            <a:gdLst>
              <a:gd name="connsiteX0" fmla="*/ 320845 w 748546"/>
              <a:gd name="connsiteY0" fmla="*/ 45997 h 737118"/>
              <a:gd name="connsiteX1" fmla="*/ 312274 w 748546"/>
              <a:gd name="connsiteY1" fmla="*/ 115138 h 737118"/>
              <a:gd name="connsiteX2" fmla="*/ 360844 w 748546"/>
              <a:gd name="connsiteY2" fmla="*/ 144279 h 737118"/>
              <a:gd name="connsiteX3" fmla="*/ 342559 w 748546"/>
              <a:gd name="connsiteY3" fmla="*/ 191706 h 737118"/>
              <a:gd name="connsiteX4" fmla="*/ 277989 w 748546"/>
              <a:gd name="connsiteY4" fmla="*/ 139137 h 737118"/>
              <a:gd name="connsiteX5" fmla="*/ 216849 w 748546"/>
              <a:gd name="connsiteY5" fmla="*/ 153422 h 737118"/>
              <a:gd name="connsiteX6" fmla="*/ 229420 w 748546"/>
              <a:gd name="connsiteY6" fmla="*/ 222563 h 737118"/>
              <a:gd name="connsiteX7" fmla="*/ 295703 w 748546"/>
              <a:gd name="connsiteY7" fmla="*/ 240848 h 737118"/>
              <a:gd name="connsiteX8" fmla="*/ 299703 w 748546"/>
              <a:gd name="connsiteY8" fmla="*/ 255133 h 737118"/>
              <a:gd name="connsiteX9" fmla="*/ 200849 w 748546"/>
              <a:gd name="connsiteY9" fmla="*/ 285989 h 737118"/>
              <a:gd name="connsiteX10" fmla="*/ 144851 w 748546"/>
              <a:gd name="connsiteY10" fmla="*/ 378557 h 737118"/>
              <a:gd name="connsiteX11" fmla="*/ 164850 w 748546"/>
              <a:gd name="connsiteY11" fmla="*/ 476840 h 737118"/>
              <a:gd name="connsiteX12" fmla="*/ 196849 w 748546"/>
              <a:gd name="connsiteY12" fmla="*/ 498553 h 737118"/>
              <a:gd name="connsiteX13" fmla="*/ 221991 w 748546"/>
              <a:gd name="connsiteY13" fmla="*/ 475126 h 737118"/>
              <a:gd name="connsiteX14" fmla="*/ 229420 w 748546"/>
              <a:gd name="connsiteY14" fmla="*/ 489411 h 737118"/>
              <a:gd name="connsiteX15" fmla="*/ 198563 w 748546"/>
              <a:gd name="connsiteY15" fmla="*/ 525410 h 737118"/>
              <a:gd name="connsiteX16" fmla="*/ 80282 w 748546"/>
              <a:gd name="connsiteY16" fmla="*/ 580265 h 737118"/>
              <a:gd name="connsiteX17" fmla="*/ 4284 w 748546"/>
              <a:gd name="connsiteY17" fmla="*/ 598550 h 737118"/>
              <a:gd name="connsiteX18" fmla="*/ 2570 w 748546"/>
              <a:gd name="connsiteY18" fmla="*/ 625406 h 737118"/>
              <a:gd name="connsiteX19" fmla="*/ 176850 w 748546"/>
              <a:gd name="connsiteY19" fmla="*/ 574551 h 737118"/>
              <a:gd name="connsiteX20" fmla="*/ 248847 w 748546"/>
              <a:gd name="connsiteY20" fmla="*/ 554552 h 737118"/>
              <a:gd name="connsiteX21" fmla="*/ 315702 w 748546"/>
              <a:gd name="connsiteY21" fmla="*/ 472840 h 737118"/>
              <a:gd name="connsiteX22" fmla="*/ 389414 w 748546"/>
              <a:gd name="connsiteY22" fmla="*/ 424270 h 737118"/>
              <a:gd name="connsiteX23" fmla="*/ 351701 w 748546"/>
              <a:gd name="connsiteY23" fmla="*/ 487697 h 737118"/>
              <a:gd name="connsiteX24" fmla="*/ 392843 w 748546"/>
              <a:gd name="connsiteY24" fmla="*/ 492839 h 737118"/>
              <a:gd name="connsiteX25" fmla="*/ 463126 w 748546"/>
              <a:gd name="connsiteY25" fmla="*/ 461983 h 737118"/>
              <a:gd name="connsiteX26" fmla="*/ 475697 w 748546"/>
              <a:gd name="connsiteY26" fmla="*/ 512839 h 737118"/>
              <a:gd name="connsiteX27" fmla="*/ 524267 w 748546"/>
              <a:gd name="connsiteY27" fmla="*/ 523695 h 737118"/>
              <a:gd name="connsiteX28" fmla="*/ 575122 w 748546"/>
              <a:gd name="connsiteY28" fmla="*/ 572837 h 737118"/>
              <a:gd name="connsiteX29" fmla="*/ 578551 w 748546"/>
              <a:gd name="connsiteY29" fmla="*/ 609407 h 737118"/>
              <a:gd name="connsiteX30" fmla="*/ 571123 w 748546"/>
              <a:gd name="connsiteY30" fmla="*/ 617978 h 737118"/>
              <a:gd name="connsiteX31" fmla="*/ 580265 w 748546"/>
              <a:gd name="connsiteY31" fmla="*/ 652834 h 737118"/>
              <a:gd name="connsiteX32" fmla="*/ 592836 w 748546"/>
              <a:gd name="connsiteY32" fmla="*/ 652834 h 737118"/>
              <a:gd name="connsiteX33" fmla="*/ 594550 w 748546"/>
              <a:gd name="connsiteY33" fmla="*/ 594550 h 737118"/>
              <a:gd name="connsiteX34" fmla="*/ 608836 w 748546"/>
              <a:gd name="connsiteY34" fmla="*/ 594550 h 737118"/>
              <a:gd name="connsiteX35" fmla="*/ 612836 w 748546"/>
              <a:gd name="connsiteY35" fmla="*/ 737974 h 737118"/>
              <a:gd name="connsiteX36" fmla="*/ 648834 w 748546"/>
              <a:gd name="connsiteY36" fmla="*/ 707118 h 737118"/>
              <a:gd name="connsiteX37" fmla="*/ 623121 w 748546"/>
              <a:gd name="connsiteY37" fmla="*/ 557980 h 737118"/>
              <a:gd name="connsiteX38" fmla="*/ 585408 w 748546"/>
              <a:gd name="connsiteY38" fmla="*/ 557980 h 737118"/>
              <a:gd name="connsiteX39" fmla="*/ 544266 w 748546"/>
              <a:gd name="connsiteY39" fmla="*/ 505410 h 737118"/>
              <a:gd name="connsiteX40" fmla="*/ 747688 w 748546"/>
              <a:gd name="connsiteY40" fmla="*/ 160850 h 737118"/>
              <a:gd name="connsiteX41" fmla="*/ 545981 w 748546"/>
              <a:gd name="connsiteY41" fmla="*/ 2570 h 73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8546" h="737118">
                <a:moveTo>
                  <a:pt x="320845" y="45997"/>
                </a:moveTo>
                <a:lnTo>
                  <a:pt x="312274" y="115138"/>
                </a:lnTo>
                <a:lnTo>
                  <a:pt x="360844" y="144279"/>
                </a:lnTo>
                <a:lnTo>
                  <a:pt x="342559" y="191706"/>
                </a:lnTo>
                <a:lnTo>
                  <a:pt x="277989" y="139137"/>
                </a:lnTo>
                <a:lnTo>
                  <a:pt x="216849" y="153422"/>
                </a:lnTo>
                <a:lnTo>
                  <a:pt x="229420" y="222563"/>
                </a:lnTo>
                <a:lnTo>
                  <a:pt x="295703" y="240848"/>
                </a:lnTo>
                <a:lnTo>
                  <a:pt x="299703" y="255133"/>
                </a:lnTo>
                <a:lnTo>
                  <a:pt x="200849" y="285989"/>
                </a:lnTo>
                <a:lnTo>
                  <a:pt x="144851" y="378557"/>
                </a:lnTo>
                <a:lnTo>
                  <a:pt x="164850" y="476840"/>
                </a:lnTo>
                <a:lnTo>
                  <a:pt x="196849" y="498553"/>
                </a:lnTo>
                <a:lnTo>
                  <a:pt x="221991" y="475126"/>
                </a:lnTo>
                <a:lnTo>
                  <a:pt x="229420" y="489411"/>
                </a:lnTo>
                <a:lnTo>
                  <a:pt x="198563" y="525410"/>
                </a:lnTo>
                <a:lnTo>
                  <a:pt x="80282" y="580265"/>
                </a:lnTo>
                <a:lnTo>
                  <a:pt x="4284" y="598550"/>
                </a:lnTo>
                <a:lnTo>
                  <a:pt x="2570" y="625406"/>
                </a:lnTo>
                <a:lnTo>
                  <a:pt x="176850" y="574551"/>
                </a:lnTo>
                <a:lnTo>
                  <a:pt x="248847" y="554552"/>
                </a:lnTo>
                <a:lnTo>
                  <a:pt x="315702" y="472840"/>
                </a:lnTo>
                <a:lnTo>
                  <a:pt x="389414" y="424270"/>
                </a:lnTo>
                <a:lnTo>
                  <a:pt x="351701" y="487697"/>
                </a:lnTo>
                <a:lnTo>
                  <a:pt x="392843" y="492839"/>
                </a:lnTo>
                <a:lnTo>
                  <a:pt x="463126" y="461983"/>
                </a:lnTo>
                <a:lnTo>
                  <a:pt x="475697" y="512839"/>
                </a:lnTo>
                <a:lnTo>
                  <a:pt x="524267" y="523695"/>
                </a:lnTo>
                <a:lnTo>
                  <a:pt x="575122" y="572837"/>
                </a:lnTo>
                <a:lnTo>
                  <a:pt x="578551" y="609407"/>
                </a:lnTo>
                <a:lnTo>
                  <a:pt x="571123" y="617978"/>
                </a:lnTo>
                <a:lnTo>
                  <a:pt x="580265" y="652834"/>
                </a:lnTo>
                <a:lnTo>
                  <a:pt x="592836" y="652834"/>
                </a:lnTo>
                <a:lnTo>
                  <a:pt x="594550" y="594550"/>
                </a:lnTo>
                <a:lnTo>
                  <a:pt x="608836" y="594550"/>
                </a:lnTo>
                <a:lnTo>
                  <a:pt x="612836" y="737974"/>
                </a:lnTo>
                <a:lnTo>
                  <a:pt x="648834" y="707118"/>
                </a:lnTo>
                <a:lnTo>
                  <a:pt x="623121" y="557980"/>
                </a:lnTo>
                <a:lnTo>
                  <a:pt x="585408" y="557980"/>
                </a:lnTo>
                <a:lnTo>
                  <a:pt x="544266" y="505410"/>
                </a:lnTo>
                <a:lnTo>
                  <a:pt x="747688" y="160850"/>
                </a:lnTo>
                <a:lnTo>
                  <a:pt x="54598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6" name="ZoneTexte 1">
            <a:extLst>
              <a:ext uri="{FF2B5EF4-FFF2-40B4-BE49-F238E27FC236}">
                <a16:creationId xmlns:a16="http://schemas.microsoft.com/office/drawing/2014/main" id="{D6C704DF-244C-1753-DF4E-67AD8FF66088}"/>
              </a:ext>
            </a:extLst>
          </p:cNvPr>
          <p:cNvSpPr txBox="1"/>
          <p:nvPr userDrawn="1"/>
        </p:nvSpPr>
        <p:spPr>
          <a:xfrm>
            <a:off x="561818" y="1431714"/>
            <a:ext cx="3621578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7" name="ZoneTexte 11">
            <a:extLst>
              <a:ext uri="{FF2B5EF4-FFF2-40B4-BE49-F238E27FC236}">
                <a16:creationId xmlns:a16="http://schemas.microsoft.com/office/drawing/2014/main" id="{6862FDA2-3F31-62BD-7CA2-1007FEB254A5}"/>
              </a:ext>
            </a:extLst>
          </p:cNvPr>
          <p:cNvSpPr txBox="1"/>
          <p:nvPr userDrawn="1"/>
        </p:nvSpPr>
        <p:spPr>
          <a:xfrm>
            <a:off x="2946950" y="3340047"/>
            <a:ext cx="1474459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8" name="ZoneTexte 11">
            <a:extLst>
              <a:ext uri="{FF2B5EF4-FFF2-40B4-BE49-F238E27FC236}">
                <a16:creationId xmlns:a16="http://schemas.microsoft.com/office/drawing/2014/main" id="{7631471E-15F0-9590-5CFE-6EDADAE6A1FE}"/>
              </a:ext>
            </a:extLst>
          </p:cNvPr>
          <p:cNvSpPr txBox="1"/>
          <p:nvPr userDrawn="1"/>
        </p:nvSpPr>
        <p:spPr>
          <a:xfrm>
            <a:off x="763762" y="2905932"/>
            <a:ext cx="192829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chemeClr val="bg1"/>
              </a:solidFill>
              <a:cs typeface="Gotham-Medium"/>
            </a:endParaRPr>
          </a:p>
        </p:txBody>
      </p:sp>
      <p:sp>
        <p:nvSpPr>
          <p:cNvPr id="271" name="Text Placeholder 270">
            <a:extLst>
              <a:ext uri="{FF2B5EF4-FFF2-40B4-BE49-F238E27FC236}">
                <a16:creationId xmlns:a16="http://schemas.microsoft.com/office/drawing/2014/main" id="{AC23806C-7EDB-590B-83FA-8EC91C693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125" y="990600"/>
            <a:ext cx="4150328" cy="523220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Local &amp; Global Deployment</a:t>
            </a:r>
            <a:br>
              <a:rPr lang="en-US"/>
            </a:br>
            <a:r>
              <a:rPr lang="en-US"/>
              <a:t>cutting-edge  processes, tools, </a:t>
            </a:r>
            <a:br>
              <a:rPr lang="en-US"/>
            </a:br>
            <a:r>
              <a:rPr lang="en-US"/>
              <a:t>training and procurement</a:t>
            </a:r>
          </a:p>
          <a:p>
            <a:pPr lvl="0"/>
            <a:endParaRPr lang="en-US"/>
          </a:p>
          <a:p>
            <a:pPr lvl="0"/>
            <a:r>
              <a:rPr lang="en-US"/>
              <a:t>Employing 17,000+ technology </a:t>
            </a:r>
            <a:br>
              <a:rPr lang="en-US"/>
            </a:br>
            <a:r>
              <a:rPr lang="en-US"/>
              <a:t>loving game-changers</a:t>
            </a:r>
          </a:p>
          <a:p>
            <a:pPr lvl="0"/>
            <a:endParaRPr lang="en-US"/>
          </a:p>
          <a:p>
            <a:pPr lvl="0"/>
            <a:r>
              <a:rPr lang="en-US"/>
              <a:t>20 years solving complex business </a:t>
            </a:r>
            <a:br>
              <a:rPr lang="en-US"/>
            </a:br>
            <a:r>
              <a:rPr lang="en-US"/>
              <a:t>issues with our Essential Business Model</a:t>
            </a:r>
          </a:p>
          <a:p>
            <a:pPr lvl="0"/>
            <a:endParaRPr lang="en-US"/>
          </a:p>
          <a:p>
            <a:pPr lvl="0"/>
            <a:r>
              <a:rPr lang="en-US"/>
              <a:t>$1.4B 2022 revenue</a:t>
            </a:r>
          </a:p>
          <a:p>
            <a:pPr lvl="0"/>
            <a:endParaRPr lang="en-US"/>
          </a:p>
          <a:p>
            <a:pPr lvl="0"/>
            <a:r>
              <a:rPr lang="en-US"/>
              <a:t>Servicing 35+countries</a:t>
            </a:r>
          </a:p>
          <a:p>
            <a:pPr lvl="0"/>
            <a:endParaRPr lang="en-US"/>
          </a:p>
          <a:p>
            <a:pPr lvl="0"/>
            <a:r>
              <a:rPr lang="en-US"/>
              <a:t>Delivering speed up test creation,  maintainability and execution by 90%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9A7648B-99E7-ADDC-E52C-F12DB83D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3B60BC-0007-239C-6AE8-61B98F1A0E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805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21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F6326-0954-43BA-B5D7-EBD06EA92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CC6181-5272-4D4E-89CC-E2FB95AB1D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4933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536259A-5D6E-4312-8527-91A58873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37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B1A4B5-C3A3-419E-85E2-B3331E07EF43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98E5D23-9B58-428C-92FE-3EA12518B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7E7F9DE-E801-4F92-94F7-1AD45E1835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2421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082F49C-E342-46E2-813E-A83251461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0" y="0"/>
            <a:ext cx="6972729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94E39-738E-421B-B958-2634A7FA011F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8EB038-AE24-4182-8752-E405A3291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684D787-FBEA-4125-9036-5C6190D104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3752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Fou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2E35F3F1-631B-45FB-8AAB-A35D59EC5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2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6CCCF-01EB-4044-A689-2F8E9C4D77F1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D2F9E9C-223E-4F99-A048-D6E1E3888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AD3D24-2666-4A9E-9169-89F33B3FB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769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D34B56A-5C5C-4992-AA53-AF262C81A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0A54BE-D166-4DEF-9767-A3EC422672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034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old Pixels Logo Bottom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32D961-3CBC-4B8B-A3BE-828E331AB8C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8A4C3-F3AD-47BA-A796-38ECD5922F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98655"/>
              <a:ext cx="12192000" cy="5059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450787-F462-4E19-BE7A-31BFF3A89AE3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435634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03275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55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Green 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6190FD12-1CD8-41BC-9231-2D3490C0C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2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old Pixels Logo To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8867106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1984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75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791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4B94C6-A46A-4D8F-98F8-CE4C0BC31D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4992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1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50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9376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1381F82-1089-477D-9BE8-CD95EB6342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E91A822-3C22-445D-AD9A-62228C806C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4114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344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973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ange 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1AD525-653C-43E9-9756-F414E8D78D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A8EB15-9D9D-406A-9519-A7170303C8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D9BF2F-7411-4FA0-B711-A589ED03E0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2F5076-0A14-4BE3-8865-233F90C4DC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C3F37B3A-30F1-4DC5-BDC1-8D16F0E53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4F1FB4-57B2-4BEF-8DF3-64496193A5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41067D9-269F-40D1-B3DF-8F0BCDB48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5422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riangle Logo To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2768" y="2056164"/>
            <a:ext cx="7436167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E19958CC-B309-5984-3DAD-6134EF0ED419}"/>
              </a:ext>
            </a:extLst>
          </p:cNvPr>
          <p:cNvSpPr/>
          <p:nvPr userDrawn="1"/>
        </p:nvSpPr>
        <p:spPr bwMode="auto">
          <a:xfrm flipV="1">
            <a:off x="-411" y="-12033"/>
            <a:ext cx="5498844" cy="5680894"/>
          </a:xfrm>
          <a:prstGeom prst="rt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F5BFE-B9F2-1020-F297-70F47860089E}"/>
              </a:ext>
            </a:extLst>
          </p:cNvPr>
          <p:cNvSpPr/>
          <p:nvPr userDrawn="1"/>
        </p:nvSpPr>
        <p:spPr bwMode="auto">
          <a:xfrm rot="16200000">
            <a:off x="-979493" y="967461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2654359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443072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Black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37F00F-1E8B-4AB3-BED2-A483B0116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1" y="0"/>
            <a:ext cx="530225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733202-70FF-4FC3-B941-A52BA3230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1995E67-427A-4947-8AE2-54425F7BA4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86A7418-25F6-447F-938E-5A8C7DFA0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ACA20-2A39-C125-D675-AD0E695DF4D7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1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Green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750D674-29F1-4D4B-B5A3-6F095BF5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4BCA2-1064-A7B3-B341-78128625887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10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Purpl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3294711"/>
            <a:ext cx="4170868" cy="2764786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750D674-29F1-4D4B-B5A3-6F095BF5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D5E35E-6AD0-47BB-D5E6-07BACF5FADF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381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ing Slide Blu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86E558-72C7-4684-A72D-FBD88B0FCF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AF7909-C24A-438A-8E3F-6E270E8777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E24C3D-DC67-4C7D-93E5-85F99D802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32AB6-0C8C-4480-9630-4A33B5A1A4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B7825D3-4995-4648-A922-55980F535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58B0A7-FC8C-21B7-1D59-D48C22CF939A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tcome Focused Purpl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3E0E34-583B-BB91-FB49-E8E9BBAA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8834" y="4284133"/>
            <a:ext cx="12192000" cy="2573867"/>
          </a:xfrm>
          <a:prstGeom prst="rect">
            <a:avLst/>
          </a:prstGeom>
        </p:spPr>
      </p:pic>
      <p:sp>
        <p:nvSpPr>
          <p:cNvPr id="18" name="Rectangle 37">
            <a:extLst>
              <a:ext uri="{FF2B5EF4-FFF2-40B4-BE49-F238E27FC236}">
                <a16:creationId xmlns:a16="http://schemas.microsoft.com/office/drawing/2014/main" id="{65637C4C-E982-0E99-B920-C7DEFE55E80C}"/>
              </a:ext>
            </a:extLst>
          </p:cNvPr>
          <p:cNvSpPr/>
          <p:nvPr userDrawn="1"/>
        </p:nvSpPr>
        <p:spPr bwMode="auto">
          <a:xfrm>
            <a:off x="-1" y="0"/>
            <a:ext cx="3358837" cy="6858000"/>
          </a:xfrm>
          <a:prstGeom prst="rect">
            <a:avLst/>
          </a:prstGeom>
          <a:solidFill>
            <a:srgbClr val="6846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57A7-F72A-BA65-47BE-F3EF93B8D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-1" y="0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492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B4F192A5-CB00-CB86-BEB6-0C1CD8FDD2B6}"/>
              </a:ext>
            </a:extLst>
          </p:cNvPr>
          <p:cNvSpPr/>
          <p:nvPr userDrawn="1"/>
        </p:nvSpPr>
        <p:spPr bwMode="auto">
          <a:xfrm>
            <a:off x="8833166" y="-5494"/>
            <a:ext cx="3358837" cy="6863494"/>
          </a:xfrm>
          <a:prstGeom prst="rect">
            <a:avLst/>
          </a:prstGeom>
          <a:solidFill>
            <a:srgbClr val="6846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3DEF252-0F09-D514-3A39-5E7F24E9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893A59D-B002-8D5F-2B3E-D154EAABB4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87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6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tcome Focused Black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3E0E34-583B-BB91-FB49-E8E9BBAA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8834" y="4284133"/>
            <a:ext cx="12192000" cy="2573867"/>
          </a:xfrm>
          <a:prstGeom prst="rect">
            <a:avLst/>
          </a:prstGeom>
        </p:spPr>
      </p:pic>
      <p:sp>
        <p:nvSpPr>
          <p:cNvPr id="18" name="Rectangle 37">
            <a:extLst>
              <a:ext uri="{FF2B5EF4-FFF2-40B4-BE49-F238E27FC236}">
                <a16:creationId xmlns:a16="http://schemas.microsoft.com/office/drawing/2014/main" id="{65637C4C-E982-0E99-B920-C7DEFE55E80C}"/>
              </a:ext>
            </a:extLst>
          </p:cNvPr>
          <p:cNvSpPr/>
          <p:nvPr userDrawn="1"/>
        </p:nvSpPr>
        <p:spPr bwMode="auto">
          <a:xfrm>
            <a:off x="-1" y="0"/>
            <a:ext cx="335883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57A7-F72A-BA65-47BE-F3EF93B8D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-1" y="-5494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492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B4F192A5-CB00-CB86-BEB6-0C1CD8FDD2B6}"/>
              </a:ext>
            </a:extLst>
          </p:cNvPr>
          <p:cNvSpPr/>
          <p:nvPr userDrawn="1"/>
        </p:nvSpPr>
        <p:spPr bwMode="auto">
          <a:xfrm>
            <a:off x="8833166" y="-5494"/>
            <a:ext cx="3358837" cy="68634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D7781C-2AC4-6C44-2AEA-01BBA487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2D40C3-3E27-1E6F-9115-2E1C9B0276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26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6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183024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9283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35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 Blue 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EFB26A-28CD-4BBB-890A-B808C176F5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8C38BB5-7DDC-4880-B51D-1016BE61DF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6428E-EF68-490B-8D76-456F86DF5D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2EB986C-8B20-4809-A852-7A0025E4BE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6EA250A-51F1-4E57-90EE-9513DA834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1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ing Solution slide purpl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7250A-2A70-E3B7-7B2B-6A0E327F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3051521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Solution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5E35E-6AD0-47BB-D5E6-07BACF5FADF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38FBD-385F-47E2-457C-46811F947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8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utions with logos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44F92-FE81-BB42-788C-5D9EB9812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0" y="0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1477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0DE77-E370-483F-CEA9-D02A3CB40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36" y="5829300"/>
            <a:ext cx="1628500" cy="684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84598-9CE3-F6D3-82C6-55D85F82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0483"/>
            <a:ext cx="12192000" cy="2573867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1FAC4A-D470-9029-D19F-0040D388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2BE8FB1-B49F-FF4E-B48F-41712AC664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877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Questions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rris wheel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7EC3C359-32A1-4E49-970B-C35E543FA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00" y="0"/>
            <a:ext cx="7644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5406013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495195D-DFDE-4472-94E5-2D41552E2D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572" y="1670072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Closing statement 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B853F-147A-F4F0-E924-6EA66A1814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33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© 2023 Trissential, an Expleo Company  |  Trissential Overview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47148-BC16-462E-B587-21C9F0681F28}"/>
              </a:ext>
            </a:extLst>
          </p:cNvPr>
          <p:cNvSpPr txBox="1"/>
          <p:nvPr userDrawn="1"/>
        </p:nvSpPr>
        <p:spPr>
          <a:xfrm>
            <a:off x="5524833" y="547899"/>
            <a:ext cx="34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0"/>
              </a:rPr>
              <a:t>Closing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40B568-AFC6-4029-B11D-CE908648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5086" y="2790250"/>
            <a:ext cx="3505200" cy="4630300"/>
          </a:xfrm>
          <a:prstGeom prst="rect">
            <a:avLst/>
          </a:prstGeom>
        </p:spPr>
      </p:pic>
      <p:pic>
        <p:nvPicPr>
          <p:cNvPr id="13" name="Picture 12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481578F8-CBA0-4019-921C-5DDC7F308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0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06A53-210B-536A-450F-BB5B22576E36}"/>
              </a:ext>
            </a:extLst>
          </p:cNvPr>
          <p:cNvSpPr/>
          <p:nvPr userDrawn="1"/>
        </p:nvSpPr>
        <p:spPr bwMode="auto">
          <a:xfrm>
            <a:off x="5124091" y="1"/>
            <a:ext cx="239479" cy="17684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B2EC0-95E5-6207-2FFA-E35BB89D7D65}"/>
              </a:ext>
            </a:extLst>
          </p:cNvPr>
          <p:cNvSpPr/>
          <p:nvPr userDrawn="1"/>
        </p:nvSpPr>
        <p:spPr bwMode="auto">
          <a:xfrm>
            <a:off x="0" y="1800236"/>
            <a:ext cx="5122416" cy="2081212"/>
          </a:xfrm>
          <a:prstGeom prst="rect">
            <a:avLst/>
          </a:prstGeom>
          <a:solidFill>
            <a:srgbClr val="04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91440" rIns="45720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ontserrat SemiBold" panose="00000700000000000000" pitchFamily="2" charset="0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A4100468-97A5-D451-DEBD-8CF5FFE577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82876" y="3148536"/>
            <a:ext cx="461639" cy="461639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B57FA43A-EE68-F613-0C68-6C272C0EE4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715" y="1992061"/>
            <a:ext cx="461639" cy="46163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FFB5D1-478A-46D1-95C9-75318DCD7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834" y="1768416"/>
            <a:ext cx="6247050" cy="386463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Discuss &lt;&lt;client&gt;&gt; role and goals</a:t>
            </a:r>
          </a:p>
          <a:p>
            <a:pPr lvl="0"/>
            <a:r>
              <a:rPr lang="en-US"/>
              <a:t>Discuss&lt;&lt;client&gt;&gt; SOW and what we need to accomplish</a:t>
            </a:r>
          </a:p>
          <a:p>
            <a:pPr lvl="0"/>
            <a:r>
              <a:rPr lang="en-US"/>
              <a:t>Brief overview of Trissential</a:t>
            </a:r>
          </a:p>
          <a:p>
            <a:pPr lvl="0"/>
            <a:r>
              <a:rPr lang="en-US"/>
              <a:t>Discuss opportunities to work together</a:t>
            </a:r>
          </a:p>
          <a:p>
            <a:pPr lvl="0"/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76442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20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7"/>
          <p:cNvSpPr txBox="1"/>
          <p:nvPr userDrawn="1"/>
        </p:nvSpPr>
        <p:spPr>
          <a:xfrm>
            <a:off x="9939337" y="6362807"/>
            <a:ext cx="1965325" cy="264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trissential.com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250225B8-96F0-47E1-9257-1CC876458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909" y="5593080"/>
            <a:ext cx="4579937" cy="28659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buNone/>
              <a:defRPr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spcBef>
                <a:spcPts val="30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Name Last Name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D2FB4B49-9D82-4C33-89FC-33AB6BC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870152"/>
            <a:ext cx="4491446" cy="757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100" b="0" kern="1200" noProof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Position  City  Country</a:t>
            </a:r>
            <a:br>
              <a:rPr lang="en-GB" noProof="0"/>
            </a:br>
            <a:r>
              <a:rPr lang="en-GB" noProof="0"/>
              <a:t>T. 888.595.7970 • M. 888.555.5555</a:t>
            </a:r>
            <a:br>
              <a:rPr lang="en-GB" noProof="0"/>
            </a:br>
            <a:r>
              <a:rPr lang="en-GB" noProof="0"/>
              <a:t>name@trissential.com</a:t>
            </a:r>
          </a:p>
          <a:p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613E1-C884-4047-8D8C-44DD4C4BE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81" y="2032255"/>
            <a:ext cx="4092143" cy="16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8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 Blue 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86E558-72C7-4684-A72D-FBD88B0FCF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AF7909-C24A-438A-8E3F-6E270E8777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E24C3D-DC67-4C7D-93E5-85F99D802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32AB6-0C8C-4480-9630-4A33B5A1A4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70299A9-D29C-4474-A2F4-09FC2D00E1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57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3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71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4B94C6-A46A-4D8F-98F8-CE4C0BC31D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291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1381F82-1089-477D-9BE8-CD95EB6342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E91A822-3C22-445D-AD9A-62228C806C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82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pic>
        <p:nvPicPr>
          <p:cNvPr id="5" name="Picture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7A05EEFF-9B0F-42FB-96CB-E834ACC97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46747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14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96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668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7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4F1FB4-57B2-4BEF-8DF3-64496193A5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41067D9-269F-40D1-B3DF-8F0BCDB48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998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405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183024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18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Pixels Left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A picture containing nature&#10;&#10;Description automatically generated">
            <a:extLst>
              <a:ext uri="{FF2B5EF4-FFF2-40B4-BE49-F238E27FC236}">
                <a16:creationId xmlns:a16="http://schemas.microsoft.com/office/drawing/2014/main" id="{F58009FB-97C8-4812-92CD-C9B44FB2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" t="-5755" r="4787" b="6096"/>
          <a:stretch/>
        </p:blipFill>
        <p:spPr>
          <a:xfrm>
            <a:off x="0" y="-19218"/>
            <a:ext cx="12192000" cy="6896435"/>
          </a:xfrm>
          <a:prstGeom prst="rect">
            <a:avLst/>
          </a:prstGeom>
          <a:solidFill>
            <a:srgbClr val="06040D"/>
          </a:solidFill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133718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2B73A-67BA-42A6-BA8C-F716464D0C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B75CB4-5C46-429C-89DB-939CEE09F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145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621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Pixels Left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A picture containing nature&#10;&#10;Description automatically generated">
            <a:extLst>
              <a:ext uri="{FF2B5EF4-FFF2-40B4-BE49-F238E27FC236}">
                <a16:creationId xmlns:a16="http://schemas.microsoft.com/office/drawing/2014/main" id="{F58009FB-97C8-4812-92CD-C9B44FB2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" t="-5755" r="4787" b="6096"/>
          <a:stretch/>
        </p:blipFill>
        <p:spPr>
          <a:xfrm>
            <a:off x="0" y="0"/>
            <a:ext cx="12192000" cy="6896435"/>
          </a:xfrm>
          <a:prstGeom prst="rect">
            <a:avLst/>
          </a:prstGeom>
          <a:solidFill>
            <a:srgbClr val="06040D"/>
          </a:solidFill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B75CB4-5C46-429C-89DB-939CEE09F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04350-BC4F-41E9-9C2C-BFC8E8876A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4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672" y="0"/>
            <a:ext cx="594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47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86145-719E-4C0D-8A33-EB8C82A75F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DEAA8-DE81-46CB-8FC2-63413967A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AE6FF68-3976-41FE-AA7A-D6ACCDB5D4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86EFD-7B47-49EA-98B2-EDA4A6CACB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9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86145-719E-4C0D-8A33-EB8C82A75F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DEAA8-DE81-46CB-8FC2-63413967A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A83A8D-5752-4171-B5C5-52C59010E0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9640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Blank 2">
  <p:cSld name="B. Blank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609600" y="1758000"/>
            <a:ext cx="10972000" cy="4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pic>
        <p:nvPicPr>
          <p:cNvPr id="105" name="Google Shape;10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50333" y="329184"/>
            <a:ext cx="1575067" cy="3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752148" y="6517600"/>
            <a:ext cx="3628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481200" cy="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i="0" u="none" strike="noStrike" cap="none">
                <a:solidFill>
                  <a:schemeClr val="accent2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ubTitle" idx="2"/>
          </p:nvPr>
        </p:nvSpPr>
        <p:spPr>
          <a:xfrm>
            <a:off x="609600" y="1158240"/>
            <a:ext cx="10972000" cy="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 b="1">
                <a:solidFill>
                  <a:srgbClr val="000000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41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pic>
        <p:nvPicPr>
          <p:cNvPr id="5" name="Picture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7A05EEFF-9B0F-42FB-96CB-E834ACC97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62035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On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0" name="Picture 9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EEC6B546-ABF8-454F-A447-5BB52A3BC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672" y="0"/>
            <a:ext cx="594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27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Fou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8" name="Picture 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343CF20B-A4BC-4E79-A648-04C2EDDAD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734" y="0"/>
            <a:ext cx="5988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37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Fiv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5" name="Picture 4" descr="A picture containing scene, laser&#10;&#10;Description automatically generated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-1"/>
            <a:ext cx="5884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2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F6326-0954-43BA-B5D7-EBD06EA92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CC6181-5272-4D4E-89CC-E2FB95AB1D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298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wo black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F6326-0954-43BA-B5D7-EBD06EA92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CC6181-5272-4D4E-89CC-E2FB95AB1D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78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gaming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0" y="0"/>
            <a:ext cx="6170109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4" name="Picture Placeholder 9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E5EF03ED-F21B-4433-9B96-FCA92DC3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397" y="0"/>
            <a:ext cx="576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5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536259A-5D6E-4312-8527-91A58873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37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B1A4B5-C3A3-419E-85E2-B3331E07EF43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98E5D23-9B58-428C-92FE-3EA12518B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7E7F9DE-E801-4F92-94F7-1AD45E1835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706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Fou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082F49C-E342-46E2-813E-A83251461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0" y="0"/>
            <a:ext cx="6972729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94E39-738E-421B-B958-2634A7FA011F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8EB038-AE24-4182-8752-E405A3291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684D787-FBEA-4125-9036-5C6190D104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164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Fiv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2E35F3F1-631B-45FB-8AAB-A35D59EC5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2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6CCCF-01EB-4044-A689-2F8E9C4D77F1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D2F9E9C-223E-4F99-A048-D6E1E3888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AD3D24-2666-4A9E-9169-89F33B3FB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233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black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D34B56A-5C5C-4992-AA53-AF262C81A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0A54BE-D166-4DEF-9767-A3EC422672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22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hite blue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244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 blue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855389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35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hite blue logo top two column 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769125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44440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C64DBB-5FF3-4577-AD61-07FA352622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5269" y="2056164"/>
            <a:ext cx="5344440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708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37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hite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8829510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0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gold Dark two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32D961-3CBC-4B8B-A3BE-828E331AB8C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8A4C3-F3AD-47BA-A796-38ECD5922F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98655"/>
              <a:ext cx="12192000" cy="5059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450787-F462-4E19-BE7A-31BFF3A89AE3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435634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03275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23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Fiv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6A92-C2A6-48BE-98C5-0C9CFD8C3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57" y="422507"/>
            <a:ext cx="2572642" cy="10810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9F9C27-52AE-4F00-A282-D6F924FE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5918200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99EA-7F0F-43E7-84A8-A0FC1823D434}"/>
              </a:ext>
            </a:extLst>
          </p:cNvPr>
          <p:cNvSpPr txBox="1"/>
          <p:nvPr userDrawn="1"/>
        </p:nvSpPr>
        <p:spPr>
          <a:xfrm>
            <a:off x="394851" y="1926017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4032CA3-A6C3-4834-B0C0-6911C9A51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55" y="5548313"/>
            <a:ext cx="5297487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5" name="Picture 4" descr="A picture containing scene, laser&#10;&#10;Description automatically generated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-1"/>
            <a:ext cx="5884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8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gold Dar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8867106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20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gold Dark 2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A picture containing nature&#10;&#10;Description automatically generated">
            <a:extLst>
              <a:ext uri="{FF2B5EF4-FFF2-40B4-BE49-F238E27FC236}">
                <a16:creationId xmlns:a16="http://schemas.microsoft.com/office/drawing/2014/main" id="{F58009FB-97C8-4812-92CD-C9B44FB2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" t="-5755" r="4787" b="6096"/>
          <a:stretch/>
        </p:blipFill>
        <p:spPr>
          <a:xfrm>
            <a:off x="0" y="0"/>
            <a:ext cx="12192000" cy="6896435"/>
          </a:xfrm>
          <a:prstGeom prst="rect">
            <a:avLst/>
          </a:prstGeom>
          <a:solidFill>
            <a:srgbClr val="06040D"/>
          </a:solidFill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80363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2B73A-67BA-42A6-BA8C-F716464D0C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B75CB4-5C46-429C-89DB-939CEE09F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4554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Dark logo bottom 202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86145-719E-4C0D-8A33-EB8C82A75F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DEAA8-DE81-46CB-8FC2-63413967A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A83A8D-5752-4171-B5C5-52C59010E0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71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Dark no log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886145-719E-4C0D-8A33-EB8C82A75F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DEAA8-DE81-46CB-8FC2-63413967A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691487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AE6FF68-3976-41FE-AA7A-D6ACCDB5D4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A3815-5A31-45AA-B942-4AE41340A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1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_custom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37F00F-1E8B-4AB3-BED2-A483B0116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1" y="0"/>
            <a:ext cx="530225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733202-70FF-4FC3-B941-A52BA3230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1995E67-427A-4947-8AE2-54425F7BA4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86A7418-25F6-447F-938E-5A8C7DFA0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Custom Green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750D674-29F1-4D4B-B5A3-6F095BF5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ing Slide Custom Orange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1AD525-653C-43E9-9756-F414E8D78D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A8EB15-9D9D-406A-9519-A7170303C8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D9BF2F-7411-4FA0-B711-A589ED03E0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2F5076-0A14-4BE3-8865-233F90C4DC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4194164-7B85-45AC-888B-DFB152B0B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08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ing Slide Custom Light blue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86E558-72C7-4684-A72D-FBD88B0FCF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AF7909-C24A-438A-8E3F-6E270E8777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E24C3D-DC67-4C7D-93E5-85F99D802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32AB6-0C8C-4480-9630-4A33B5A1A4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B7825D3-4995-4648-A922-55980F535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et Trissential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00C0E07-65B5-4F99-BF29-26073B06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6537F18-FC4A-4EE1-9085-7C124DF8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7EF24-DFB2-4B35-8717-78D853CB2955}"/>
              </a:ext>
            </a:extLst>
          </p:cNvPr>
          <p:cNvSpPr/>
          <p:nvPr userDrawn="1"/>
        </p:nvSpPr>
        <p:spPr bwMode="auto">
          <a:xfrm>
            <a:off x="-1" y="0"/>
            <a:ext cx="7697285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9DA92F4-3AFA-480B-96B6-F40B83BA2E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563" y="1842375"/>
            <a:ext cx="7664690" cy="3822764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BC1DFDFF-C192-4C38-9087-6F5E99C42C63}"/>
              </a:ext>
            </a:extLst>
          </p:cNvPr>
          <p:cNvSpPr txBox="1">
            <a:spLocks/>
          </p:cNvSpPr>
          <p:nvPr userDrawn="1"/>
        </p:nvSpPr>
        <p:spPr>
          <a:xfrm>
            <a:off x="642938" y="550863"/>
            <a:ext cx="11549062" cy="4078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50" b="1">
                <a:solidFill>
                  <a:srgbClr val="000000"/>
                </a:solidFill>
                <a:latin typeface="Montserrat" panose="00000500000000000000" pitchFamily="2" charset="0"/>
              </a:rPr>
              <a:t>Meet Trissential, an Expleo Company</a:t>
            </a:r>
          </a:p>
        </p:txBody>
      </p:sp>
    </p:spTree>
    <p:extLst>
      <p:ext uri="{BB962C8B-B14F-4D97-AF65-F5344CB8AC3E}">
        <p14:creationId xmlns:p14="http://schemas.microsoft.com/office/powerpoint/2010/main" val="664849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tement WITH LOG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rris wheel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7EC3C359-32A1-4E49-970B-C35E543FA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00" y="0"/>
            <a:ext cx="7644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5406013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000000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4AF96-79D8-4600-A48A-3F1272EA4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858" y="5835526"/>
            <a:ext cx="1628500" cy="6842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495195D-DFDE-4472-94E5-2D41552E2D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572" y="1670072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Closing statement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69726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F6326-0954-43BA-B5D7-EBD06EA92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CC6181-5272-4D4E-89CC-E2FB95AB1D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526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Option Two 20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7"/>
          <p:cNvSpPr txBox="1"/>
          <p:nvPr userDrawn="1"/>
        </p:nvSpPr>
        <p:spPr>
          <a:xfrm>
            <a:off x="9939337" y="6362807"/>
            <a:ext cx="1965325" cy="2646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trissential.com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250225B8-96F0-47E1-9257-1CC876458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909" y="5593080"/>
            <a:ext cx="4579937" cy="28659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buNone/>
              <a:defRPr sz="15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spcBef>
                <a:spcPts val="30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Name Last Name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D2FB4B49-9D82-4C33-89FC-33AB6BC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870152"/>
            <a:ext cx="4491446" cy="757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100" b="0" kern="1200" noProof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Position  City  Country</a:t>
            </a:r>
            <a:br>
              <a:rPr lang="en-GB" noProof="0"/>
            </a:br>
            <a:r>
              <a:rPr lang="en-GB" noProof="0"/>
              <a:t>T. 888.595.7970 • M. 888.555.5555</a:t>
            </a:r>
            <a:br>
              <a:rPr lang="en-GB" noProof="0"/>
            </a:br>
            <a:r>
              <a:rPr lang="en-GB" noProof="0"/>
              <a:t>name@trissential.com</a:t>
            </a:r>
          </a:p>
          <a:p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613E1-C884-4047-8D8C-44DD4C4BE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81" y="2032255"/>
            <a:ext cx="4092143" cy="16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60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/>
          <p:nvPr/>
        </p:nvSpPr>
        <p:spPr>
          <a:xfrm rot="10800000" flipH="1">
            <a:off x="4064003" y="1321925"/>
            <a:ext cx="8127999" cy="1946633"/>
          </a:xfrm>
          <a:prstGeom prst="flowChartDocument">
            <a:avLst/>
          </a:prstGeom>
          <a:solidFill>
            <a:srgbClr val="F0F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4"/>
          <p:cNvSpPr/>
          <p:nvPr/>
        </p:nvSpPr>
        <p:spPr>
          <a:xfrm rot="10800000">
            <a:off x="-2" y="1326807"/>
            <a:ext cx="7661276" cy="1946632"/>
          </a:xfrm>
          <a:prstGeom prst="flowChartDocument">
            <a:avLst/>
          </a:prstGeom>
          <a:solidFill>
            <a:srgbClr val="F0F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4"/>
          <p:cNvSpPr txBox="1"/>
          <p:nvPr/>
        </p:nvSpPr>
        <p:spPr>
          <a:xfrm>
            <a:off x="11591828" y="6426884"/>
            <a:ext cx="5834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None/>
              </a:pPr>
              <a:t>‹#›</a:t>
            </a:fld>
            <a:endParaRPr sz="14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21;p34"/>
          <p:cNvSpPr/>
          <p:nvPr/>
        </p:nvSpPr>
        <p:spPr>
          <a:xfrm flipH="1">
            <a:off x="-3" y="4267105"/>
            <a:ext cx="12191152" cy="1704327"/>
          </a:xfrm>
          <a:prstGeom prst="flowChartDocument">
            <a:avLst/>
          </a:prstGeom>
          <a:solidFill>
            <a:srgbClr val="F0F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4"/>
          <p:cNvSpPr/>
          <p:nvPr/>
        </p:nvSpPr>
        <p:spPr>
          <a:xfrm>
            <a:off x="-3" y="3108960"/>
            <a:ext cx="12192003" cy="1645920"/>
          </a:xfrm>
          <a:prstGeom prst="rect">
            <a:avLst/>
          </a:prstGeom>
          <a:solidFill>
            <a:srgbClr val="F0F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68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ssential Cover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5">
            <a:extLst>
              <a:ext uri="{FF2B5EF4-FFF2-40B4-BE49-F238E27FC236}">
                <a16:creationId xmlns:a16="http://schemas.microsoft.com/office/drawing/2014/main" id="{CEB4C348-66FE-A95F-91E5-041EF00E54D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09356" y="0"/>
            <a:ext cx="7194550" cy="6857999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D487645-F44B-F6F2-1D59-F3ED1A527C31}"/>
              </a:ext>
            </a:extLst>
          </p:cNvPr>
          <p:cNvSpPr/>
          <p:nvPr userDrawn="1"/>
        </p:nvSpPr>
        <p:spPr>
          <a:xfrm>
            <a:off x="0" y="0"/>
            <a:ext cx="5594350" cy="6858000"/>
          </a:xfrm>
          <a:custGeom>
            <a:avLst/>
            <a:gdLst/>
            <a:ahLst/>
            <a:cxnLst/>
            <a:rect l="l" t="t" r="r" b="b"/>
            <a:pathLst>
              <a:path w="4628515" h="10287000">
                <a:moveTo>
                  <a:pt x="0" y="10286999"/>
                </a:moveTo>
                <a:lnTo>
                  <a:pt x="4628184" y="10286999"/>
                </a:lnTo>
                <a:lnTo>
                  <a:pt x="462818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6745C6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FB70322-B636-E986-3791-10C587B6076C}"/>
              </a:ext>
            </a:extLst>
          </p:cNvPr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75"/>
          <a:stretch/>
        </p:blipFill>
        <p:spPr>
          <a:xfrm>
            <a:off x="6108657" y="0"/>
            <a:ext cx="6083343" cy="6858000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BD68E37-C57F-4120-B271-F4CD4F6F28AF}"/>
              </a:ext>
            </a:extLst>
          </p:cNvPr>
          <p:cNvSpPr/>
          <p:nvPr userDrawn="1"/>
        </p:nvSpPr>
        <p:spPr>
          <a:xfrm>
            <a:off x="5427633" y="6172199"/>
            <a:ext cx="1392343" cy="685800"/>
          </a:xfrm>
          <a:custGeom>
            <a:avLst/>
            <a:gdLst/>
            <a:ahLst/>
            <a:cxnLst/>
            <a:rect l="l" t="t" r="r" b="b"/>
            <a:pathLst>
              <a:path w="2088515" h="1028700">
                <a:moveTo>
                  <a:pt x="1745500" y="1028699"/>
                </a:moveTo>
                <a:lnTo>
                  <a:pt x="0" y="1028699"/>
                </a:lnTo>
                <a:lnTo>
                  <a:pt x="342899" y="0"/>
                </a:lnTo>
                <a:lnTo>
                  <a:pt x="2088400" y="0"/>
                </a:lnTo>
                <a:lnTo>
                  <a:pt x="1745500" y="1028699"/>
                </a:lnTo>
                <a:close/>
              </a:path>
            </a:pathLst>
          </a:custGeom>
          <a:solidFill>
            <a:srgbClr val="B4BD3A">
              <a:alpha val="6470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CAAFEF5-9F79-ED16-6DBC-016B40E4C7CB}"/>
              </a:ext>
            </a:extLst>
          </p:cNvPr>
          <p:cNvSpPr/>
          <p:nvPr userDrawn="1"/>
        </p:nvSpPr>
        <p:spPr>
          <a:xfrm>
            <a:off x="4492566" y="0"/>
            <a:ext cx="1562523" cy="1195493"/>
          </a:xfrm>
          <a:custGeom>
            <a:avLst/>
            <a:gdLst/>
            <a:ahLst/>
            <a:cxnLst/>
            <a:rect l="l" t="t" r="r" b="b"/>
            <a:pathLst>
              <a:path w="2343784" h="1793239">
                <a:moveTo>
                  <a:pt x="1745500" y="1793107"/>
                </a:moveTo>
                <a:lnTo>
                  <a:pt x="0" y="1793107"/>
                </a:lnTo>
                <a:lnTo>
                  <a:pt x="597702" y="0"/>
                </a:lnTo>
                <a:lnTo>
                  <a:pt x="2343202" y="0"/>
                </a:lnTo>
                <a:lnTo>
                  <a:pt x="1745500" y="1793107"/>
                </a:lnTo>
                <a:close/>
              </a:path>
            </a:pathLst>
          </a:custGeom>
          <a:solidFill>
            <a:srgbClr val="66A6C2">
              <a:alpha val="6470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4E70EDC0-7A8B-9E79-DC5B-814C1C5ACF80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90B817C1-6B1C-E5F5-0F05-93266F816CDF}"/>
              </a:ext>
            </a:extLst>
          </p:cNvPr>
          <p:cNvSpPr txBox="1"/>
          <p:nvPr userDrawn="1"/>
        </p:nvSpPr>
        <p:spPr>
          <a:xfrm>
            <a:off x="750490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85D58F0-6E80-614C-AF03-8806A88B5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5C0E731-3F3C-2D2E-ACEB-443C252DD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285437A4-0589-14BD-2C64-91E6058F3609}"/>
              </a:ext>
            </a:extLst>
          </p:cNvPr>
          <p:cNvSpPr/>
          <p:nvPr userDrawn="1"/>
        </p:nvSpPr>
        <p:spPr>
          <a:xfrm>
            <a:off x="3134170" y="0"/>
            <a:ext cx="5133340" cy="6858000"/>
          </a:xfrm>
          <a:custGeom>
            <a:avLst/>
            <a:gdLst/>
            <a:ahLst/>
            <a:cxnLst/>
            <a:rect l="l" t="t" r="r" b="b"/>
            <a:pathLst>
              <a:path w="7700009" h="10287000">
                <a:moveTo>
                  <a:pt x="4270922" y="10286999"/>
                </a:moveTo>
                <a:lnTo>
                  <a:pt x="0" y="10286999"/>
                </a:lnTo>
                <a:lnTo>
                  <a:pt x="3428999" y="0"/>
                </a:lnTo>
                <a:lnTo>
                  <a:pt x="7699921" y="0"/>
                </a:lnTo>
                <a:lnTo>
                  <a:pt x="4270922" y="10286999"/>
                </a:lnTo>
                <a:close/>
              </a:path>
            </a:pathLst>
          </a:custGeom>
          <a:solidFill>
            <a:srgbClr val="6745C6">
              <a:alpha val="13729"/>
            </a:srgb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091F2-6C46-A8D2-80EA-7D518C3A3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BC4447-8E72-E697-4CD8-38A33D3CDC35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EC41A0-5257-3350-37C2-DED407BADD50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23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ssential Cover Slid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83F52-0060-2E92-3D45-87292973F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C0AAA-6593-0B8A-BB65-D3C2FD6B5893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6308E8D5-E1BC-304E-41F5-F4A3BA9C700C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E05FF4-D926-8BC5-503A-08460A60D1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8DBF3A8-8451-089F-9B9C-486B4455F5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4BAF07DD-FDBB-7172-D9CA-B260A1DE79AA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387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wo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7A05EEFF-9B0F-42FB-96CB-E834ACC97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301D9-DCC0-B3E6-2BAC-6C1747D0E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3711E-9DFB-EDC7-1A15-BF045A98988E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F92A6448-50EB-D4D1-6FF2-84657199FE6E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09366BA-7C46-FC46-7F96-21262DDBA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661DE5A-59AD-07AC-085F-8840951183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8513923-B5FB-62A3-552A-D9EA30E5600A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107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Thre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8B3E8-DC55-4B38-86E9-FD67B37A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5672" y="0"/>
            <a:ext cx="5947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4B7B-9071-24E3-868E-A09374E243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539D2-644D-40D3-8055-F62C4D8EB280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10CED4E9-49FA-0545-CCBA-B1D3493B24DE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F482247-AA93-32A1-A377-DCF940530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45679FC-F92E-214D-299B-AB06ECFDF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A20870F-D2FB-7778-897A-F2BFEBA012A9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50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Four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343CF20B-A4BC-4E79-A648-04C2EDDAD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734" y="0"/>
            <a:ext cx="598881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B2F64-4E5C-C38C-13C5-559391365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913A8-1913-15B3-F2DA-CCB8575619B2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F4FB31DA-6382-E4FA-E932-7ECBF9DE1B03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1362ECA-8D2E-9438-8843-CC56657823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180D7CC-D5B3-B8EF-BEDE-A965F47ACA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3F4506A-E640-754D-D8F9-6423240EE057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928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Fiv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A picture containing scene, laser&#10;&#10;Description automatically generated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-1"/>
            <a:ext cx="5884732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10FCF-E623-A8BE-76D9-364200E6F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D97EF-B198-9D05-73D5-AD6B678173DF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03DB453C-1FEB-88F2-AFA0-2BFA402DFE04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4994D6E-A926-A93C-CBBB-DAC8958033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701F45E-A78D-C4D5-8B26-997353BCE2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FDAE965-B03F-3D4C-A773-19B0BC3CD1E0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972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ix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ferris wheel at night&#10;&#10;Description automatically generated with medium confidence">
            <a:extLst>
              <a:ext uri="{FF2B5EF4-FFF2-40B4-BE49-F238E27FC236}">
                <a16:creationId xmlns:a16="http://schemas.microsoft.com/office/drawing/2014/main" id="{EEC6B546-ABF8-454F-A447-5BB52A3BC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45B92-3FCD-A481-FE4A-0795A4DE90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29474-F586-9669-9FD8-F6D75DF1E909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601C3A4B-6A9E-D762-F7CF-ABB1C7099D9D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022A364-753B-DB3A-8569-42526A5E86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45A3AB8-A4DE-8739-4F3F-18753E1F8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A66E29C-B5F2-172B-587C-A8A0A37F4DAE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748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even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2F170-3926-45DE-A1F7-805D44858B7D}"/>
              </a:ext>
            </a:extLst>
          </p:cNvPr>
          <p:cNvSpPr/>
          <p:nvPr userDrawn="1"/>
        </p:nvSpPr>
        <p:spPr bwMode="auto">
          <a:xfrm>
            <a:off x="1" y="0"/>
            <a:ext cx="598881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1337B-16AB-47CE-AE49-3EA48CD60984}"/>
              </a:ext>
            </a:extLst>
          </p:cNvPr>
          <p:cNvSpPr/>
          <p:nvPr userDrawn="1"/>
        </p:nvSpPr>
        <p:spPr bwMode="auto">
          <a:xfrm>
            <a:off x="11873551" y="0"/>
            <a:ext cx="31844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2D54C-D21F-4123-8C3E-32F4A9479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819" y="0"/>
            <a:ext cx="588473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863DF-7C9D-A729-3E9B-976ED9EA7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67" y="519090"/>
            <a:ext cx="2572642" cy="108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3810D-7448-9972-0EB0-624D63E8B199}"/>
              </a:ext>
            </a:extLst>
          </p:cNvPr>
          <p:cNvSpPr txBox="1"/>
          <p:nvPr userDrawn="1"/>
        </p:nvSpPr>
        <p:spPr>
          <a:xfrm>
            <a:off x="535003" y="2131992"/>
            <a:ext cx="559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Your local-global </a:t>
            </a:r>
            <a:b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SemiBold" panose="00000700000000000000" pitchFamily="2" charset="0"/>
              </a:rPr>
              <a:t>partner for a digital world </a:t>
            </a: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B3FFA3A7-40D7-CF62-2DC7-F32217EA5479}"/>
              </a:ext>
            </a:extLst>
          </p:cNvPr>
          <p:cNvSpPr txBox="1"/>
          <p:nvPr userDrawn="1"/>
        </p:nvSpPr>
        <p:spPr>
          <a:xfrm>
            <a:off x="685174" y="6283174"/>
            <a:ext cx="2436461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W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 err="1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E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N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I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.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C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O</a:t>
            </a:r>
            <a:r>
              <a:rPr sz="1000" spc="-133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000">
                <a:solidFill>
                  <a:srgbClr val="FFFFFF"/>
                </a:solidFill>
                <a:latin typeface="Montserrat Medium"/>
                <a:cs typeface="Montserrat Medium"/>
              </a:rPr>
              <a:t>M</a:t>
            </a:r>
            <a:endParaRPr sz="1000">
              <a:solidFill>
                <a:prstClr val="black"/>
              </a:solidFill>
              <a:latin typeface="Montserrat Medium"/>
              <a:cs typeface="Montserrat Medium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878041-54F0-7B41-28F9-6D6F3F894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00" y="5553708"/>
            <a:ext cx="5399784" cy="369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Client Name  |  Month, Year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B0A3EDF-2272-6698-F34E-22583CAAE2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668" y="4699001"/>
            <a:ext cx="5399784" cy="8547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9B7264A-3CCD-2D8A-4C17-E7FFC8AD99ED}"/>
              </a:ext>
            </a:extLst>
          </p:cNvPr>
          <p:cNvSpPr/>
          <p:nvPr userDrawn="1"/>
        </p:nvSpPr>
        <p:spPr>
          <a:xfrm>
            <a:off x="892" y="2235022"/>
            <a:ext cx="353907" cy="4627033"/>
          </a:xfrm>
          <a:custGeom>
            <a:avLst/>
            <a:gdLst/>
            <a:ahLst/>
            <a:cxnLst/>
            <a:rect l="l" t="t" r="r" b="b"/>
            <a:pathLst>
              <a:path w="530860" h="6940550">
                <a:moveTo>
                  <a:pt x="0" y="0"/>
                </a:moveTo>
                <a:lnTo>
                  <a:pt x="530423" y="0"/>
                </a:lnTo>
                <a:lnTo>
                  <a:pt x="530423" y="6940190"/>
                </a:lnTo>
                <a:lnTo>
                  <a:pt x="0" y="6940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5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536259A-5D6E-4312-8527-91A58873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37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B1A4B5-C3A3-419E-85E2-B3331E07EF43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98E5D23-9B58-428C-92FE-3EA12518B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7E7F9DE-E801-4F92-94F7-1AD45E1835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78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lient Quot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47148-BC16-462E-B587-21C9F0681F28}"/>
              </a:ext>
            </a:extLst>
          </p:cNvPr>
          <p:cNvSpPr txBox="1"/>
          <p:nvPr userDrawn="1"/>
        </p:nvSpPr>
        <p:spPr>
          <a:xfrm>
            <a:off x="5524833" y="547899"/>
            <a:ext cx="34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50000"/>
                  </a:schemeClr>
                </a:solidFill>
                <a:latin typeface="Montserrat" panose="00000500000000000000" pitchFamily="2" charset="0"/>
              </a:rPr>
              <a:t>Agenda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40B568-AFC6-4029-B11D-CE908648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5086" y="2790250"/>
            <a:ext cx="3505200" cy="4630300"/>
          </a:xfrm>
          <a:prstGeom prst="rect">
            <a:avLst/>
          </a:prstGeom>
        </p:spPr>
      </p:pic>
      <p:pic>
        <p:nvPicPr>
          <p:cNvPr id="13" name="Picture 12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481578F8-CBA0-4019-921C-5DDC7F308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0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06A53-210B-536A-450F-BB5B22576E36}"/>
              </a:ext>
            </a:extLst>
          </p:cNvPr>
          <p:cNvSpPr/>
          <p:nvPr userDrawn="1"/>
        </p:nvSpPr>
        <p:spPr bwMode="auto">
          <a:xfrm>
            <a:off x="5124091" y="1"/>
            <a:ext cx="239479" cy="17684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B2EC0-95E5-6207-2FFA-E35BB89D7D65}"/>
              </a:ext>
            </a:extLst>
          </p:cNvPr>
          <p:cNvSpPr/>
          <p:nvPr userDrawn="1"/>
        </p:nvSpPr>
        <p:spPr bwMode="auto">
          <a:xfrm>
            <a:off x="0" y="1800236"/>
            <a:ext cx="5122416" cy="2081212"/>
          </a:xfrm>
          <a:prstGeom prst="rect">
            <a:avLst/>
          </a:prstGeom>
          <a:solidFill>
            <a:srgbClr val="04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91440" rIns="45720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ontserrat SemiBold" panose="00000700000000000000" pitchFamily="2" charset="0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A4100468-97A5-D451-DEBD-8CF5FFE577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82876" y="3148536"/>
            <a:ext cx="461639" cy="461639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B57FA43A-EE68-F613-0C68-6C272C0EE4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715" y="1992061"/>
            <a:ext cx="461639" cy="46163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FFB5D1-478A-46D1-95C9-75318DCD7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834" y="1768416"/>
            <a:ext cx="6247050" cy="386463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Discuss &lt;&lt;client&gt;&gt; role and goals</a:t>
            </a:r>
          </a:p>
          <a:p>
            <a:pPr lvl="0"/>
            <a:r>
              <a:rPr lang="en-US"/>
              <a:t>Discuss&lt;&lt;client&gt;&gt; SOW and what we need to accomplish</a:t>
            </a:r>
          </a:p>
          <a:p>
            <a:pPr lvl="0"/>
            <a:r>
              <a:rPr lang="en-US"/>
              <a:t>Brief overview of Trissential</a:t>
            </a:r>
          </a:p>
          <a:p>
            <a:pPr lvl="0"/>
            <a:r>
              <a:rPr lang="en-US"/>
              <a:t>Discuss opportunities to work together</a:t>
            </a:r>
          </a:p>
          <a:p>
            <a:pPr lvl="0"/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7263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Ma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EE22EB-DEF5-896D-96BA-3E3F626E9A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8">
            <a:extLst>
              <a:ext uri="{FF2B5EF4-FFF2-40B4-BE49-F238E27FC236}">
                <a16:creationId xmlns:a16="http://schemas.microsoft.com/office/drawing/2014/main" id="{3B890779-C01E-BAFD-FEDD-6E4084C89E72}"/>
              </a:ext>
            </a:extLst>
          </p:cNvPr>
          <p:cNvSpPr/>
          <p:nvPr userDrawn="1"/>
        </p:nvSpPr>
        <p:spPr>
          <a:xfrm>
            <a:off x="-69762" y="-149087"/>
            <a:ext cx="5402134" cy="7108797"/>
          </a:xfrm>
          <a:custGeom>
            <a:avLst/>
            <a:gdLst>
              <a:gd name="connsiteX0" fmla="*/ 0 w 5479654"/>
              <a:gd name="connsiteY0" fmla="*/ 0 h 6858000"/>
              <a:gd name="connsiteX1" fmla="*/ 2739827 w 5479654"/>
              <a:gd name="connsiteY1" fmla="*/ 0 h 6858000"/>
              <a:gd name="connsiteX2" fmla="*/ 5479654 w 5479654"/>
              <a:gd name="connsiteY2" fmla="*/ 3429000 h 6858000"/>
              <a:gd name="connsiteX3" fmla="*/ 2739827 w 5479654"/>
              <a:gd name="connsiteY3" fmla="*/ 6858000 h 6858000"/>
              <a:gd name="connsiteX4" fmla="*/ 0 w 5479654"/>
              <a:gd name="connsiteY4" fmla="*/ 6858000 h 6858000"/>
              <a:gd name="connsiteX5" fmla="*/ 0 w 5479654"/>
              <a:gd name="connsiteY5" fmla="*/ 0 h 6858000"/>
              <a:gd name="connsiteX0" fmla="*/ 0 w 5493318"/>
              <a:gd name="connsiteY0" fmla="*/ 0 h 6858000"/>
              <a:gd name="connsiteX1" fmla="*/ 3445505 w 5493318"/>
              <a:gd name="connsiteY1" fmla="*/ 0 h 6858000"/>
              <a:gd name="connsiteX2" fmla="*/ 5479654 w 5493318"/>
              <a:gd name="connsiteY2" fmla="*/ 3429000 h 6858000"/>
              <a:gd name="connsiteX3" fmla="*/ 2739827 w 5493318"/>
              <a:gd name="connsiteY3" fmla="*/ 6858000 h 6858000"/>
              <a:gd name="connsiteX4" fmla="*/ 0 w 5493318"/>
              <a:gd name="connsiteY4" fmla="*/ 6858000 h 6858000"/>
              <a:gd name="connsiteX5" fmla="*/ 0 w 5493318"/>
              <a:gd name="connsiteY5" fmla="*/ 0 h 6858000"/>
              <a:gd name="connsiteX0" fmla="*/ 0 w 5520434"/>
              <a:gd name="connsiteY0" fmla="*/ 0 h 6858000"/>
              <a:gd name="connsiteX1" fmla="*/ 3445505 w 5520434"/>
              <a:gd name="connsiteY1" fmla="*/ 0 h 6858000"/>
              <a:gd name="connsiteX2" fmla="*/ 5479654 w 5520434"/>
              <a:gd name="connsiteY2" fmla="*/ 3429000 h 6858000"/>
              <a:gd name="connsiteX3" fmla="*/ 4081609 w 5520434"/>
              <a:gd name="connsiteY3" fmla="*/ 6848061 h 6858000"/>
              <a:gd name="connsiteX4" fmla="*/ 0 w 5520434"/>
              <a:gd name="connsiteY4" fmla="*/ 6858000 h 6858000"/>
              <a:gd name="connsiteX5" fmla="*/ 0 w 5520434"/>
              <a:gd name="connsiteY5" fmla="*/ 0 h 6858000"/>
              <a:gd name="connsiteX0" fmla="*/ 0 w 5571829"/>
              <a:gd name="connsiteY0" fmla="*/ 0 h 6858000"/>
              <a:gd name="connsiteX1" fmla="*/ 4429479 w 5571829"/>
              <a:gd name="connsiteY1" fmla="*/ 19878 h 6858000"/>
              <a:gd name="connsiteX2" fmla="*/ 5479654 w 5571829"/>
              <a:gd name="connsiteY2" fmla="*/ 3429000 h 6858000"/>
              <a:gd name="connsiteX3" fmla="*/ 4081609 w 5571829"/>
              <a:gd name="connsiteY3" fmla="*/ 6848061 h 6858000"/>
              <a:gd name="connsiteX4" fmla="*/ 0 w 5571829"/>
              <a:gd name="connsiteY4" fmla="*/ 6858000 h 6858000"/>
              <a:gd name="connsiteX5" fmla="*/ 0 w 5571829"/>
              <a:gd name="connsiteY5" fmla="*/ 0 h 6858000"/>
              <a:gd name="connsiteX0" fmla="*/ 0 w 5510909"/>
              <a:gd name="connsiteY0" fmla="*/ 0 h 6858000"/>
              <a:gd name="connsiteX1" fmla="*/ 4429479 w 5510909"/>
              <a:gd name="connsiteY1" fmla="*/ 19878 h 6858000"/>
              <a:gd name="connsiteX2" fmla="*/ 5479654 w 5510909"/>
              <a:gd name="connsiteY2" fmla="*/ 3429000 h 6858000"/>
              <a:gd name="connsiteX3" fmla="*/ 4081609 w 5510909"/>
              <a:gd name="connsiteY3" fmla="*/ 6848061 h 6858000"/>
              <a:gd name="connsiteX4" fmla="*/ 0 w 5510909"/>
              <a:gd name="connsiteY4" fmla="*/ 6858000 h 6858000"/>
              <a:gd name="connsiteX5" fmla="*/ 0 w 5510909"/>
              <a:gd name="connsiteY5" fmla="*/ 0 h 6858000"/>
              <a:gd name="connsiteX0" fmla="*/ 0 w 5510909"/>
              <a:gd name="connsiteY0" fmla="*/ 0 h 6858000"/>
              <a:gd name="connsiteX1" fmla="*/ 4429479 w 5510909"/>
              <a:gd name="connsiteY1" fmla="*/ 19878 h 6858000"/>
              <a:gd name="connsiteX2" fmla="*/ 5479654 w 5510909"/>
              <a:gd name="connsiteY2" fmla="*/ 3429000 h 6858000"/>
              <a:gd name="connsiteX3" fmla="*/ 4081609 w 5510909"/>
              <a:gd name="connsiteY3" fmla="*/ 6848061 h 6858000"/>
              <a:gd name="connsiteX4" fmla="*/ 0 w 5510909"/>
              <a:gd name="connsiteY4" fmla="*/ 6858000 h 6858000"/>
              <a:gd name="connsiteX5" fmla="*/ 0 w 5510909"/>
              <a:gd name="connsiteY5" fmla="*/ 0 h 6858000"/>
              <a:gd name="connsiteX0" fmla="*/ 0 w 4813669"/>
              <a:gd name="connsiteY0" fmla="*/ 0 h 6858000"/>
              <a:gd name="connsiteX1" fmla="*/ 4429479 w 4813669"/>
              <a:gd name="connsiteY1" fmla="*/ 19878 h 6858000"/>
              <a:gd name="connsiteX2" fmla="*/ 4081609 w 4813669"/>
              <a:gd name="connsiteY2" fmla="*/ 6848061 h 6858000"/>
              <a:gd name="connsiteX3" fmla="*/ 0 w 4813669"/>
              <a:gd name="connsiteY3" fmla="*/ 6858000 h 6858000"/>
              <a:gd name="connsiteX4" fmla="*/ 0 w 4813669"/>
              <a:gd name="connsiteY4" fmla="*/ 0 h 6858000"/>
              <a:gd name="connsiteX0" fmla="*/ 0 w 5168991"/>
              <a:gd name="connsiteY0" fmla="*/ 0 h 6858000"/>
              <a:gd name="connsiteX1" fmla="*/ 4429479 w 5168991"/>
              <a:gd name="connsiteY1" fmla="*/ 19878 h 6858000"/>
              <a:gd name="connsiteX2" fmla="*/ 4081609 w 5168991"/>
              <a:gd name="connsiteY2" fmla="*/ 6848061 h 6858000"/>
              <a:gd name="connsiteX3" fmla="*/ 0 w 5168991"/>
              <a:gd name="connsiteY3" fmla="*/ 6858000 h 6858000"/>
              <a:gd name="connsiteX4" fmla="*/ 0 w 5168991"/>
              <a:gd name="connsiteY4" fmla="*/ 0 h 6858000"/>
              <a:gd name="connsiteX0" fmla="*/ 0 w 5331869"/>
              <a:gd name="connsiteY0" fmla="*/ 0 h 6858000"/>
              <a:gd name="connsiteX1" fmla="*/ 4429479 w 5331869"/>
              <a:gd name="connsiteY1" fmla="*/ 19878 h 6858000"/>
              <a:gd name="connsiteX2" fmla="*/ 4081609 w 5331869"/>
              <a:gd name="connsiteY2" fmla="*/ 6848061 h 6858000"/>
              <a:gd name="connsiteX3" fmla="*/ 0 w 5331869"/>
              <a:gd name="connsiteY3" fmla="*/ 6858000 h 6858000"/>
              <a:gd name="connsiteX4" fmla="*/ 0 w 53318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1869" h="6858000">
                <a:moveTo>
                  <a:pt x="0" y="0"/>
                </a:moveTo>
                <a:lnTo>
                  <a:pt x="4429479" y="19878"/>
                </a:lnTo>
                <a:cubicBezTo>
                  <a:pt x="5557008" y="1399761"/>
                  <a:pt x="5823707" y="5151783"/>
                  <a:pt x="4081609" y="684806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846C6"/>
              </a:gs>
              <a:gs pos="100000">
                <a:srgbClr val="66A6C2"/>
              </a:gs>
            </a:gsLst>
            <a:lin ang="0" scaled="1"/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77BD91E1-861E-4832-4CD4-A65BD71DEAE3}"/>
              </a:ext>
            </a:extLst>
          </p:cNvPr>
          <p:cNvGrpSpPr/>
          <p:nvPr userDrawn="1"/>
        </p:nvGrpSpPr>
        <p:grpSpPr>
          <a:xfrm>
            <a:off x="6643874" y="360249"/>
            <a:ext cx="4518051" cy="903058"/>
            <a:chOff x="9965811" y="540373"/>
            <a:chExt cx="6777077" cy="1354587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51E7111D-0288-7BFD-7587-26B459503B0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6896" y="540373"/>
              <a:ext cx="3655992" cy="1204477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B2ADA862-AFE7-44D9-B967-B42FD140688F}"/>
                </a:ext>
              </a:extLst>
            </p:cNvPr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5811" y="612415"/>
              <a:ext cx="3052283" cy="1282545"/>
            </a:xfrm>
            <a:prstGeom prst="rect">
              <a:avLst/>
            </a:prstGeom>
          </p:spPr>
        </p:pic>
      </p:grpSp>
      <p:sp>
        <p:nvSpPr>
          <p:cNvPr id="11" name="Freihandform: Form 15">
            <a:extLst>
              <a:ext uri="{FF2B5EF4-FFF2-40B4-BE49-F238E27FC236}">
                <a16:creationId xmlns:a16="http://schemas.microsoft.com/office/drawing/2014/main" id="{99B574DA-4143-DA6E-FD23-D8A98724B07E}"/>
              </a:ext>
            </a:extLst>
          </p:cNvPr>
          <p:cNvSpPr/>
          <p:nvPr userDrawn="1"/>
        </p:nvSpPr>
        <p:spPr>
          <a:xfrm>
            <a:off x="4684563" y="2515986"/>
            <a:ext cx="48780" cy="123628"/>
          </a:xfrm>
          <a:custGeom>
            <a:avLst/>
            <a:gdLst>
              <a:gd name="connsiteX0" fmla="*/ 15141 w 34284"/>
              <a:gd name="connsiteY0" fmla="*/ 2570 h 91425"/>
              <a:gd name="connsiteX1" fmla="*/ 2570 w 34284"/>
              <a:gd name="connsiteY1" fmla="*/ 26569 h 91425"/>
              <a:gd name="connsiteX2" fmla="*/ 6570 w 34284"/>
              <a:gd name="connsiteY2" fmla="*/ 43711 h 91425"/>
              <a:gd name="connsiteX3" fmla="*/ 15141 w 34284"/>
              <a:gd name="connsiteY3" fmla="*/ 48283 h 91425"/>
              <a:gd name="connsiteX4" fmla="*/ 12855 w 34284"/>
              <a:gd name="connsiteY4" fmla="*/ 55140 h 91425"/>
              <a:gd name="connsiteX5" fmla="*/ 4284 w 34284"/>
              <a:gd name="connsiteY5" fmla="*/ 57997 h 91425"/>
              <a:gd name="connsiteX6" fmla="*/ 6570 w 34284"/>
              <a:gd name="connsiteY6" fmla="*/ 83139 h 91425"/>
              <a:gd name="connsiteX7" fmla="*/ 16284 w 34284"/>
              <a:gd name="connsiteY7" fmla="*/ 92281 h 91425"/>
              <a:gd name="connsiteX8" fmla="*/ 23712 w 34284"/>
              <a:gd name="connsiteY8" fmla="*/ 84281 h 91425"/>
              <a:gd name="connsiteX9" fmla="*/ 13998 w 34284"/>
              <a:gd name="connsiteY9" fmla="*/ 59711 h 91425"/>
              <a:gd name="connsiteX10" fmla="*/ 19712 w 34284"/>
              <a:gd name="connsiteY10" fmla="*/ 40283 h 91425"/>
              <a:gd name="connsiteX11" fmla="*/ 33426 w 34284"/>
              <a:gd name="connsiteY11" fmla="*/ 21998 h 91425"/>
              <a:gd name="connsiteX12" fmla="*/ 23712 w 34284"/>
              <a:gd name="connsiteY12" fmla="*/ 5427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84" h="91425">
                <a:moveTo>
                  <a:pt x="15141" y="2570"/>
                </a:moveTo>
                <a:lnTo>
                  <a:pt x="2570" y="26569"/>
                </a:lnTo>
                <a:lnTo>
                  <a:pt x="6570" y="43711"/>
                </a:lnTo>
                <a:lnTo>
                  <a:pt x="15141" y="48283"/>
                </a:lnTo>
                <a:lnTo>
                  <a:pt x="12855" y="55140"/>
                </a:lnTo>
                <a:lnTo>
                  <a:pt x="4284" y="57997"/>
                </a:lnTo>
                <a:lnTo>
                  <a:pt x="6570" y="83139"/>
                </a:lnTo>
                <a:lnTo>
                  <a:pt x="16284" y="92281"/>
                </a:lnTo>
                <a:lnTo>
                  <a:pt x="23712" y="84281"/>
                </a:lnTo>
                <a:lnTo>
                  <a:pt x="13998" y="59711"/>
                </a:lnTo>
                <a:lnTo>
                  <a:pt x="19712" y="40283"/>
                </a:lnTo>
                <a:lnTo>
                  <a:pt x="33426" y="21998"/>
                </a:lnTo>
                <a:lnTo>
                  <a:pt x="23712" y="5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ihandform: Form 16">
            <a:extLst>
              <a:ext uri="{FF2B5EF4-FFF2-40B4-BE49-F238E27FC236}">
                <a16:creationId xmlns:a16="http://schemas.microsoft.com/office/drawing/2014/main" id="{A2CD44B1-ED10-B22C-30BD-7DE096875C94}"/>
              </a:ext>
            </a:extLst>
          </p:cNvPr>
          <p:cNvSpPr/>
          <p:nvPr userDrawn="1"/>
        </p:nvSpPr>
        <p:spPr>
          <a:xfrm>
            <a:off x="11091879" y="4449197"/>
            <a:ext cx="292676" cy="278159"/>
          </a:xfrm>
          <a:custGeom>
            <a:avLst/>
            <a:gdLst>
              <a:gd name="connsiteX0" fmla="*/ 151136 w 205707"/>
              <a:gd name="connsiteY0" fmla="*/ 5427 h 205707"/>
              <a:gd name="connsiteX1" fmla="*/ 134566 w 205707"/>
              <a:gd name="connsiteY1" fmla="*/ 68853 h 205707"/>
              <a:gd name="connsiteX2" fmla="*/ 43140 w 205707"/>
              <a:gd name="connsiteY2" fmla="*/ 99709 h 205707"/>
              <a:gd name="connsiteX3" fmla="*/ 15712 w 205707"/>
              <a:gd name="connsiteY3" fmla="*/ 67711 h 205707"/>
              <a:gd name="connsiteX4" fmla="*/ 2570 w 205707"/>
              <a:gd name="connsiteY4" fmla="*/ 71139 h 205707"/>
              <a:gd name="connsiteX5" fmla="*/ 27140 w 205707"/>
              <a:gd name="connsiteY5" fmla="*/ 167136 h 205707"/>
              <a:gd name="connsiteX6" fmla="*/ 64282 w 205707"/>
              <a:gd name="connsiteY6" fmla="*/ 171136 h 205707"/>
              <a:gd name="connsiteX7" fmla="*/ 113995 w 205707"/>
              <a:gd name="connsiteY7" fmla="*/ 189992 h 205707"/>
              <a:gd name="connsiteX8" fmla="*/ 113995 w 205707"/>
              <a:gd name="connsiteY8" fmla="*/ 208849 h 205707"/>
              <a:gd name="connsiteX9" fmla="*/ 136851 w 205707"/>
              <a:gd name="connsiteY9" fmla="*/ 204278 h 205707"/>
              <a:gd name="connsiteX10" fmla="*/ 169422 w 205707"/>
              <a:gd name="connsiteY10" fmla="*/ 158565 h 205707"/>
              <a:gd name="connsiteX11" fmla="*/ 169422 w 205707"/>
              <a:gd name="connsiteY11" fmla="*/ 121423 h 205707"/>
              <a:gd name="connsiteX12" fmla="*/ 188278 w 205707"/>
              <a:gd name="connsiteY12" fmla="*/ 83710 h 205707"/>
              <a:gd name="connsiteX13" fmla="*/ 208849 w 205707"/>
              <a:gd name="connsiteY13" fmla="*/ 87710 h 205707"/>
              <a:gd name="connsiteX14" fmla="*/ 184278 w 205707"/>
              <a:gd name="connsiteY14" fmla="*/ 35712 h 205707"/>
              <a:gd name="connsiteX15" fmla="*/ 180279 w 205707"/>
              <a:gd name="connsiteY15" fmla="*/ 2570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707" h="205707">
                <a:moveTo>
                  <a:pt x="151136" y="5427"/>
                </a:moveTo>
                <a:lnTo>
                  <a:pt x="134566" y="68853"/>
                </a:lnTo>
                <a:lnTo>
                  <a:pt x="43140" y="99709"/>
                </a:lnTo>
                <a:lnTo>
                  <a:pt x="15712" y="67711"/>
                </a:lnTo>
                <a:lnTo>
                  <a:pt x="2570" y="71139"/>
                </a:lnTo>
                <a:lnTo>
                  <a:pt x="27140" y="167136"/>
                </a:lnTo>
                <a:lnTo>
                  <a:pt x="64282" y="171136"/>
                </a:lnTo>
                <a:lnTo>
                  <a:pt x="113995" y="189992"/>
                </a:lnTo>
                <a:lnTo>
                  <a:pt x="113995" y="208849"/>
                </a:lnTo>
                <a:lnTo>
                  <a:pt x="136851" y="204278"/>
                </a:lnTo>
                <a:lnTo>
                  <a:pt x="169422" y="158565"/>
                </a:lnTo>
                <a:lnTo>
                  <a:pt x="169422" y="121423"/>
                </a:lnTo>
                <a:lnTo>
                  <a:pt x="188278" y="83710"/>
                </a:lnTo>
                <a:lnTo>
                  <a:pt x="208849" y="87710"/>
                </a:lnTo>
                <a:lnTo>
                  <a:pt x="184278" y="35712"/>
                </a:lnTo>
                <a:lnTo>
                  <a:pt x="18027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ihandform: Form 17">
            <a:extLst>
              <a:ext uri="{FF2B5EF4-FFF2-40B4-BE49-F238E27FC236}">
                <a16:creationId xmlns:a16="http://schemas.microsoft.com/office/drawing/2014/main" id="{FF6A83D9-AA0D-CF67-9941-AAAF93104D3B}"/>
              </a:ext>
            </a:extLst>
          </p:cNvPr>
          <p:cNvSpPr/>
          <p:nvPr userDrawn="1"/>
        </p:nvSpPr>
        <p:spPr>
          <a:xfrm>
            <a:off x="12037379" y="4688725"/>
            <a:ext cx="268285" cy="324520"/>
          </a:xfrm>
          <a:custGeom>
            <a:avLst/>
            <a:gdLst>
              <a:gd name="connsiteX0" fmla="*/ 4856 w 188565"/>
              <a:gd name="connsiteY0" fmla="*/ 2570 h 239992"/>
              <a:gd name="connsiteX1" fmla="*/ 2570 w 188565"/>
              <a:gd name="connsiteY1" fmla="*/ 180850 h 239992"/>
              <a:gd name="connsiteX2" fmla="*/ 27712 w 188565"/>
              <a:gd name="connsiteY2" fmla="*/ 179707 h 239992"/>
              <a:gd name="connsiteX3" fmla="*/ 61997 w 188565"/>
              <a:gd name="connsiteY3" fmla="*/ 140280 h 239992"/>
              <a:gd name="connsiteX4" fmla="*/ 89996 w 188565"/>
              <a:gd name="connsiteY4" fmla="*/ 141423 h 239992"/>
              <a:gd name="connsiteX5" fmla="*/ 108281 w 188565"/>
              <a:gd name="connsiteY5" fmla="*/ 157993 h 239992"/>
              <a:gd name="connsiteX6" fmla="*/ 114566 w 188565"/>
              <a:gd name="connsiteY6" fmla="*/ 208277 h 239992"/>
              <a:gd name="connsiteX7" fmla="*/ 172279 w 188565"/>
              <a:gd name="connsiteY7" fmla="*/ 239133 h 239992"/>
              <a:gd name="connsiteX8" fmla="*/ 187135 w 188565"/>
              <a:gd name="connsiteY8" fmla="*/ 233419 h 239992"/>
              <a:gd name="connsiteX9" fmla="*/ 187135 w 188565"/>
              <a:gd name="connsiteY9" fmla="*/ 215134 h 239992"/>
              <a:gd name="connsiteX10" fmla="*/ 140851 w 188565"/>
              <a:gd name="connsiteY10" fmla="*/ 176278 h 239992"/>
              <a:gd name="connsiteX11" fmla="*/ 117995 w 188565"/>
              <a:gd name="connsiteY11" fmla="*/ 123137 h 239992"/>
              <a:gd name="connsiteX12" fmla="*/ 135709 w 188565"/>
              <a:gd name="connsiteY12" fmla="*/ 114566 h 239992"/>
              <a:gd name="connsiteX13" fmla="*/ 122566 w 188565"/>
              <a:gd name="connsiteY13" fmla="*/ 84853 h 239992"/>
              <a:gd name="connsiteX14" fmla="*/ 95710 w 188565"/>
              <a:gd name="connsiteY14" fmla="*/ 84282 h 239992"/>
              <a:gd name="connsiteX15" fmla="*/ 88853 w 188565"/>
              <a:gd name="connsiteY15" fmla="*/ 52854 h 239992"/>
              <a:gd name="connsiteX16" fmla="*/ 17426 w 188565"/>
              <a:gd name="connsiteY16" fmla="*/ 4855 h 2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8565" h="239992">
                <a:moveTo>
                  <a:pt x="4856" y="2570"/>
                </a:moveTo>
                <a:lnTo>
                  <a:pt x="2570" y="180850"/>
                </a:lnTo>
                <a:lnTo>
                  <a:pt x="27712" y="179707"/>
                </a:lnTo>
                <a:lnTo>
                  <a:pt x="61997" y="140280"/>
                </a:lnTo>
                <a:lnTo>
                  <a:pt x="89996" y="141423"/>
                </a:lnTo>
                <a:lnTo>
                  <a:pt x="108281" y="157993"/>
                </a:lnTo>
                <a:lnTo>
                  <a:pt x="114566" y="208277"/>
                </a:lnTo>
                <a:lnTo>
                  <a:pt x="172279" y="239133"/>
                </a:lnTo>
                <a:lnTo>
                  <a:pt x="187135" y="233419"/>
                </a:lnTo>
                <a:lnTo>
                  <a:pt x="187135" y="215134"/>
                </a:lnTo>
                <a:lnTo>
                  <a:pt x="140851" y="176278"/>
                </a:lnTo>
                <a:lnTo>
                  <a:pt x="117995" y="123137"/>
                </a:lnTo>
                <a:lnTo>
                  <a:pt x="135709" y="114566"/>
                </a:lnTo>
                <a:lnTo>
                  <a:pt x="122566" y="84853"/>
                </a:lnTo>
                <a:lnTo>
                  <a:pt x="95710" y="84282"/>
                </a:lnTo>
                <a:lnTo>
                  <a:pt x="88853" y="52854"/>
                </a:lnTo>
                <a:lnTo>
                  <a:pt x="17426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ihandform: Form 18">
            <a:extLst>
              <a:ext uri="{FF2B5EF4-FFF2-40B4-BE49-F238E27FC236}">
                <a16:creationId xmlns:a16="http://schemas.microsoft.com/office/drawing/2014/main" id="{6548C153-EA31-FDF2-4FEA-78356723B87E}"/>
              </a:ext>
            </a:extLst>
          </p:cNvPr>
          <p:cNvSpPr/>
          <p:nvPr userDrawn="1"/>
        </p:nvSpPr>
        <p:spPr>
          <a:xfrm>
            <a:off x="4747977" y="3471774"/>
            <a:ext cx="788594" cy="656766"/>
          </a:xfrm>
          <a:custGeom>
            <a:avLst/>
            <a:gdLst>
              <a:gd name="connsiteX0" fmla="*/ 2570 w 554267"/>
              <a:gd name="connsiteY0" fmla="*/ 5427 h 485698"/>
              <a:gd name="connsiteX1" fmla="*/ 37997 w 554267"/>
              <a:gd name="connsiteY1" fmla="*/ 116852 h 485698"/>
              <a:gd name="connsiteX2" fmla="*/ 21426 w 554267"/>
              <a:gd name="connsiteY2" fmla="*/ 125994 h 485698"/>
              <a:gd name="connsiteX3" fmla="*/ 23141 w 554267"/>
              <a:gd name="connsiteY3" fmla="*/ 147708 h 485698"/>
              <a:gd name="connsiteX4" fmla="*/ 54568 w 554267"/>
              <a:gd name="connsiteY4" fmla="*/ 171707 h 485698"/>
              <a:gd name="connsiteX5" fmla="*/ 54568 w 554267"/>
              <a:gd name="connsiteY5" fmla="*/ 216277 h 485698"/>
              <a:gd name="connsiteX6" fmla="*/ 92853 w 554267"/>
              <a:gd name="connsiteY6" fmla="*/ 252847 h 485698"/>
              <a:gd name="connsiteX7" fmla="*/ 76282 w 554267"/>
              <a:gd name="connsiteY7" fmla="*/ 144280 h 485698"/>
              <a:gd name="connsiteX8" fmla="*/ 54568 w 554267"/>
              <a:gd name="connsiteY8" fmla="*/ 72282 h 485698"/>
              <a:gd name="connsiteX9" fmla="*/ 59711 w 554267"/>
              <a:gd name="connsiteY9" fmla="*/ 23141 h 485698"/>
              <a:gd name="connsiteX10" fmla="*/ 77996 w 554267"/>
              <a:gd name="connsiteY10" fmla="*/ 24855 h 485698"/>
              <a:gd name="connsiteX11" fmla="*/ 85424 w 554267"/>
              <a:gd name="connsiteY11" fmla="*/ 41426 h 485698"/>
              <a:gd name="connsiteX12" fmla="*/ 77996 w 554267"/>
              <a:gd name="connsiteY12" fmla="*/ 83710 h 485698"/>
              <a:gd name="connsiteX13" fmla="*/ 172850 w 554267"/>
              <a:gd name="connsiteY13" fmla="*/ 269418 h 485698"/>
              <a:gd name="connsiteX14" fmla="*/ 172850 w 554267"/>
              <a:gd name="connsiteY14" fmla="*/ 335702 h 485698"/>
              <a:gd name="connsiteX15" fmla="*/ 249419 w 554267"/>
              <a:gd name="connsiteY15" fmla="*/ 425413 h 485698"/>
              <a:gd name="connsiteX16" fmla="*/ 333416 w 554267"/>
              <a:gd name="connsiteY16" fmla="*/ 464269 h 485698"/>
              <a:gd name="connsiteX17" fmla="*/ 367701 w 554267"/>
              <a:gd name="connsiteY17" fmla="*/ 444270 h 485698"/>
              <a:gd name="connsiteX18" fmla="*/ 416842 w 554267"/>
              <a:gd name="connsiteY18" fmla="*/ 484268 h 485698"/>
              <a:gd name="connsiteX19" fmla="*/ 445984 w 554267"/>
              <a:gd name="connsiteY19" fmla="*/ 455126 h 485698"/>
              <a:gd name="connsiteX20" fmla="*/ 433413 w 554267"/>
              <a:gd name="connsiteY20" fmla="*/ 421985 h 485698"/>
              <a:gd name="connsiteX21" fmla="*/ 475697 w 554267"/>
              <a:gd name="connsiteY21" fmla="*/ 408842 h 485698"/>
              <a:gd name="connsiteX22" fmla="*/ 488268 w 554267"/>
              <a:gd name="connsiteY22" fmla="*/ 416270 h 485698"/>
              <a:gd name="connsiteX23" fmla="*/ 500839 w 554267"/>
              <a:gd name="connsiteY23" fmla="*/ 403700 h 485698"/>
              <a:gd name="connsiteX24" fmla="*/ 520839 w 554267"/>
              <a:gd name="connsiteY24" fmla="*/ 403700 h 485698"/>
              <a:gd name="connsiteX25" fmla="*/ 557409 w 554267"/>
              <a:gd name="connsiteY25" fmla="*/ 339130 h 485698"/>
              <a:gd name="connsiteX26" fmla="*/ 539124 w 554267"/>
              <a:gd name="connsiteY26" fmla="*/ 322559 h 485698"/>
              <a:gd name="connsiteX27" fmla="*/ 468269 w 554267"/>
              <a:gd name="connsiteY27" fmla="*/ 339130 h 485698"/>
              <a:gd name="connsiteX28" fmla="*/ 451698 w 554267"/>
              <a:gd name="connsiteY28" fmla="*/ 387129 h 485698"/>
              <a:gd name="connsiteX29" fmla="*/ 409985 w 554267"/>
              <a:gd name="connsiteY29" fmla="*/ 394557 h 485698"/>
              <a:gd name="connsiteX30" fmla="*/ 360844 w 554267"/>
              <a:gd name="connsiteY30" fmla="*/ 373986 h 485698"/>
              <a:gd name="connsiteX31" fmla="*/ 338559 w 554267"/>
              <a:gd name="connsiteY31" fmla="*/ 304274 h 485698"/>
              <a:gd name="connsiteX32" fmla="*/ 355130 w 554267"/>
              <a:gd name="connsiteY32" fmla="*/ 216277 h 485698"/>
              <a:gd name="connsiteX33" fmla="*/ 321417 w 554267"/>
              <a:gd name="connsiteY33" fmla="*/ 195135 h 485698"/>
              <a:gd name="connsiteX34" fmla="*/ 305417 w 554267"/>
              <a:gd name="connsiteY34" fmla="*/ 110566 h 485698"/>
              <a:gd name="connsiteX35" fmla="*/ 291703 w 554267"/>
              <a:gd name="connsiteY35" fmla="*/ 104852 h 485698"/>
              <a:gd name="connsiteX36" fmla="*/ 267133 w 554267"/>
              <a:gd name="connsiteY36" fmla="*/ 129423 h 485698"/>
              <a:gd name="connsiteX37" fmla="*/ 239133 w 554267"/>
              <a:gd name="connsiteY37" fmla="*/ 114566 h 485698"/>
              <a:gd name="connsiteX38" fmla="*/ 227705 w 554267"/>
              <a:gd name="connsiteY38" fmla="*/ 57997 h 485698"/>
              <a:gd name="connsiteX39" fmla="*/ 115709 w 554267"/>
              <a:gd name="connsiteY39" fmla="*/ 46568 h 485698"/>
              <a:gd name="connsiteX40" fmla="*/ 57997 w 554267"/>
              <a:gd name="connsiteY40" fmla="*/ 2570 h 4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4267" h="485698">
                <a:moveTo>
                  <a:pt x="2570" y="5427"/>
                </a:moveTo>
                <a:lnTo>
                  <a:pt x="37997" y="116852"/>
                </a:lnTo>
                <a:lnTo>
                  <a:pt x="21426" y="125994"/>
                </a:lnTo>
                <a:lnTo>
                  <a:pt x="23141" y="147708"/>
                </a:lnTo>
                <a:lnTo>
                  <a:pt x="54568" y="171707"/>
                </a:lnTo>
                <a:lnTo>
                  <a:pt x="54568" y="216277"/>
                </a:lnTo>
                <a:lnTo>
                  <a:pt x="92853" y="252847"/>
                </a:lnTo>
                <a:lnTo>
                  <a:pt x="76282" y="144280"/>
                </a:lnTo>
                <a:lnTo>
                  <a:pt x="54568" y="72282"/>
                </a:lnTo>
                <a:lnTo>
                  <a:pt x="59711" y="23141"/>
                </a:lnTo>
                <a:lnTo>
                  <a:pt x="77996" y="24855"/>
                </a:lnTo>
                <a:lnTo>
                  <a:pt x="85424" y="41426"/>
                </a:lnTo>
                <a:lnTo>
                  <a:pt x="77996" y="83710"/>
                </a:lnTo>
                <a:lnTo>
                  <a:pt x="172850" y="269418"/>
                </a:lnTo>
                <a:lnTo>
                  <a:pt x="172850" y="335702"/>
                </a:lnTo>
                <a:lnTo>
                  <a:pt x="249419" y="425413"/>
                </a:lnTo>
                <a:lnTo>
                  <a:pt x="333416" y="464269"/>
                </a:lnTo>
                <a:lnTo>
                  <a:pt x="367701" y="444270"/>
                </a:lnTo>
                <a:lnTo>
                  <a:pt x="416842" y="484268"/>
                </a:lnTo>
                <a:lnTo>
                  <a:pt x="445984" y="455126"/>
                </a:lnTo>
                <a:lnTo>
                  <a:pt x="433413" y="421985"/>
                </a:lnTo>
                <a:lnTo>
                  <a:pt x="475697" y="408842"/>
                </a:lnTo>
                <a:lnTo>
                  <a:pt x="488268" y="416270"/>
                </a:lnTo>
                <a:lnTo>
                  <a:pt x="500839" y="403700"/>
                </a:lnTo>
                <a:lnTo>
                  <a:pt x="520839" y="403700"/>
                </a:lnTo>
                <a:lnTo>
                  <a:pt x="557409" y="339130"/>
                </a:lnTo>
                <a:lnTo>
                  <a:pt x="539124" y="322559"/>
                </a:lnTo>
                <a:lnTo>
                  <a:pt x="468269" y="339130"/>
                </a:lnTo>
                <a:lnTo>
                  <a:pt x="451698" y="387129"/>
                </a:lnTo>
                <a:lnTo>
                  <a:pt x="409985" y="394557"/>
                </a:lnTo>
                <a:lnTo>
                  <a:pt x="360844" y="373986"/>
                </a:lnTo>
                <a:lnTo>
                  <a:pt x="338559" y="304274"/>
                </a:lnTo>
                <a:lnTo>
                  <a:pt x="355130" y="216277"/>
                </a:lnTo>
                <a:lnTo>
                  <a:pt x="321417" y="195135"/>
                </a:lnTo>
                <a:lnTo>
                  <a:pt x="305417" y="110566"/>
                </a:lnTo>
                <a:lnTo>
                  <a:pt x="291703" y="104852"/>
                </a:lnTo>
                <a:lnTo>
                  <a:pt x="267133" y="129423"/>
                </a:lnTo>
                <a:lnTo>
                  <a:pt x="239133" y="114566"/>
                </a:lnTo>
                <a:lnTo>
                  <a:pt x="227705" y="57997"/>
                </a:lnTo>
                <a:lnTo>
                  <a:pt x="115709" y="46568"/>
                </a:lnTo>
                <a:lnTo>
                  <a:pt x="57997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ihandform: Form 19">
            <a:extLst>
              <a:ext uri="{FF2B5EF4-FFF2-40B4-BE49-F238E27FC236}">
                <a16:creationId xmlns:a16="http://schemas.microsoft.com/office/drawing/2014/main" id="{D54B2B50-813E-3EC0-EBD3-1CA923B38635}"/>
              </a:ext>
            </a:extLst>
          </p:cNvPr>
          <p:cNvSpPr/>
          <p:nvPr userDrawn="1"/>
        </p:nvSpPr>
        <p:spPr>
          <a:xfrm>
            <a:off x="8469999" y="2666656"/>
            <a:ext cx="97558" cy="77267"/>
          </a:xfrm>
          <a:custGeom>
            <a:avLst/>
            <a:gdLst>
              <a:gd name="connsiteX0" fmla="*/ 69996 w 68569"/>
              <a:gd name="connsiteY0" fmla="*/ 4284 h 57140"/>
              <a:gd name="connsiteX1" fmla="*/ 28855 w 68569"/>
              <a:gd name="connsiteY1" fmla="*/ 2570 h 57140"/>
              <a:gd name="connsiteX2" fmla="*/ 3141 w 68569"/>
              <a:gd name="connsiteY2" fmla="*/ 18569 h 57140"/>
              <a:gd name="connsiteX3" fmla="*/ 2570 w 68569"/>
              <a:gd name="connsiteY3" fmla="*/ 29998 h 57140"/>
              <a:gd name="connsiteX4" fmla="*/ 19712 w 68569"/>
              <a:gd name="connsiteY4" fmla="*/ 45997 h 57140"/>
              <a:gd name="connsiteX5" fmla="*/ 71711 w 68569"/>
              <a:gd name="connsiteY5" fmla="*/ 5514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69996" y="4284"/>
                </a:moveTo>
                <a:lnTo>
                  <a:pt x="28855" y="2570"/>
                </a:lnTo>
                <a:lnTo>
                  <a:pt x="3141" y="18569"/>
                </a:lnTo>
                <a:lnTo>
                  <a:pt x="2570" y="29998"/>
                </a:lnTo>
                <a:lnTo>
                  <a:pt x="19712" y="45997"/>
                </a:lnTo>
                <a:lnTo>
                  <a:pt x="71711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ihandform: Form 20">
            <a:extLst>
              <a:ext uri="{FF2B5EF4-FFF2-40B4-BE49-F238E27FC236}">
                <a16:creationId xmlns:a16="http://schemas.microsoft.com/office/drawing/2014/main" id="{09BE102C-8600-8D7D-171A-669FC7E4F84B}"/>
              </a:ext>
            </a:extLst>
          </p:cNvPr>
          <p:cNvSpPr/>
          <p:nvPr userDrawn="1"/>
        </p:nvSpPr>
        <p:spPr>
          <a:xfrm>
            <a:off x="7664330" y="3482591"/>
            <a:ext cx="577221" cy="556319"/>
          </a:xfrm>
          <a:custGeom>
            <a:avLst/>
            <a:gdLst>
              <a:gd name="connsiteX0" fmla="*/ 316274 w 405700"/>
              <a:gd name="connsiteY0" fmla="*/ 12855 h 411414"/>
              <a:gd name="connsiteX1" fmla="*/ 286561 w 405700"/>
              <a:gd name="connsiteY1" fmla="*/ 2570 h 411414"/>
              <a:gd name="connsiteX2" fmla="*/ 162565 w 405700"/>
              <a:gd name="connsiteY2" fmla="*/ 25998 h 411414"/>
              <a:gd name="connsiteX3" fmla="*/ 135708 w 405700"/>
              <a:gd name="connsiteY3" fmla="*/ 46568 h 411414"/>
              <a:gd name="connsiteX4" fmla="*/ 152279 w 405700"/>
              <a:gd name="connsiteY4" fmla="*/ 131708 h 411414"/>
              <a:gd name="connsiteX5" fmla="*/ 102567 w 405700"/>
              <a:gd name="connsiteY5" fmla="*/ 133423 h 411414"/>
              <a:gd name="connsiteX6" fmla="*/ 73425 w 405700"/>
              <a:gd name="connsiteY6" fmla="*/ 181421 h 411414"/>
              <a:gd name="connsiteX7" fmla="*/ 2570 w 405700"/>
              <a:gd name="connsiteY7" fmla="*/ 198563 h 411414"/>
              <a:gd name="connsiteX8" fmla="*/ 3141 w 405700"/>
              <a:gd name="connsiteY8" fmla="*/ 232848 h 411414"/>
              <a:gd name="connsiteX9" fmla="*/ 235134 w 405700"/>
              <a:gd name="connsiteY9" fmla="*/ 410557 h 411414"/>
              <a:gd name="connsiteX10" fmla="*/ 274561 w 405700"/>
              <a:gd name="connsiteY10" fmla="*/ 413985 h 411414"/>
              <a:gd name="connsiteX11" fmla="*/ 406557 w 405700"/>
              <a:gd name="connsiteY11" fmla="*/ 310560 h 411414"/>
              <a:gd name="connsiteX12" fmla="*/ 393414 w 405700"/>
              <a:gd name="connsiteY12" fmla="*/ 293989 h 411414"/>
              <a:gd name="connsiteX13" fmla="*/ 368843 w 405700"/>
              <a:gd name="connsiteY13" fmla="*/ 290560 h 411414"/>
              <a:gd name="connsiteX14" fmla="*/ 353987 w 405700"/>
              <a:gd name="connsiteY14" fmla="*/ 265990 h 411414"/>
              <a:gd name="connsiteX15" fmla="*/ 353987 w 405700"/>
              <a:gd name="connsiteY15" fmla="*/ 162565 h 411414"/>
              <a:gd name="connsiteX16" fmla="*/ 344273 w 405700"/>
              <a:gd name="connsiteY16" fmla="*/ 152279 h 411414"/>
              <a:gd name="connsiteX17" fmla="*/ 345416 w 405700"/>
              <a:gd name="connsiteY17" fmla="*/ 125994 h 411414"/>
              <a:gd name="connsiteX18" fmla="*/ 319131 w 405700"/>
              <a:gd name="connsiteY18" fmla="*/ 99138 h 411414"/>
              <a:gd name="connsiteX19" fmla="*/ 316274 w 405700"/>
              <a:gd name="connsiteY19" fmla="*/ 71139 h 411414"/>
              <a:gd name="connsiteX20" fmla="*/ 327702 w 405700"/>
              <a:gd name="connsiteY20" fmla="*/ 62568 h 411414"/>
              <a:gd name="connsiteX21" fmla="*/ 322559 w 405700"/>
              <a:gd name="connsiteY21" fmla="*/ 32283 h 41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5700" h="411414">
                <a:moveTo>
                  <a:pt x="316274" y="12855"/>
                </a:moveTo>
                <a:lnTo>
                  <a:pt x="286561" y="2570"/>
                </a:lnTo>
                <a:lnTo>
                  <a:pt x="162565" y="25998"/>
                </a:lnTo>
                <a:lnTo>
                  <a:pt x="135708" y="46568"/>
                </a:lnTo>
                <a:lnTo>
                  <a:pt x="152279" y="131708"/>
                </a:lnTo>
                <a:lnTo>
                  <a:pt x="102567" y="133423"/>
                </a:lnTo>
                <a:lnTo>
                  <a:pt x="73425" y="181421"/>
                </a:lnTo>
                <a:lnTo>
                  <a:pt x="2570" y="198563"/>
                </a:lnTo>
                <a:lnTo>
                  <a:pt x="3141" y="232848"/>
                </a:lnTo>
                <a:lnTo>
                  <a:pt x="235134" y="410557"/>
                </a:lnTo>
                <a:lnTo>
                  <a:pt x="274561" y="413985"/>
                </a:lnTo>
                <a:lnTo>
                  <a:pt x="406557" y="310560"/>
                </a:lnTo>
                <a:lnTo>
                  <a:pt x="393414" y="293989"/>
                </a:lnTo>
                <a:lnTo>
                  <a:pt x="368843" y="290560"/>
                </a:lnTo>
                <a:lnTo>
                  <a:pt x="353987" y="265990"/>
                </a:lnTo>
                <a:lnTo>
                  <a:pt x="353987" y="162565"/>
                </a:lnTo>
                <a:lnTo>
                  <a:pt x="344273" y="152279"/>
                </a:lnTo>
                <a:lnTo>
                  <a:pt x="345416" y="125994"/>
                </a:lnTo>
                <a:lnTo>
                  <a:pt x="319131" y="99138"/>
                </a:lnTo>
                <a:lnTo>
                  <a:pt x="316274" y="71139"/>
                </a:lnTo>
                <a:lnTo>
                  <a:pt x="327702" y="62568"/>
                </a:lnTo>
                <a:lnTo>
                  <a:pt x="322559" y="32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Freihandform: Form 21">
            <a:extLst>
              <a:ext uri="{FF2B5EF4-FFF2-40B4-BE49-F238E27FC236}">
                <a16:creationId xmlns:a16="http://schemas.microsoft.com/office/drawing/2014/main" id="{3DA5E4AF-CA84-6917-651D-FF1A6AE77947}"/>
              </a:ext>
            </a:extLst>
          </p:cNvPr>
          <p:cNvSpPr/>
          <p:nvPr userDrawn="1"/>
        </p:nvSpPr>
        <p:spPr>
          <a:xfrm>
            <a:off x="7393607" y="3543632"/>
            <a:ext cx="471533" cy="432693"/>
          </a:xfrm>
          <a:custGeom>
            <a:avLst/>
            <a:gdLst>
              <a:gd name="connsiteX0" fmla="*/ 319702 w 331417"/>
              <a:gd name="connsiteY0" fmla="*/ 2570 h 319989"/>
              <a:gd name="connsiteX1" fmla="*/ 235705 w 331417"/>
              <a:gd name="connsiteY1" fmla="*/ 2570 h 319989"/>
              <a:gd name="connsiteX2" fmla="*/ 219134 w 331417"/>
              <a:gd name="connsiteY2" fmla="*/ 39140 h 319989"/>
              <a:gd name="connsiteX3" fmla="*/ 180850 w 331417"/>
              <a:gd name="connsiteY3" fmla="*/ 57425 h 319989"/>
              <a:gd name="connsiteX4" fmla="*/ 149994 w 331417"/>
              <a:gd name="connsiteY4" fmla="*/ 142565 h 319989"/>
              <a:gd name="connsiteX5" fmla="*/ 88853 w 331417"/>
              <a:gd name="connsiteY5" fmla="*/ 179135 h 319989"/>
              <a:gd name="connsiteX6" fmla="*/ 2570 w 331417"/>
              <a:gd name="connsiteY6" fmla="*/ 320845 h 319989"/>
              <a:gd name="connsiteX7" fmla="*/ 87139 w 331417"/>
              <a:gd name="connsiteY7" fmla="*/ 319131 h 319989"/>
              <a:gd name="connsiteX8" fmla="*/ 90567 w 331417"/>
              <a:gd name="connsiteY8" fmla="*/ 277418 h 319989"/>
              <a:gd name="connsiteX9" fmla="*/ 111709 w 331417"/>
              <a:gd name="connsiteY9" fmla="*/ 277418 h 319989"/>
              <a:gd name="connsiteX10" fmla="*/ 111709 w 331417"/>
              <a:gd name="connsiteY10" fmla="*/ 220848 h 319989"/>
              <a:gd name="connsiteX11" fmla="*/ 185992 w 331417"/>
              <a:gd name="connsiteY11" fmla="*/ 220848 h 319989"/>
              <a:gd name="connsiteX12" fmla="*/ 187707 w 331417"/>
              <a:gd name="connsiteY12" fmla="*/ 147708 h 319989"/>
              <a:gd name="connsiteX13" fmla="*/ 258562 w 331417"/>
              <a:gd name="connsiteY13" fmla="*/ 130566 h 319989"/>
              <a:gd name="connsiteX14" fmla="*/ 288275 w 331417"/>
              <a:gd name="connsiteY14" fmla="*/ 82567 h 319989"/>
              <a:gd name="connsiteX15" fmla="*/ 334559 w 331417"/>
              <a:gd name="connsiteY15" fmla="*/ 80853 h 31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1417" h="319989">
                <a:moveTo>
                  <a:pt x="319702" y="2570"/>
                </a:moveTo>
                <a:lnTo>
                  <a:pt x="235705" y="2570"/>
                </a:lnTo>
                <a:lnTo>
                  <a:pt x="219134" y="39140"/>
                </a:lnTo>
                <a:lnTo>
                  <a:pt x="180850" y="57425"/>
                </a:lnTo>
                <a:lnTo>
                  <a:pt x="149994" y="142565"/>
                </a:lnTo>
                <a:lnTo>
                  <a:pt x="88853" y="179135"/>
                </a:lnTo>
                <a:lnTo>
                  <a:pt x="2570" y="320845"/>
                </a:lnTo>
                <a:lnTo>
                  <a:pt x="87139" y="319131"/>
                </a:lnTo>
                <a:lnTo>
                  <a:pt x="90567" y="277418"/>
                </a:lnTo>
                <a:lnTo>
                  <a:pt x="111709" y="277418"/>
                </a:lnTo>
                <a:lnTo>
                  <a:pt x="111709" y="220848"/>
                </a:lnTo>
                <a:lnTo>
                  <a:pt x="185992" y="220848"/>
                </a:lnTo>
                <a:lnTo>
                  <a:pt x="187707" y="147708"/>
                </a:lnTo>
                <a:lnTo>
                  <a:pt x="258562" y="130566"/>
                </a:lnTo>
                <a:lnTo>
                  <a:pt x="288275" y="82567"/>
                </a:lnTo>
                <a:lnTo>
                  <a:pt x="334559" y="80853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Freihandform: Form 22">
            <a:extLst>
              <a:ext uri="{FF2B5EF4-FFF2-40B4-BE49-F238E27FC236}">
                <a16:creationId xmlns:a16="http://schemas.microsoft.com/office/drawing/2014/main" id="{0983C5F2-5884-2DCB-0A9A-BD1EE3E4DCA8}"/>
              </a:ext>
            </a:extLst>
          </p:cNvPr>
          <p:cNvSpPr/>
          <p:nvPr userDrawn="1"/>
        </p:nvSpPr>
        <p:spPr>
          <a:xfrm>
            <a:off x="7394417" y="3806340"/>
            <a:ext cx="357713" cy="363154"/>
          </a:xfrm>
          <a:custGeom>
            <a:avLst/>
            <a:gdLst>
              <a:gd name="connsiteX0" fmla="*/ 2570 w 251420"/>
              <a:gd name="connsiteY0" fmla="*/ 132280 h 268562"/>
              <a:gd name="connsiteX1" fmla="*/ 18569 w 251420"/>
              <a:gd name="connsiteY1" fmla="*/ 152851 h 268562"/>
              <a:gd name="connsiteX2" fmla="*/ 15712 w 251420"/>
              <a:gd name="connsiteY2" fmla="*/ 243133 h 268562"/>
              <a:gd name="connsiteX3" fmla="*/ 38569 w 251420"/>
              <a:gd name="connsiteY3" fmla="*/ 226562 h 268562"/>
              <a:gd name="connsiteX4" fmla="*/ 55140 w 251420"/>
              <a:gd name="connsiteY4" fmla="*/ 223134 h 268562"/>
              <a:gd name="connsiteX5" fmla="*/ 77996 w 251420"/>
              <a:gd name="connsiteY5" fmla="*/ 231134 h 268562"/>
              <a:gd name="connsiteX6" fmla="*/ 104281 w 251420"/>
              <a:gd name="connsiteY6" fmla="*/ 267704 h 268562"/>
              <a:gd name="connsiteX7" fmla="*/ 129423 w 251420"/>
              <a:gd name="connsiteY7" fmla="*/ 251133 h 268562"/>
              <a:gd name="connsiteX8" fmla="*/ 249990 w 251420"/>
              <a:gd name="connsiteY8" fmla="*/ 249419 h 268562"/>
              <a:gd name="connsiteX9" fmla="*/ 220277 w 251420"/>
              <a:gd name="connsiteY9" fmla="*/ 48283 h 268562"/>
              <a:gd name="connsiteX10" fmla="*/ 252276 w 251420"/>
              <a:gd name="connsiteY10" fmla="*/ 47711 h 268562"/>
              <a:gd name="connsiteX11" fmla="*/ 192849 w 251420"/>
              <a:gd name="connsiteY11" fmla="*/ 2570 h 268562"/>
              <a:gd name="connsiteX12" fmla="*/ 192849 w 251420"/>
              <a:gd name="connsiteY12" fmla="*/ 31712 h 268562"/>
              <a:gd name="connsiteX13" fmla="*/ 117423 w 251420"/>
              <a:gd name="connsiteY13" fmla="*/ 32283 h 268562"/>
              <a:gd name="connsiteX14" fmla="*/ 116852 w 251420"/>
              <a:gd name="connsiteY14" fmla="*/ 88853 h 268562"/>
              <a:gd name="connsiteX15" fmla="*/ 95138 w 251420"/>
              <a:gd name="connsiteY15" fmla="*/ 88281 h 268562"/>
              <a:gd name="connsiteX16" fmla="*/ 92281 w 251420"/>
              <a:gd name="connsiteY16" fmla="*/ 129994 h 2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1420" h="268562">
                <a:moveTo>
                  <a:pt x="2570" y="132280"/>
                </a:moveTo>
                <a:lnTo>
                  <a:pt x="18569" y="152851"/>
                </a:lnTo>
                <a:lnTo>
                  <a:pt x="15712" y="243133"/>
                </a:lnTo>
                <a:lnTo>
                  <a:pt x="38569" y="226562"/>
                </a:lnTo>
                <a:lnTo>
                  <a:pt x="55140" y="223134"/>
                </a:lnTo>
                <a:lnTo>
                  <a:pt x="77996" y="231134"/>
                </a:lnTo>
                <a:lnTo>
                  <a:pt x="104281" y="267704"/>
                </a:lnTo>
                <a:lnTo>
                  <a:pt x="129423" y="251133"/>
                </a:lnTo>
                <a:lnTo>
                  <a:pt x="249990" y="249419"/>
                </a:lnTo>
                <a:lnTo>
                  <a:pt x="220277" y="48283"/>
                </a:lnTo>
                <a:lnTo>
                  <a:pt x="252276" y="47711"/>
                </a:lnTo>
                <a:lnTo>
                  <a:pt x="192849" y="2570"/>
                </a:lnTo>
                <a:lnTo>
                  <a:pt x="192849" y="31712"/>
                </a:lnTo>
                <a:lnTo>
                  <a:pt x="117423" y="32283"/>
                </a:lnTo>
                <a:lnTo>
                  <a:pt x="116852" y="88853"/>
                </a:lnTo>
                <a:lnTo>
                  <a:pt x="95138" y="88281"/>
                </a:lnTo>
                <a:lnTo>
                  <a:pt x="92281" y="12999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Freihandform: Form 23">
            <a:extLst>
              <a:ext uri="{FF2B5EF4-FFF2-40B4-BE49-F238E27FC236}">
                <a16:creationId xmlns:a16="http://schemas.microsoft.com/office/drawing/2014/main" id="{50F540EB-0E48-EB2F-1050-58552CCE1777}"/>
              </a:ext>
            </a:extLst>
          </p:cNvPr>
          <p:cNvSpPr/>
          <p:nvPr userDrawn="1"/>
        </p:nvSpPr>
        <p:spPr>
          <a:xfrm>
            <a:off x="7396044" y="4111541"/>
            <a:ext cx="178857" cy="123628"/>
          </a:xfrm>
          <a:custGeom>
            <a:avLst/>
            <a:gdLst>
              <a:gd name="connsiteX0" fmla="*/ 39711 w 125710"/>
              <a:gd name="connsiteY0" fmla="*/ 5998 h 91425"/>
              <a:gd name="connsiteX1" fmla="*/ 11141 w 125710"/>
              <a:gd name="connsiteY1" fmla="*/ 27140 h 91425"/>
              <a:gd name="connsiteX2" fmla="*/ 4284 w 125710"/>
              <a:gd name="connsiteY2" fmla="*/ 38569 h 91425"/>
              <a:gd name="connsiteX3" fmla="*/ 2570 w 125710"/>
              <a:gd name="connsiteY3" fmla="*/ 50568 h 91425"/>
              <a:gd name="connsiteX4" fmla="*/ 12855 w 125710"/>
              <a:gd name="connsiteY4" fmla="*/ 57996 h 91425"/>
              <a:gd name="connsiteX5" fmla="*/ 48283 w 125710"/>
              <a:gd name="connsiteY5" fmla="*/ 57425 h 91425"/>
              <a:gd name="connsiteX6" fmla="*/ 71139 w 125710"/>
              <a:gd name="connsiteY6" fmla="*/ 51711 h 91425"/>
              <a:gd name="connsiteX7" fmla="*/ 73425 w 125710"/>
              <a:gd name="connsiteY7" fmla="*/ 62568 h 91425"/>
              <a:gd name="connsiteX8" fmla="*/ 71710 w 125710"/>
              <a:gd name="connsiteY8" fmla="*/ 77424 h 91425"/>
              <a:gd name="connsiteX9" fmla="*/ 92853 w 125710"/>
              <a:gd name="connsiteY9" fmla="*/ 88281 h 91425"/>
              <a:gd name="connsiteX10" fmla="*/ 97424 w 125710"/>
              <a:gd name="connsiteY10" fmla="*/ 93424 h 91425"/>
              <a:gd name="connsiteX11" fmla="*/ 126566 w 125710"/>
              <a:gd name="connsiteY11" fmla="*/ 93995 h 91425"/>
              <a:gd name="connsiteX12" fmla="*/ 127137 w 125710"/>
              <a:gd name="connsiteY12" fmla="*/ 81424 h 91425"/>
              <a:gd name="connsiteX13" fmla="*/ 101424 w 125710"/>
              <a:gd name="connsiteY13" fmla="*/ 49997 h 91425"/>
              <a:gd name="connsiteX14" fmla="*/ 71710 w 125710"/>
              <a:gd name="connsiteY14" fmla="*/ 10570 h 91425"/>
              <a:gd name="connsiteX15" fmla="*/ 53997 w 125710"/>
              <a:gd name="connsiteY15" fmla="*/ 2570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710" h="91425">
                <a:moveTo>
                  <a:pt x="39711" y="5998"/>
                </a:moveTo>
                <a:lnTo>
                  <a:pt x="11141" y="27140"/>
                </a:lnTo>
                <a:lnTo>
                  <a:pt x="4284" y="38569"/>
                </a:lnTo>
                <a:lnTo>
                  <a:pt x="2570" y="50568"/>
                </a:lnTo>
                <a:lnTo>
                  <a:pt x="12855" y="57996"/>
                </a:lnTo>
                <a:lnTo>
                  <a:pt x="48283" y="57425"/>
                </a:lnTo>
                <a:lnTo>
                  <a:pt x="71139" y="51711"/>
                </a:lnTo>
                <a:lnTo>
                  <a:pt x="73425" y="62568"/>
                </a:lnTo>
                <a:lnTo>
                  <a:pt x="71710" y="77424"/>
                </a:lnTo>
                <a:lnTo>
                  <a:pt x="92853" y="88281"/>
                </a:lnTo>
                <a:lnTo>
                  <a:pt x="97424" y="93424"/>
                </a:lnTo>
                <a:lnTo>
                  <a:pt x="126566" y="93995"/>
                </a:lnTo>
                <a:lnTo>
                  <a:pt x="127137" y="81424"/>
                </a:lnTo>
                <a:lnTo>
                  <a:pt x="101424" y="49997"/>
                </a:lnTo>
                <a:lnTo>
                  <a:pt x="71710" y="10570"/>
                </a:lnTo>
                <a:lnTo>
                  <a:pt x="5399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Freihandform: Form 24">
            <a:extLst>
              <a:ext uri="{FF2B5EF4-FFF2-40B4-BE49-F238E27FC236}">
                <a16:creationId xmlns:a16="http://schemas.microsoft.com/office/drawing/2014/main" id="{A23840E5-996A-17DC-0DAD-58A9F1C637D7}"/>
              </a:ext>
            </a:extLst>
          </p:cNvPr>
          <p:cNvSpPr/>
          <p:nvPr userDrawn="1"/>
        </p:nvSpPr>
        <p:spPr>
          <a:xfrm>
            <a:off x="7413931" y="4184945"/>
            <a:ext cx="81299" cy="23180"/>
          </a:xfrm>
          <a:custGeom>
            <a:avLst/>
            <a:gdLst>
              <a:gd name="connsiteX0" fmla="*/ 3713 w 57140"/>
              <a:gd name="connsiteY0" fmla="*/ 10570 h 17142"/>
              <a:gd name="connsiteX1" fmla="*/ 2570 w 57140"/>
              <a:gd name="connsiteY1" fmla="*/ 18569 h 17142"/>
              <a:gd name="connsiteX2" fmla="*/ 53425 w 57140"/>
              <a:gd name="connsiteY2" fmla="*/ 17998 h 17142"/>
              <a:gd name="connsiteX3" fmla="*/ 55711 w 57140"/>
              <a:gd name="connsiteY3" fmla="*/ 10570 h 17142"/>
              <a:gd name="connsiteX4" fmla="*/ 54568 w 57140"/>
              <a:gd name="connsiteY4" fmla="*/ 2570 h 17142"/>
              <a:gd name="connsiteX5" fmla="*/ 40283 w 57140"/>
              <a:gd name="connsiteY5" fmla="*/ 8855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17142">
                <a:moveTo>
                  <a:pt x="3713" y="10570"/>
                </a:moveTo>
                <a:lnTo>
                  <a:pt x="2570" y="18569"/>
                </a:lnTo>
                <a:lnTo>
                  <a:pt x="53425" y="17998"/>
                </a:lnTo>
                <a:lnTo>
                  <a:pt x="55711" y="10570"/>
                </a:lnTo>
                <a:lnTo>
                  <a:pt x="54568" y="2570"/>
                </a:lnTo>
                <a:lnTo>
                  <a:pt x="40283" y="8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Freihandform: Form 25">
            <a:extLst>
              <a:ext uri="{FF2B5EF4-FFF2-40B4-BE49-F238E27FC236}">
                <a16:creationId xmlns:a16="http://schemas.microsoft.com/office/drawing/2014/main" id="{5B2DC29E-72B8-7CEC-509E-B90603A076F1}"/>
              </a:ext>
            </a:extLst>
          </p:cNvPr>
          <p:cNvSpPr/>
          <p:nvPr userDrawn="1"/>
        </p:nvSpPr>
        <p:spPr>
          <a:xfrm>
            <a:off x="7414744" y="4214307"/>
            <a:ext cx="113817" cy="30906"/>
          </a:xfrm>
          <a:custGeom>
            <a:avLst/>
            <a:gdLst>
              <a:gd name="connsiteX0" fmla="*/ 2570 w 79997"/>
              <a:gd name="connsiteY0" fmla="*/ 2570 h 22856"/>
              <a:gd name="connsiteX1" fmla="*/ 11141 w 79997"/>
              <a:gd name="connsiteY1" fmla="*/ 24283 h 22856"/>
              <a:gd name="connsiteX2" fmla="*/ 16284 w 79997"/>
              <a:gd name="connsiteY2" fmla="*/ 11141 h 22856"/>
              <a:gd name="connsiteX3" fmla="*/ 77996 w 79997"/>
              <a:gd name="connsiteY3" fmla="*/ 17427 h 22856"/>
              <a:gd name="connsiteX4" fmla="*/ 51140 w 79997"/>
              <a:gd name="connsiteY4" fmla="*/ 3713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7" h="22856">
                <a:moveTo>
                  <a:pt x="2570" y="2570"/>
                </a:moveTo>
                <a:lnTo>
                  <a:pt x="11141" y="24283"/>
                </a:lnTo>
                <a:lnTo>
                  <a:pt x="16284" y="11141"/>
                </a:lnTo>
                <a:lnTo>
                  <a:pt x="77996" y="17427"/>
                </a:lnTo>
                <a:lnTo>
                  <a:pt x="51140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Freihandform: Form 26">
            <a:extLst>
              <a:ext uri="{FF2B5EF4-FFF2-40B4-BE49-F238E27FC236}">
                <a16:creationId xmlns:a16="http://schemas.microsoft.com/office/drawing/2014/main" id="{55089CFA-9A5A-080C-314D-972212C13A15}"/>
              </a:ext>
            </a:extLst>
          </p:cNvPr>
          <p:cNvSpPr/>
          <p:nvPr userDrawn="1"/>
        </p:nvSpPr>
        <p:spPr>
          <a:xfrm>
            <a:off x="7433442" y="4233623"/>
            <a:ext cx="56909" cy="54087"/>
          </a:xfrm>
          <a:custGeom>
            <a:avLst/>
            <a:gdLst>
              <a:gd name="connsiteX0" fmla="*/ 2570 w 39998"/>
              <a:gd name="connsiteY0" fmla="*/ 19712 h 39998"/>
              <a:gd name="connsiteX1" fmla="*/ 12855 w 39998"/>
              <a:gd name="connsiteY1" fmla="*/ 39711 h 39998"/>
              <a:gd name="connsiteX2" fmla="*/ 41426 w 39998"/>
              <a:gd name="connsiteY2" fmla="*/ 15141 h 39998"/>
              <a:gd name="connsiteX3" fmla="*/ 41426 w 39998"/>
              <a:gd name="connsiteY3" fmla="*/ 7712 h 39998"/>
              <a:gd name="connsiteX4" fmla="*/ 7713 w 39998"/>
              <a:gd name="connsiteY4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8" h="39998">
                <a:moveTo>
                  <a:pt x="2570" y="19712"/>
                </a:moveTo>
                <a:lnTo>
                  <a:pt x="12855" y="39711"/>
                </a:lnTo>
                <a:lnTo>
                  <a:pt x="41426" y="15141"/>
                </a:lnTo>
                <a:lnTo>
                  <a:pt x="41426" y="7712"/>
                </a:lnTo>
                <a:lnTo>
                  <a:pt x="7713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Freihandform: Form 27">
            <a:extLst>
              <a:ext uri="{FF2B5EF4-FFF2-40B4-BE49-F238E27FC236}">
                <a16:creationId xmlns:a16="http://schemas.microsoft.com/office/drawing/2014/main" id="{A5A97E75-9F82-BC2F-BB1A-16A948492695}"/>
              </a:ext>
            </a:extLst>
          </p:cNvPr>
          <p:cNvSpPr/>
          <p:nvPr userDrawn="1"/>
        </p:nvSpPr>
        <p:spPr>
          <a:xfrm>
            <a:off x="7452141" y="4238260"/>
            <a:ext cx="203245" cy="131354"/>
          </a:xfrm>
          <a:custGeom>
            <a:avLst/>
            <a:gdLst>
              <a:gd name="connsiteX0" fmla="*/ 2570 w 142852"/>
              <a:gd name="connsiteY0" fmla="*/ 41426 h 97139"/>
              <a:gd name="connsiteX1" fmla="*/ 24855 w 142852"/>
              <a:gd name="connsiteY1" fmla="*/ 75139 h 97139"/>
              <a:gd name="connsiteX2" fmla="*/ 53425 w 142852"/>
              <a:gd name="connsiteY2" fmla="*/ 49997 h 97139"/>
              <a:gd name="connsiteX3" fmla="*/ 83139 w 142852"/>
              <a:gd name="connsiteY3" fmla="*/ 48854 h 97139"/>
              <a:gd name="connsiteX4" fmla="*/ 107709 w 142852"/>
              <a:gd name="connsiteY4" fmla="*/ 81996 h 97139"/>
              <a:gd name="connsiteX5" fmla="*/ 128851 w 142852"/>
              <a:gd name="connsiteY5" fmla="*/ 95710 h 97139"/>
              <a:gd name="connsiteX6" fmla="*/ 136851 w 142852"/>
              <a:gd name="connsiteY6" fmla="*/ 80282 h 97139"/>
              <a:gd name="connsiteX7" fmla="*/ 143708 w 142852"/>
              <a:gd name="connsiteY7" fmla="*/ 76282 h 97139"/>
              <a:gd name="connsiteX8" fmla="*/ 143137 w 142852"/>
              <a:gd name="connsiteY8" fmla="*/ 42569 h 97139"/>
              <a:gd name="connsiteX9" fmla="*/ 129423 w 142852"/>
              <a:gd name="connsiteY9" fmla="*/ 2570 h 97139"/>
              <a:gd name="connsiteX10" fmla="*/ 86567 w 142852"/>
              <a:gd name="connsiteY10" fmla="*/ 7141 h 97139"/>
              <a:gd name="connsiteX11" fmla="*/ 33426 w 142852"/>
              <a:gd name="connsiteY11" fmla="*/ 3141 h 97139"/>
              <a:gd name="connsiteX12" fmla="*/ 33426 w 142852"/>
              <a:gd name="connsiteY12" fmla="*/ 16855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52" h="97139">
                <a:moveTo>
                  <a:pt x="2570" y="41426"/>
                </a:moveTo>
                <a:lnTo>
                  <a:pt x="24855" y="75139"/>
                </a:lnTo>
                <a:lnTo>
                  <a:pt x="53425" y="49997"/>
                </a:lnTo>
                <a:lnTo>
                  <a:pt x="83139" y="48854"/>
                </a:lnTo>
                <a:lnTo>
                  <a:pt x="107709" y="81996"/>
                </a:lnTo>
                <a:lnTo>
                  <a:pt x="128851" y="95710"/>
                </a:lnTo>
                <a:lnTo>
                  <a:pt x="136851" y="80282"/>
                </a:lnTo>
                <a:lnTo>
                  <a:pt x="143708" y="76282"/>
                </a:lnTo>
                <a:lnTo>
                  <a:pt x="143137" y="42569"/>
                </a:lnTo>
                <a:lnTo>
                  <a:pt x="129423" y="2570"/>
                </a:lnTo>
                <a:lnTo>
                  <a:pt x="86567" y="7141"/>
                </a:lnTo>
                <a:lnTo>
                  <a:pt x="33426" y="3141"/>
                </a:lnTo>
                <a:lnTo>
                  <a:pt x="33426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Freihandform: Form 28">
            <a:extLst>
              <a:ext uri="{FF2B5EF4-FFF2-40B4-BE49-F238E27FC236}">
                <a16:creationId xmlns:a16="http://schemas.microsoft.com/office/drawing/2014/main" id="{7127EBF4-07DD-5505-1C52-CE6D6B0CB401}"/>
              </a:ext>
            </a:extLst>
          </p:cNvPr>
          <p:cNvSpPr/>
          <p:nvPr userDrawn="1"/>
        </p:nvSpPr>
        <p:spPr>
          <a:xfrm>
            <a:off x="7488726" y="4308572"/>
            <a:ext cx="105687" cy="92720"/>
          </a:xfrm>
          <a:custGeom>
            <a:avLst/>
            <a:gdLst>
              <a:gd name="connsiteX0" fmla="*/ 2570 w 74283"/>
              <a:gd name="connsiteY0" fmla="*/ 27140 h 68569"/>
              <a:gd name="connsiteX1" fmla="*/ 43711 w 74283"/>
              <a:gd name="connsiteY1" fmla="*/ 67139 h 68569"/>
              <a:gd name="connsiteX2" fmla="*/ 72853 w 74283"/>
              <a:gd name="connsiteY2" fmla="*/ 31140 h 68569"/>
              <a:gd name="connsiteX3" fmla="*/ 54568 w 74283"/>
              <a:gd name="connsiteY3" fmla="*/ 2570 h 68569"/>
              <a:gd name="connsiteX4" fmla="*/ 29426 w 74283"/>
              <a:gd name="connsiteY4" fmla="*/ 4855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83" h="68569">
                <a:moveTo>
                  <a:pt x="2570" y="27140"/>
                </a:moveTo>
                <a:lnTo>
                  <a:pt x="43711" y="67139"/>
                </a:lnTo>
                <a:lnTo>
                  <a:pt x="72853" y="31140"/>
                </a:lnTo>
                <a:lnTo>
                  <a:pt x="54568" y="2570"/>
                </a:lnTo>
                <a:lnTo>
                  <a:pt x="29426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Freihandform: Form 29">
            <a:extLst>
              <a:ext uri="{FF2B5EF4-FFF2-40B4-BE49-F238E27FC236}">
                <a16:creationId xmlns:a16="http://schemas.microsoft.com/office/drawing/2014/main" id="{95A1F4DE-C3FF-CD22-7308-00EA7C6E766E}"/>
              </a:ext>
            </a:extLst>
          </p:cNvPr>
          <p:cNvSpPr/>
          <p:nvPr userDrawn="1"/>
        </p:nvSpPr>
        <p:spPr>
          <a:xfrm>
            <a:off x="7552951" y="4351840"/>
            <a:ext cx="113817" cy="123628"/>
          </a:xfrm>
          <a:custGeom>
            <a:avLst/>
            <a:gdLst>
              <a:gd name="connsiteX0" fmla="*/ 2570 w 79997"/>
              <a:gd name="connsiteY0" fmla="*/ 39140 h 91425"/>
              <a:gd name="connsiteX1" fmla="*/ 82567 w 79997"/>
              <a:gd name="connsiteY1" fmla="*/ 92853 h 91425"/>
              <a:gd name="connsiteX2" fmla="*/ 80853 w 79997"/>
              <a:gd name="connsiteY2" fmla="*/ 52283 h 91425"/>
              <a:gd name="connsiteX3" fmla="*/ 56854 w 79997"/>
              <a:gd name="connsiteY3" fmla="*/ 23712 h 91425"/>
              <a:gd name="connsiteX4" fmla="*/ 32854 w 79997"/>
              <a:gd name="connsiteY4" fmla="*/ 2570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97" h="91425">
                <a:moveTo>
                  <a:pt x="2570" y="39140"/>
                </a:moveTo>
                <a:lnTo>
                  <a:pt x="82567" y="92853"/>
                </a:lnTo>
                <a:lnTo>
                  <a:pt x="80853" y="52283"/>
                </a:lnTo>
                <a:lnTo>
                  <a:pt x="56854" y="23712"/>
                </a:lnTo>
                <a:lnTo>
                  <a:pt x="3285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Freihandform: Form 30">
            <a:extLst>
              <a:ext uri="{FF2B5EF4-FFF2-40B4-BE49-F238E27FC236}">
                <a16:creationId xmlns:a16="http://schemas.microsoft.com/office/drawing/2014/main" id="{41814416-B6CD-E196-84DE-BB9334E30596}"/>
              </a:ext>
            </a:extLst>
          </p:cNvPr>
          <p:cNvSpPr/>
          <p:nvPr userDrawn="1"/>
        </p:nvSpPr>
        <p:spPr>
          <a:xfrm>
            <a:off x="7635876" y="4288483"/>
            <a:ext cx="203245" cy="193166"/>
          </a:xfrm>
          <a:custGeom>
            <a:avLst/>
            <a:gdLst>
              <a:gd name="connsiteX0" fmla="*/ 31140 w 142852"/>
              <a:gd name="connsiteY0" fmla="*/ 141422 h 142852"/>
              <a:gd name="connsiteX1" fmla="*/ 62568 w 142852"/>
              <a:gd name="connsiteY1" fmla="*/ 119137 h 142852"/>
              <a:gd name="connsiteX2" fmla="*/ 101424 w 142852"/>
              <a:gd name="connsiteY2" fmla="*/ 112280 h 142852"/>
              <a:gd name="connsiteX3" fmla="*/ 140851 w 142852"/>
              <a:gd name="connsiteY3" fmla="*/ 120852 h 142852"/>
              <a:gd name="connsiteX4" fmla="*/ 120852 w 142852"/>
              <a:gd name="connsiteY4" fmla="*/ 90567 h 142852"/>
              <a:gd name="connsiteX5" fmla="*/ 114566 w 142852"/>
              <a:gd name="connsiteY5" fmla="*/ 71710 h 142852"/>
              <a:gd name="connsiteX6" fmla="*/ 120852 w 142852"/>
              <a:gd name="connsiteY6" fmla="*/ 16284 h 142852"/>
              <a:gd name="connsiteX7" fmla="*/ 85424 w 142852"/>
              <a:gd name="connsiteY7" fmla="*/ 17998 h 142852"/>
              <a:gd name="connsiteX8" fmla="*/ 69425 w 142852"/>
              <a:gd name="connsiteY8" fmla="*/ 2570 h 142852"/>
              <a:gd name="connsiteX9" fmla="*/ 35712 w 142852"/>
              <a:gd name="connsiteY9" fmla="*/ 3713 h 142852"/>
              <a:gd name="connsiteX10" fmla="*/ 19712 w 142852"/>
              <a:gd name="connsiteY10" fmla="*/ 5998 h 142852"/>
              <a:gd name="connsiteX11" fmla="*/ 21426 w 142852"/>
              <a:gd name="connsiteY11" fmla="*/ 43711 h 142852"/>
              <a:gd name="connsiteX12" fmla="*/ 12855 w 142852"/>
              <a:gd name="connsiteY12" fmla="*/ 47140 h 142852"/>
              <a:gd name="connsiteX13" fmla="*/ 2570 w 142852"/>
              <a:gd name="connsiteY13" fmla="*/ 65996 h 142852"/>
              <a:gd name="connsiteX14" fmla="*/ 28855 w 142852"/>
              <a:gd name="connsiteY14" fmla="*/ 96281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852" h="142852">
                <a:moveTo>
                  <a:pt x="31140" y="141422"/>
                </a:moveTo>
                <a:lnTo>
                  <a:pt x="62568" y="119137"/>
                </a:lnTo>
                <a:lnTo>
                  <a:pt x="101424" y="112280"/>
                </a:lnTo>
                <a:lnTo>
                  <a:pt x="140851" y="120852"/>
                </a:lnTo>
                <a:lnTo>
                  <a:pt x="120852" y="90567"/>
                </a:lnTo>
                <a:lnTo>
                  <a:pt x="114566" y="71710"/>
                </a:lnTo>
                <a:lnTo>
                  <a:pt x="120852" y="16284"/>
                </a:lnTo>
                <a:lnTo>
                  <a:pt x="85424" y="17998"/>
                </a:lnTo>
                <a:lnTo>
                  <a:pt x="69425" y="2570"/>
                </a:lnTo>
                <a:lnTo>
                  <a:pt x="35712" y="3713"/>
                </a:lnTo>
                <a:lnTo>
                  <a:pt x="19712" y="5998"/>
                </a:lnTo>
                <a:lnTo>
                  <a:pt x="21426" y="43711"/>
                </a:lnTo>
                <a:lnTo>
                  <a:pt x="12855" y="47140"/>
                </a:lnTo>
                <a:lnTo>
                  <a:pt x="2570" y="65996"/>
                </a:lnTo>
                <a:lnTo>
                  <a:pt x="28855" y="9628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Freihandform: Form 31">
            <a:extLst>
              <a:ext uri="{FF2B5EF4-FFF2-40B4-BE49-F238E27FC236}">
                <a16:creationId xmlns:a16="http://schemas.microsoft.com/office/drawing/2014/main" id="{385138A0-8F87-2D4B-DE24-A7EC7B5C2A3E}"/>
              </a:ext>
            </a:extLst>
          </p:cNvPr>
          <p:cNvSpPr/>
          <p:nvPr userDrawn="1"/>
        </p:nvSpPr>
        <p:spPr>
          <a:xfrm>
            <a:off x="7545634" y="3875880"/>
            <a:ext cx="479661" cy="409513"/>
          </a:xfrm>
          <a:custGeom>
            <a:avLst/>
            <a:gdLst>
              <a:gd name="connsiteX0" fmla="*/ 2570 w 337131"/>
              <a:gd name="connsiteY0" fmla="*/ 220848 h 302847"/>
              <a:gd name="connsiteX1" fmla="*/ 25426 w 337131"/>
              <a:gd name="connsiteY1" fmla="*/ 205420 h 302847"/>
              <a:gd name="connsiteX2" fmla="*/ 149994 w 337131"/>
              <a:gd name="connsiteY2" fmla="*/ 204849 h 302847"/>
              <a:gd name="connsiteX3" fmla="*/ 120852 w 337131"/>
              <a:gd name="connsiteY3" fmla="*/ 3713 h 302847"/>
              <a:gd name="connsiteX4" fmla="*/ 153993 w 337131"/>
              <a:gd name="connsiteY4" fmla="*/ 2570 h 302847"/>
              <a:gd name="connsiteX5" fmla="*/ 313417 w 337131"/>
              <a:gd name="connsiteY5" fmla="*/ 124851 h 302847"/>
              <a:gd name="connsiteX6" fmla="*/ 335130 w 337131"/>
              <a:gd name="connsiteY6" fmla="*/ 127709 h 302847"/>
              <a:gd name="connsiteX7" fmla="*/ 327131 w 337131"/>
              <a:gd name="connsiteY7" fmla="*/ 195135 h 302847"/>
              <a:gd name="connsiteX8" fmla="*/ 226562 w 337131"/>
              <a:gd name="connsiteY8" fmla="*/ 204277 h 302847"/>
              <a:gd name="connsiteX9" fmla="*/ 149422 w 337131"/>
              <a:gd name="connsiteY9" fmla="*/ 262561 h 302847"/>
              <a:gd name="connsiteX10" fmla="*/ 135137 w 337131"/>
              <a:gd name="connsiteY10" fmla="*/ 301988 h 302847"/>
              <a:gd name="connsiteX11" fmla="*/ 81424 w 337131"/>
              <a:gd name="connsiteY11" fmla="*/ 304274 h 302847"/>
              <a:gd name="connsiteX12" fmla="*/ 67711 w 337131"/>
              <a:gd name="connsiteY12" fmla="*/ 264847 h 302847"/>
              <a:gd name="connsiteX13" fmla="*/ 26569 w 337131"/>
              <a:gd name="connsiteY13" fmla="*/ 267704 h 302847"/>
              <a:gd name="connsiteX14" fmla="*/ 28283 w 337131"/>
              <a:gd name="connsiteY14" fmla="*/ 254561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7131" h="302847">
                <a:moveTo>
                  <a:pt x="2570" y="220848"/>
                </a:moveTo>
                <a:lnTo>
                  <a:pt x="25426" y="205420"/>
                </a:lnTo>
                <a:lnTo>
                  <a:pt x="149994" y="204849"/>
                </a:lnTo>
                <a:lnTo>
                  <a:pt x="120852" y="3713"/>
                </a:lnTo>
                <a:lnTo>
                  <a:pt x="153993" y="2570"/>
                </a:lnTo>
                <a:lnTo>
                  <a:pt x="313417" y="124851"/>
                </a:lnTo>
                <a:lnTo>
                  <a:pt x="335130" y="127709"/>
                </a:lnTo>
                <a:lnTo>
                  <a:pt x="327131" y="195135"/>
                </a:lnTo>
                <a:lnTo>
                  <a:pt x="226562" y="204277"/>
                </a:lnTo>
                <a:lnTo>
                  <a:pt x="149422" y="262561"/>
                </a:lnTo>
                <a:lnTo>
                  <a:pt x="135137" y="301988"/>
                </a:lnTo>
                <a:lnTo>
                  <a:pt x="81424" y="304274"/>
                </a:lnTo>
                <a:lnTo>
                  <a:pt x="67711" y="264847"/>
                </a:lnTo>
                <a:lnTo>
                  <a:pt x="26569" y="267704"/>
                </a:lnTo>
                <a:lnTo>
                  <a:pt x="28283" y="25456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Freihandform: Form 32">
            <a:extLst>
              <a:ext uri="{FF2B5EF4-FFF2-40B4-BE49-F238E27FC236}">
                <a16:creationId xmlns:a16="http://schemas.microsoft.com/office/drawing/2014/main" id="{9D419A61-C7FA-0E83-F407-37A1D4B9C472}"/>
              </a:ext>
            </a:extLst>
          </p:cNvPr>
          <p:cNvSpPr/>
          <p:nvPr userDrawn="1"/>
        </p:nvSpPr>
        <p:spPr>
          <a:xfrm>
            <a:off x="7744816" y="4152493"/>
            <a:ext cx="227636" cy="154534"/>
          </a:xfrm>
          <a:custGeom>
            <a:avLst/>
            <a:gdLst>
              <a:gd name="connsiteX0" fmla="*/ 89424 w 159994"/>
              <a:gd name="connsiteY0" fmla="*/ 4855 h 114281"/>
              <a:gd name="connsiteX1" fmla="*/ 116280 w 159994"/>
              <a:gd name="connsiteY1" fmla="*/ 2570 h 114281"/>
              <a:gd name="connsiteX2" fmla="*/ 159707 w 159994"/>
              <a:gd name="connsiteY2" fmla="*/ 64282 h 114281"/>
              <a:gd name="connsiteX3" fmla="*/ 119137 w 159994"/>
              <a:gd name="connsiteY3" fmla="*/ 95138 h 114281"/>
              <a:gd name="connsiteX4" fmla="*/ 89996 w 159994"/>
              <a:gd name="connsiteY4" fmla="*/ 87138 h 114281"/>
              <a:gd name="connsiteX5" fmla="*/ 50568 w 159994"/>
              <a:gd name="connsiteY5" fmla="*/ 87710 h 114281"/>
              <a:gd name="connsiteX6" fmla="*/ 44283 w 159994"/>
              <a:gd name="connsiteY6" fmla="*/ 111138 h 114281"/>
              <a:gd name="connsiteX7" fmla="*/ 11712 w 159994"/>
              <a:gd name="connsiteY7" fmla="*/ 112852 h 114281"/>
              <a:gd name="connsiteX8" fmla="*/ 2570 w 159994"/>
              <a:gd name="connsiteY8" fmla="*/ 100281 h 114281"/>
              <a:gd name="connsiteX9" fmla="*/ 13998 w 159994"/>
              <a:gd name="connsiteY9" fmla="*/ 62568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994" h="114281">
                <a:moveTo>
                  <a:pt x="89424" y="4855"/>
                </a:moveTo>
                <a:lnTo>
                  <a:pt x="116280" y="2570"/>
                </a:lnTo>
                <a:lnTo>
                  <a:pt x="159707" y="64282"/>
                </a:lnTo>
                <a:lnTo>
                  <a:pt x="119137" y="95138"/>
                </a:lnTo>
                <a:lnTo>
                  <a:pt x="89996" y="87138"/>
                </a:lnTo>
                <a:lnTo>
                  <a:pt x="50568" y="87710"/>
                </a:lnTo>
                <a:lnTo>
                  <a:pt x="44283" y="111138"/>
                </a:lnTo>
                <a:lnTo>
                  <a:pt x="11712" y="112852"/>
                </a:lnTo>
                <a:lnTo>
                  <a:pt x="2570" y="100281"/>
                </a:lnTo>
                <a:lnTo>
                  <a:pt x="13998" y="62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Freihandform: Form 33">
            <a:extLst>
              <a:ext uri="{FF2B5EF4-FFF2-40B4-BE49-F238E27FC236}">
                <a16:creationId xmlns:a16="http://schemas.microsoft.com/office/drawing/2014/main" id="{94BEF7E5-7693-F66E-2959-8A24ACD1A3FF}"/>
              </a:ext>
            </a:extLst>
          </p:cNvPr>
          <p:cNvSpPr/>
          <p:nvPr userDrawn="1"/>
        </p:nvSpPr>
        <p:spPr>
          <a:xfrm>
            <a:off x="7917982" y="3906014"/>
            <a:ext cx="447142" cy="332246"/>
          </a:xfrm>
          <a:custGeom>
            <a:avLst/>
            <a:gdLst>
              <a:gd name="connsiteX0" fmla="*/ 43140 w 314275"/>
              <a:gd name="connsiteY0" fmla="*/ 243705 h 245706"/>
              <a:gd name="connsiteX1" fmla="*/ 61425 w 314275"/>
              <a:gd name="connsiteY1" fmla="*/ 243133 h 245706"/>
              <a:gd name="connsiteX2" fmla="*/ 78567 w 314275"/>
              <a:gd name="connsiteY2" fmla="*/ 217991 h 245706"/>
              <a:gd name="connsiteX3" fmla="*/ 106566 w 314275"/>
              <a:gd name="connsiteY3" fmla="*/ 212849 h 245706"/>
              <a:gd name="connsiteX4" fmla="*/ 136851 w 314275"/>
              <a:gd name="connsiteY4" fmla="*/ 231134 h 245706"/>
              <a:gd name="connsiteX5" fmla="*/ 200278 w 314275"/>
              <a:gd name="connsiteY5" fmla="*/ 232848 h 245706"/>
              <a:gd name="connsiteX6" fmla="*/ 249990 w 314275"/>
              <a:gd name="connsiteY6" fmla="*/ 212849 h 245706"/>
              <a:gd name="connsiteX7" fmla="*/ 268275 w 314275"/>
              <a:gd name="connsiteY7" fmla="*/ 196849 h 245706"/>
              <a:gd name="connsiteX8" fmla="*/ 269990 w 314275"/>
              <a:gd name="connsiteY8" fmla="*/ 175707 h 245706"/>
              <a:gd name="connsiteX9" fmla="*/ 304274 w 314275"/>
              <a:gd name="connsiteY9" fmla="*/ 140851 h 245706"/>
              <a:gd name="connsiteX10" fmla="*/ 313417 w 314275"/>
              <a:gd name="connsiteY10" fmla="*/ 64282 h 245706"/>
              <a:gd name="connsiteX11" fmla="*/ 291132 w 314275"/>
              <a:gd name="connsiteY11" fmla="*/ 16284 h 245706"/>
              <a:gd name="connsiteX12" fmla="*/ 232848 w 314275"/>
              <a:gd name="connsiteY12" fmla="*/ 2570 h 245706"/>
              <a:gd name="connsiteX13" fmla="*/ 98567 w 314275"/>
              <a:gd name="connsiteY13" fmla="*/ 107138 h 245706"/>
              <a:gd name="connsiteX14" fmla="*/ 79710 w 314275"/>
              <a:gd name="connsiteY14" fmla="*/ 105424 h 245706"/>
              <a:gd name="connsiteX15" fmla="*/ 71139 w 314275"/>
              <a:gd name="connsiteY15" fmla="*/ 177993 h 245706"/>
              <a:gd name="connsiteX16" fmla="*/ 2570 w 314275"/>
              <a:gd name="connsiteY16" fmla="*/ 184850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275" h="245706">
                <a:moveTo>
                  <a:pt x="43140" y="243705"/>
                </a:moveTo>
                <a:lnTo>
                  <a:pt x="61425" y="243133"/>
                </a:lnTo>
                <a:lnTo>
                  <a:pt x="78567" y="217991"/>
                </a:lnTo>
                <a:lnTo>
                  <a:pt x="106566" y="212849"/>
                </a:lnTo>
                <a:lnTo>
                  <a:pt x="136851" y="231134"/>
                </a:lnTo>
                <a:lnTo>
                  <a:pt x="200278" y="232848"/>
                </a:lnTo>
                <a:lnTo>
                  <a:pt x="249990" y="212849"/>
                </a:lnTo>
                <a:lnTo>
                  <a:pt x="268275" y="196849"/>
                </a:lnTo>
                <a:lnTo>
                  <a:pt x="269990" y="175707"/>
                </a:lnTo>
                <a:lnTo>
                  <a:pt x="304274" y="140851"/>
                </a:lnTo>
                <a:lnTo>
                  <a:pt x="313417" y="64282"/>
                </a:lnTo>
                <a:lnTo>
                  <a:pt x="291132" y="16284"/>
                </a:lnTo>
                <a:lnTo>
                  <a:pt x="232848" y="2570"/>
                </a:lnTo>
                <a:lnTo>
                  <a:pt x="98567" y="107138"/>
                </a:lnTo>
                <a:lnTo>
                  <a:pt x="79710" y="105424"/>
                </a:lnTo>
                <a:lnTo>
                  <a:pt x="71139" y="177993"/>
                </a:lnTo>
                <a:lnTo>
                  <a:pt x="2570" y="184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Freihandform: Form 34">
            <a:extLst>
              <a:ext uri="{FF2B5EF4-FFF2-40B4-BE49-F238E27FC236}">
                <a16:creationId xmlns:a16="http://schemas.microsoft.com/office/drawing/2014/main" id="{9154F50D-0284-D761-72B6-C18FD820DC88}"/>
              </a:ext>
            </a:extLst>
          </p:cNvPr>
          <p:cNvSpPr/>
          <p:nvPr userDrawn="1"/>
        </p:nvSpPr>
        <p:spPr>
          <a:xfrm>
            <a:off x="7804164" y="4275347"/>
            <a:ext cx="105687" cy="177712"/>
          </a:xfrm>
          <a:custGeom>
            <a:avLst/>
            <a:gdLst>
              <a:gd name="connsiteX0" fmla="*/ 2570 w 74283"/>
              <a:gd name="connsiteY0" fmla="*/ 80282 h 131424"/>
              <a:gd name="connsiteX1" fmla="*/ 10570 w 74283"/>
              <a:gd name="connsiteY1" fmla="*/ 99709 h 131424"/>
              <a:gd name="connsiteX2" fmla="*/ 31712 w 74283"/>
              <a:gd name="connsiteY2" fmla="*/ 132851 h 131424"/>
              <a:gd name="connsiteX3" fmla="*/ 43711 w 74283"/>
              <a:gd name="connsiteY3" fmla="*/ 132280 h 131424"/>
              <a:gd name="connsiteX4" fmla="*/ 75710 w 74283"/>
              <a:gd name="connsiteY4" fmla="*/ 113995 h 131424"/>
              <a:gd name="connsiteX5" fmla="*/ 73425 w 74283"/>
              <a:gd name="connsiteY5" fmla="*/ 9998 h 131424"/>
              <a:gd name="connsiteX6" fmla="*/ 48854 w 74283"/>
              <a:gd name="connsiteY6" fmla="*/ 2570 h 131424"/>
              <a:gd name="connsiteX7" fmla="*/ 13998 w 74283"/>
              <a:gd name="connsiteY7" fmla="*/ 3713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83" h="131424">
                <a:moveTo>
                  <a:pt x="2570" y="80282"/>
                </a:moveTo>
                <a:lnTo>
                  <a:pt x="10570" y="99709"/>
                </a:lnTo>
                <a:lnTo>
                  <a:pt x="31712" y="132851"/>
                </a:lnTo>
                <a:lnTo>
                  <a:pt x="43711" y="132280"/>
                </a:lnTo>
                <a:lnTo>
                  <a:pt x="75710" y="113995"/>
                </a:lnTo>
                <a:lnTo>
                  <a:pt x="73425" y="9998"/>
                </a:lnTo>
                <a:lnTo>
                  <a:pt x="48854" y="2570"/>
                </a:lnTo>
                <a:lnTo>
                  <a:pt x="13998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Freihandform: Form 35">
            <a:extLst>
              <a:ext uri="{FF2B5EF4-FFF2-40B4-BE49-F238E27FC236}">
                <a16:creationId xmlns:a16="http://schemas.microsoft.com/office/drawing/2014/main" id="{9C96FCC7-B961-B204-7176-FB3E1A0D8C13}"/>
              </a:ext>
            </a:extLst>
          </p:cNvPr>
          <p:cNvSpPr/>
          <p:nvPr userDrawn="1"/>
        </p:nvSpPr>
        <p:spPr>
          <a:xfrm>
            <a:off x="7914731" y="4276120"/>
            <a:ext cx="32519" cy="146807"/>
          </a:xfrm>
          <a:custGeom>
            <a:avLst/>
            <a:gdLst>
              <a:gd name="connsiteX0" fmla="*/ 4284 w 22856"/>
              <a:gd name="connsiteY0" fmla="*/ 110566 h 108567"/>
              <a:gd name="connsiteX1" fmla="*/ 23712 w 22856"/>
              <a:gd name="connsiteY1" fmla="*/ 99138 h 108567"/>
              <a:gd name="connsiteX2" fmla="*/ 23140 w 22856"/>
              <a:gd name="connsiteY2" fmla="*/ 23141 h 108567"/>
              <a:gd name="connsiteX3" fmla="*/ 10570 w 22856"/>
              <a:gd name="connsiteY3" fmla="*/ 2570 h 108567"/>
              <a:gd name="connsiteX4" fmla="*/ 2570 w 22856"/>
              <a:gd name="connsiteY4" fmla="*/ 9427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108567">
                <a:moveTo>
                  <a:pt x="4284" y="110566"/>
                </a:moveTo>
                <a:lnTo>
                  <a:pt x="23712" y="99138"/>
                </a:lnTo>
                <a:lnTo>
                  <a:pt x="23140" y="23141"/>
                </a:lnTo>
                <a:lnTo>
                  <a:pt x="10570" y="2570"/>
                </a:lnTo>
                <a:lnTo>
                  <a:pt x="2570" y="9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Freihandform: Form 36">
            <a:extLst>
              <a:ext uri="{FF2B5EF4-FFF2-40B4-BE49-F238E27FC236}">
                <a16:creationId xmlns:a16="http://schemas.microsoft.com/office/drawing/2014/main" id="{BCD97953-8E37-2F7B-1D1D-928157575CD1}"/>
              </a:ext>
            </a:extLst>
          </p:cNvPr>
          <p:cNvSpPr/>
          <p:nvPr userDrawn="1"/>
        </p:nvSpPr>
        <p:spPr>
          <a:xfrm>
            <a:off x="7934242" y="4239034"/>
            <a:ext cx="73169" cy="169986"/>
          </a:xfrm>
          <a:custGeom>
            <a:avLst/>
            <a:gdLst>
              <a:gd name="connsiteX0" fmla="*/ 15712 w 51426"/>
              <a:gd name="connsiteY0" fmla="*/ 124851 h 125710"/>
              <a:gd name="connsiteX1" fmla="*/ 31140 w 51426"/>
              <a:gd name="connsiteY1" fmla="*/ 124851 h 125710"/>
              <a:gd name="connsiteX2" fmla="*/ 32283 w 51426"/>
              <a:gd name="connsiteY2" fmla="*/ 80853 h 125710"/>
              <a:gd name="connsiteX3" fmla="*/ 51711 w 51426"/>
              <a:gd name="connsiteY3" fmla="*/ 52854 h 125710"/>
              <a:gd name="connsiteX4" fmla="*/ 50568 w 51426"/>
              <a:gd name="connsiteY4" fmla="*/ 3141 h 125710"/>
              <a:gd name="connsiteX5" fmla="*/ 32854 w 51426"/>
              <a:gd name="connsiteY5" fmla="*/ 2570 h 125710"/>
              <a:gd name="connsiteX6" fmla="*/ 2570 w 51426"/>
              <a:gd name="connsiteY6" fmla="*/ 26569 h 125710"/>
              <a:gd name="connsiteX7" fmla="*/ 15141 w 51426"/>
              <a:gd name="connsiteY7" fmla="*/ 50568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26" h="125710">
                <a:moveTo>
                  <a:pt x="15712" y="124851"/>
                </a:moveTo>
                <a:lnTo>
                  <a:pt x="31140" y="124851"/>
                </a:lnTo>
                <a:lnTo>
                  <a:pt x="32283" y="80853"/>
                </a:lnTo>
                <a:lnTo>
                  <a:pt x="51711" y="52854"/>
                </a:lnTo>
                <a:lnTo>
                  <a:pt x="50568" y="3141"/>
                </a:lnTo>
                <a:lnTo>
                  <a:pt x="32854" y="2570"/>
                </a:lnTo>
                <a:lnTo>
                  <a:pt x="2570" y="26569"/>
                </a:lnTo>
                <a:lnTo>
                  <a:pt x="15141" y="5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Freihandform: Form 37">
            <a:extLst>
              <a:ext uri="{FF2B5EF4-FFF2-40B4-BE49-F238E27FC236}">
                <a16:creationId xmlns:a16="http://schemas.microsoft.com/office/drawing/2014/main" id="{0903E855-3D1A-3E88-634A-511307EE2FB8}"/>
              </a:ext>
            </a:extLst>
          </p:cNvPr>
          <p:cNvSpPr/>
          <p:nvPr userDrawn="1"/>
        </p:nvSpPr>
        <p:spPr>
          <a:xfrm>
            <a:off x="7983021" y="4196536"/>
            <a:ext cx="333325" cy="270432"/>
          </a:xfrm>
          <a:custGeom>
            <a:avLst/>
            <a:gdLst>
              <a:gd name="connsiteX0" fmla="*/ 2570 w 234278"/>
              <a:gd name="connsiteY0" fmla="*/ 155708 h 199993"/>
              <a:gd name="connsiteX1" fmla="*/ 31140 w 234278"/>
              <a:gd name="connsiteY1" fmla="*/ 156850 h 199993"/>
              <a:gd name="connsiteX2" fmla="*/ 65425 w 234278"/>
              <a:gd name="connsiteY2" fmla="*/ 195135 h 199993"/>
              <a:gd name="connsiteX3" fmla="*/ 81996 w 234278"/>
              <a:gd name="connsiteY3" fmla="*/ 199706 h 199993"/>
              <a:gd name="connsiteX4" fmla="*/ 95138 w 234278"/>
              <a:gd name="connsiteY4" fmla="*/ 193421 h 199993"/>
              <a:gd name="connsiteX5" fmla="*/ 115137 w 234278"/>
              <a:gd name="connsiteY5" fmla="*/ 190564 h 199993"/>
              <a:gd name="connsiteX6" fmla="*/ 121994 w 234278"/>
              <a:gd name="connsiteY6" fmla="*/ 163136 h 199993"/>
              <a:gd name="connsiteX7" fmla="*/ 149422 w 234278"/>
              <a:gd name="connsiteY7" fmla="*/ 144851 h 199993"/>
              <a:gd name="connsiteX8" fmla="*/ 178564 w 234278"/>
              <a:gd name="connsiteY8" fmla="*/ 143708 h 199993"/>
              <a:gd name="connsiteX9" fmla="*/ 232848 w 234278"/>
              <a:gd name="connsiteY9" fmla="*/ 44283 h 199993"/>
              <a:gd name="connsiteX10" fmla="*/ 231705 w 234278"/>
              <a:gd name="connsiteY10" fmla="*/ 21998 h 199993"/>
              <a:gd name="connsiteX11" fmla="*/ 207134 w 234278"/>
              <a:gd name="connsiteY11" fmla="*/ 2570 h 199993"/>
              <a:gd name="connsiteX12" fmla="*/ 156850 w 234278"/>
              <a:gd name="connsiteY12" fmla="*/ 24855 h 199993"/>
              <a:gd name="connsiteX13" fmla="*/ 89995 w 234278"/>
              <a:gd name="connsiteY13" fmla="*/ 23712 h 199993"/>
              <a:gd name="connsiteX14" fmla="*/ 58568 w 234278"/>
              <a:gd name="connsiteY14" fmla="*/ 3713 h 199993"/>
              <a:gd name="connsiteX15" fmla="*/ 35712 w 234278"/>
              <a:gd name="connsiteY15" fmla="*/ 8284 h 199993"/>
              <a:gd name="connsiteX16" fmla="*/ 24283 w 234278"/>
              <a:gd name="connsiteY16" fmla="*/ 28855 h 199993"/>
              <a:gd name="connsiteX17" fmla="*/ 23140 w 234278"/>
              <a:gd name="connsiteY17" fmla="*/ 87138 h 199993"/>
              <a:gd name="connsiteX18" fmla="*/ 4284 w 234278"/>
              <a:gd name="connsiteY18" fmla="*/ 113995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278" h="199993">
                <a:moveTo>
                  <a:pt x="2570" y="155708"/>
                </a:moveTo>
                <a:lnTo>
                  <a:pt x="31140" y="156850"/>
                </a:lnTo>
                <a:lnTo>
                  <a:pt x="65425" y="195135"/>
                </a:lnTo>
                <a:lnTo>
                  <a:pt x="81996" y="199706"/>
                </a:lnTo>
                <a:lnTo>
                  <a:pt x="95138" y="193421"/>
                </a:lnTo>
                <a:lnTo>
                  <a:pt x="115137" y="190564"/>
                </a:lnTo>
                <a:lnTo>
                  <a:pt x="121994" y="163136"/>
                </a:lnTo>
                <a:lnTo>
                  <a:pt x="149422" y="144851"/>
                </a:lnTo>
                <a:lnTo>
                  <a:pt x="178564" y="143708"/>
                </a:lnTo>
                <a:lnTo>
                  <a:pt x="232848" y="44283"/>
                </a:lnTo>
                <a:lnTo>
                  <a:pt x="231705" y="21998"/>
                </a:lnTo>
                <a:lnTo>
                  <a:pt x="207134" y="2570"/>
                </a:lnTo>
                <a:lnTo>
                  <a:pt x="156850" y="24855"/>
                </a:lnTo>
                <a:lnTo>
                  <a:pt x="89995" y="23712"/>
                </a:lnTo>
                <a:lnTo>
                  <a:pt x="58568" y="3713"/>
                </a:lnTo>
                <a:lnTo>
                  <a:pt x="35712" y="8284"/>
                </a:lnTo>
                <a:lnTo>
                  <a:pt x="24283" y="28855"/>
                </a:lnTo>
                <a:lnTo>
                  <a:pt x="23140" y="87138"/>
                </a:lnTo>
                <a:lnTo>
                  <a:pt x="4284" y="11399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Freihandform: Form 38">
            <a:extLst>
              <a:ext uri="{FF2B5EF4-FFF2-40B4-BE49-F238E27FC236}">
                <a16:creationId xmlns:a16="http://schemas.microsoft.com/office/drawing/2014/main" id="{0C1CDEF7-F800-A1EA-74D7-54AC52E01E4C}"/>
              </a:ext>
            </a:extLst>
          </p:cNvPr>
          <p:cNvSpPr/>
          <p:nvPr userDrawn="1"/>
        </p:nvSpPr>
        <p:spPr>
          <a:xfrm>
            <a:off x="8118789" y="3472546"/>
            <a:ext cx="113817" cy="224073"/>
          </a:xfrm>
          <a:custGeom>
            <a:avLst/>
            <a:gdLst>
              <a:gd name="connsiteX0" fmla="*/ 4284 w 79997"/>
              <a:gd name="connsiteY0" fmla="*/ 19141 h 165708"/>
              <a:gd name="connsiteX1" fmla="*/ 44283 w 79997"/>
              <a:gd name="connsiteY1" fmla="*/ 2570 h 165708"/>
              <a:gd name="connsiteX2" fmla="*/ 57997 w 79997"/>
              <a:gd name="connsiteY2" fmla="*/ 11141 h 165708"/>
              <a:gd name="connsiteX3" fmla="*/ 58568 w 79997"/>
              <a:gd name="connsiteY3" fmla="*/ 21998 h 165708"/>
              <a:gd name="connsiteX4" fmla="*/ 52283 w 79997"/>
              <a:gd name="connsiteY4" fmla="*/ 29997 h 165708"/>
              <a:gd name="connsiteX5" fmla="*/ 52854 w 79997"/>
              <a:gd name="connsiteY5" fmla="*/ 44283 h 165708"/>
              <a:gd name="connsiteX6" fmla="*/ 59140 w 79997"/>
              <a:gd name="connsiteY6" fmla="*/ 47711 h 165708"/>
              <a:gd name="connsiteX7" fmla="*/ 59140 w 79997"/>
              <a:gd name="connsiteY7" fmla="*/ 73425 h 165708"/>
              <a:gd name="connsiteX8" fmla="*/ 52283 w 79997"/>
              <a:gd name="connsiteY8" fmla="*/ 85424 h 165708"/>
              <a:gd name="connsiteX9" fmla="*/ 52854 w 79997"/>
              <a:gd name="connsiteY9" fmla="*/ 92853 h 165708"/>
              <a:gd name="connsiteX10" fmla="*/ 80282 w 79997"/>
              <a:gd name="connsiteY10" fmla="*/ 102567 h 165708"/>
              <a:gd name="connsiteX11" fmla="*/ 58568 w 79997"/>
              <a:gd name="connsiteY11" fmla="*/ 136851 h 165708"/>
              <a:gd name="connsiteX12" fmla="*/ 49997 w 79997"/>
              <a:gd name="connsiteY12" fmla="*/ 136280 h 165708"/>
              <a:gd name="connsiteX13" fmla="*/ 48283 w 79997"/>
              <a:gd name="connsiteY13" fmla="*/ 163707 h 165708"/>
              <a:gd name="connsiteX14" fmla="*/ 38569 w 79997"/>
              <a:gd name="connsiteY14" fmla="*/ 164850 h 165708"/>
              <a:gd name="connsiteX15" fmla="*/ 30569 w 79997"/>
              <a:gd name="connsiteY15" fmla="*/ 157993 h 165708"/>
              <a:gd name="connsiteX16" fmla="*/ 32855 w 79997"/>
              <a:gd name="connsiteY16" fmla="*/ 129994 h 165708"/>
              <a:gd name="connsiteX17" fmla="*/ 5999 w 79997"/>
              <a:gd name="connsiteY17" fmla="*/ 104281 h 165708"/>
              <a:gd name="connsiteX18" fmla="*/ 2570 w 79997"/>
              <a:gd name="connsiteY18" fmla="*/ 81424 h 165708"/>
              <a:gd name="connsiteX19" fmla="*/ 15713 w 79997"/>
              <a:gd name="connsiteY19" fmla="*/ 71710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9997" h="165708">
                <a:moveTo>
                  <a:pt x="4284" y="19141"/>
                </a:moveTo>
                <a:lnTo>
                  <a:pt x="44283" y="2570"/>
                </a:lnTo>
                <a:lnTo>
                  <a:pt x="57997" y="11141"/>
                </a:lnTo>
                <a:lnTo>
                  <a:pt x="58568" y="21998"/>
                </a:lnTo>
                <a:lnTo>
                  <a:pt x="52283" y="29997"/>
                </a:lnTo>
                <a:lnTo>
                  <a:pt x="52854" y="44283"/>
                </a:lnTo>
                <a:lnTo>
                  <a:pt x="59140" y="47711"/>
                </a:lnTo>
                <a:lnTo>
                  <a:pt x="59140" y="73425"/>
                </a:lnTo>
                <a:lnTo>
                  <a:pt x="52283" y="85424"/>
                </a:lnTo>
                <a:lnTo>
                  <a:pt x="52854" y="92853"/>
                </a:lnTo>
                <a:lnTo>
                  <a:pt x="80282" y="102567"/>
                </a:lnTo>
                <a:lnTo>
                  <a:pt x="58568" y="136851"/>
                </a:lnTo>
                <a:lnTo>
                  <a:pt x="49997" y="136280"/>
                </a:lnTo>
                <a:lnTo>
                  <a:pt x="48283" y="163707"/>
                </a:lnTo>
                <a:lnTo>
                  <a:pt x="38569" y="164850"/>
                </a:lnTo>
                <a:lnTo>
                  <a:pt x="30569" y="157993"/>
                </a:lnTo>
                <a:lnTo>
                  <a:pt x="32855" y="129994"/>
                </a:lnTo>
                <a:lnTo>
                  <a:pt x="5999" y="104281"/>
                </a:lnTo>
                <a:lnTo>
                  <a:pt x="2570" y="81424"/>
                </a:lnTo>
                <a:lnTo>
                  <a:pt x="15713" y="7171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" name="Freihandform: Form 39">
            <a:extLst>
              <a:ext uri="{FF2B5EF4-FFF2-40B4-BE49-F238E27FC236}">
                <a16:creationId xmlns:a16="http://schemas.microsoft.com/office/drawing/2014/main" id="{3A7E9B9B-62C3-C2A6-2020-8F5DE9279226}"/>
              </a:ext>
            </a:extLst>
          </p:cNvPr>
          <p:cNvSpPr/>
          <p:nvPr userDrawn="1"/>
        </p:nvSpPr>
        <p:spPr>
          <a:xfrm>
            <a:off x="8174072" y="3609309"/>
            <a:ext cx="439011" cy="409513"/>
          </a:xfrm>
          <a:custGeom>
            <a:avLst/>
            <a:gdLst>
              <a:gd name="connsiteX0" fmla="*/ 2570 w 308561"/>
              <a:gd name="connsiteY0" fmla="*/ 68853 h 302847"/>
              <a:gd name="connsiteX1" fmla="*/ 13998 w 308561"/>
              <a:gd name="connsiteY1" fmla="*/ 67139 h 302847"/>
              <a:gd name="connsiteX2" fmla="*/ 17426 w 308561"/>
              <a:gd name="connsiteY2" fmla="*/ 40854 h 302847"/>
              <a:gd name="connsiteX3" fmla="*/ 23140 w 308561"/>
              <a:gd name="connsiteY3" fmla="*/ 40854 h 302847"/>
              <a:gd name="connsiteX4" fmla="*/ 46568 w 308561"/>
              <a:gd name="connsiteY4" fmla="*/ 2570 h 302847"/>
              <a:gd name="connsiteX5" fmla="*/ 103709 w 308561"/>
              <a:gd name="connsiteY5" fmla="*/ 19141 h 302847"/>
              <a:gd name="connsiteX6" fmla="*/ 119709 w 308561"/>
              <a:gd name="connsiteY6" fmla="*/ 43711 h 302847"/>
              <a:gd name="connsiteX7" fmla="*/ 175707 w 308561"/>
              <a:gd name="connsiteY7" fmla="*/ 69425 h 302847"/>
              <a:gd name="connsiteX8" fmla="*/ 205420 w 308561"/>
              <a:gd name="connsiteY8" fmla="*/ 56854 h 302847"/>
              <a:gd name="connsiteX9" fmla="*/ 202563 w 308561"/>
              <a:gd name="connsiteY9" fmla="*/ 44854 h 302847"/>
              <a:gd name="connsiteX10" fmla="*/ 189421 w 308561"/>
              <a:gd name="connsiteY10" fmla="*/ 32283 h 302847"/>
              <a:gd name="connsiteX11" fmla="*/ 191135 w 308561"/>
              <a:gd name="connsiteY11" fmla="*/ 23712 h 302847"/>
              <a:gd name="connsiteX12" fmla="*/ 212277 w 308561"/>
              <a:gd name="connsiteY12" fmla="*/ 5998 h 302847"/>
              <a:gd name="connsiteX13" fmla="*/ 253419 w 308561"/>
              <a:gd name="connsiteY13" fmla="*/ 5998 h 302847"/>
              <a:gd name="connsiteX14" fmla="*/ 268847 w 308561"/>
              <a:gd name="connsiteY14" fmla="*/ 27140 h 302847"/>
              <a:gd name="connsiteX15" fmla="*/ 301988 w 308561"/>
              <a:gd name="connsiteY15" fmla="*/ 31712 h 302847"/>
              <a:gd name="connsiteX16" fmla="*/ 306560 w 308561"/>
              <a:gd name="connsiteY16" fmla="*/ 300846 h 302847"/>
              <a:gd name="connsiteX17" fmla="*/ 281989 w 308561"/>
              <a:gd name="connsiteY17" fmla="*/ 300274 h 302847"/>
              <a:gd name="connsiteX18" fmla="*/ 132851 w 308561"/>
              <a:gd name="connsiteY18" fmla="*/ 222563 h 302847"/>
              <a:gd name="connsiteX19" fmla="*/ 116852 w 308561"/>
              <a:gd name="connsiteY19" fmla="*/ 231705 h 302847"/>
              <a:gd name="connsiteX20" fmla="*/ 55711 w 308561"/>
              <a:gd name="connsiteY20" fmla="*/ 216277 h 302847"/>
              <a:gd name="connsiteX21" fmla="*/ 39140 w 308561"/>
              <a:gd name="connsiteY21" fmla="*/ 194563 h 302847"/>
              <a:gd name="connsiteX22" fmla="*/ 14569 w 308561"/>
              <a:gd name="connsiteY22" fmla="*/ 191135 h 302847"/>
              <a:gd name="connsiteX23" fmla="*/ 2570 w 308561"/>
              <a:gd name="connsiteY23" fmla="*/ 168850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8561" h="302847">
                <a:moveTo>
                  <a:pt x="2570" y="68853"/>
                </a:moveTo>
                <a:lnTo>
                  <a:pt x="13998" y="67139"/>
                </a:lnTo>
                <a:lnTo>
                  <a:pt x="17426" y="40854"/>
                </a:lnTo>
                <a:lnTo>
                  <a:pt x="23140" y="40854"/>
                </a:lnTo>
                <a:lnTo>
                  <a:pt x="46568" y="2570"/>
                </a:lnTo>
                <a:lnTo>
                  <a:pt x="103709" y="19141"/>
                </a:lnTo>
                <a:lnTo>
                  <a:pt x="119709" y="43711"/>
                </a:lnTo>
                <a:lnTo>
                  <a:pt x="175707" y="69425"/>
                </a:lnTo>
                <a:lnTo>
                  <a:pt x="205420" y="56854"/>
                </a:lnTo>
                <a:lnTo>
                  <a:pt x="202563" y="44854"/>
                </a:lnTo>
                <a:lnTo>
                  <a:pt x="189421" y="32283"/>
                </a:lnTo>
                <a:lnTo>
                  <a:pt x="191135" y="23712"/>
                </a:lnTo>
                <a:lnTo>
                  <a:pt x="212277" y="5998"/>
                </a:lnTo>
                <a:lnTo>
                  <a:pt x="253419" y="5998"/>
                </a:lnTo>
                <a:lnTo>
                  <a:pt x="268847" y="27140"/>
                </a:lnTo>
                <a:lnTo>
                  <a:pt x="301988" y="31712"/>
                </a:lnTo>
                <a:lnTo>
                  <a:pt x="306560" y="300846"/>
                </a:lnTo>
                <a:lnTo>
                  <a:pt x="281989" y="300274"/>
                </a:lnTo>
                <a:lnTo>
                  <a:pt x="132851" y="222563"/>
                </a:lnTo>
                <a:lnTo>
                  <a:pt x="116852" y="231705"/>
                </a:lnTo>
                <a:lnTo>
                  <a:pt x="55711" y="216277"/>
                </a:lnTo>
                <a:lnTo>
                  <a:pt x="39140" y="194563"/>
                </a:lnTo>
                <a:lnTo>
                  <a:pt x="14569" y="191135"/>
                </a:lnTo>
                <a:lnTo>
                  <a:pt x="2570" y="168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Freihandform: Form 40">
            <a:extLst>
              <a:ext uri="{FF2B5EF4-FFF2-40B4-BE49-F238E27FC236}">
                <a16:creationId xmlns:a16="http://schemas.microsoft.com/office/drawing/2014/main" id="{6543B27D-BFD0-824D-7C3F-AD0E1F9C7BE7}"/>
              </a:ext>
            </a:extLst>
          </p:cNvPr>
          <p:cNvSpPr/>
          <p:nvPr userDrawn="1"/>
        </p:nvSpPr>
        <p:spPr>
          <a:xfrm>
            <a:off x="8609019" y="3640215"/>
            <a:ext cx="300805" cy="309067"/>
          </a:xfrm>
          <a:custGeom>
            <a:avLst/>
            <a:gdLst>
              <a:gd name="connsiteX0" fmla="*/ 2570 w 211421"/>
              <a:gd name="connsiteY0" fmla="*/ 9998 h 228563"/>
              <a:gd name="connsiteX1" fmla="*/ 21998 w 211421"/>
              <a:gd name="connsiteY1" fmla="*/ 10570 h 228563"/>
              <a:gd name="connsiteX2" fmla="*/ 59711 w 211421"/>
              <a:gd name="connsiteY2" fmla="*/ 20855 h 228563"/>
              <a:gd name="connsiteX3" fmla="*/ 77996 w 211421"/>
              <a:gd name="connsiteY3" fmla="*/ 21426 h 228563"/>
              <a:gd name="connsiteX4" fmla="*/ 100281 w 211421"/>
              <a:gd name="connsiteY4" fmla="*/ 2570 h 228563"/>
              <a:gd name="connsiteX5" fmla="*/ 110566 w 211421"/>
              <a:gd name="connsiteY5" fmla="*/ 2570 h 228563"/>
              <a:gd name="connsiteX6" fmla="*/ 129423 w 211421"/>
              <a:gd name="connsiteY6" fmla="*/ 13427 h 228563"/>
              <a:gd name="connsiteX7" fmla="*/ 153422 w 211421"/>
              <a:gd name="connsiteY7" fmla="*/ 13427 h 228563"/>
              <a:gd name="connsiteX8" fmla="*/ 157993 w 211421"/>
              <a:gd name="connsiteY8" fmla="*/ 12855 h 228563"/>
              <a:gd name="connsiteX9" fmla="*/ 172850 w 211421"/>
              <a:gd name="connsiteY9" fmla="*/ 56282 h 228563"/>
              <a:gd name="connsiteX10" fmla="*/ 177421 w 211421"/>
              <a:gd name="connsiteY10" fmla="*/ 70568 h 228563"/>
              <a:gd name="connsiteX11" fmla="*/ 181421 w 211421"/>
              <a:gd name="connsiteY11" fmla="*/ 91710 h 228563"/>
              <a:gd name="connsiteX12" fmla="*/ 173993 w 211421"/>
              <a:gd name="connsiteY12" fmla="*/ 96852 h 228563"/>
              <a:gd name="connsiteX13" fmla="*/ 161993 w 211421"/>
              <a:gd name="connsiteY13" fmla="*/ 90567 h 228563"/>
              <a:gd name="connsiteX14" fmla="*/ 147708 w 211421"/>
              <a:gd name="connsiteY14" fmla="*/ 44283 h 228563"/>
              <a:gd name="connsiteX15" fmla="*/ 134565 w 211421"/>
              <a:gd name="connsiteY15" fmla="*/ 43140 h 228563"/>
              <a:gd name="connsiteX16" fmla="*/ 133994 w 211421"/>
              <a:gd name="connsiteY16" fmla="*/ 59139 h 228563"/>
              <a:gd name="connsiteX17" fmla="*/ 142565 w 211421"/>
              <a:gd name="connsiteY17" fmla="*/ 86567 h 228563"/>
              <a:gd name="connsiteX18" fmla="*/ 210563 w 211421"/>
              <a:gd name="connsiteY18" fmla="*/ 171136 h 228563"/>
              <a:gd name="connsiteX19" fmla="*/ 212277 w 211421"/>
              <a:gd name="connsiteY19" fmla="*/ 207706 h 228563"/>
              <a:gd name="connsiteX20" fmla="*/ 192278 w 211421"/>
              <a:gd name="connsiteY20" fmla="*/ 230562 h 228563"/>
              <a:gd name="connsiteX21" fmla="*/ 5427 w 211421"/>
              <a:gd name="connsiteY21" fmla="*/ 228277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1421" h="228563">
                <a:moveTo>
                  <a:pt x="2570" y="9998"/>
                </a:moveTo>
                <a:lnTo>
                  <a:pt x="21998" y="10570"/>
                </a:lnTo>
                <a:lnTo>
                  <a:pt x="59711" y="20855"/>
                </a:lnTo>
                <a:lnTo>
                  <a:pt x="77996" y="21426"/>
                </a:lnTo>
                <a:lnTo>
                  <a:pt x="100281" y="2570"/>
                </a:lnTo>
                <a:lnTo>
                  <a:pt x="110566" y="2570"/>
                </a:lnTo>
                <a:lnTo>
                  <a:pt x="129423" y="13427"/>
                </a:lnTo>
                <a:lnTo>
                  <a:pt x="153422" y="13427"/>
                </a:lnTo>
                <a:lnTo>
                  <a:pt x="157993" y="12855"/>
                </a:lnTo>
                <a:lnTo>
                  <a:pt x="172850" y="56282"/>
                </a:lnTo>
                <a:lnTo>
                  <a:pt x="177421" y="70568"/>
                </a:lnTo>
                <a:lnTo>
                  <a:pt x="181421" y="91710"/>
                </a:lnTo>
                <a:lnTo>
                  <a:pt x="173993" y="96852"/>
                </a:lnTo>
                <a:lnTo>
                  <a:pt x="161993" y="90567"/>
                </a:lnTo>
                <a:lnTo>
                  <a:pt x="147708" y="44283"/>
                </a:lnTo>
                <a:lnTo>
                  <a:pt x="134565" y="43140"/>
                </a:lnTo>
                <a:lnTo>
                  <a:pt x="133994" y="59139"/>
                </a:lnTo>
                <a:lnTo>
                  <a:pt x="142565" y="86567"/>
                </a:lnTo>
                <a:lnTo>
                  <a:pt x="210563" y="171136"/>
                </a:lnTo>
                <a:lnTo>
                  <a:pt x="212277" y="207706"/>
                </a:lnTo>
                <a:lnTo>
                  <a:pt x="192278" y="230562"/>
                </a:lnTo>
                <a:lnTo>
                  <a:pt x="5427" y="228277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Freihandform: Form 43">
            <a:extLst>
              <a:ext uri="{FF2B5EF4-FFF2-40B4-BE49-F238E27FC236}">
                <a16:creationId xmlns:a16="http://schemas.microsoft.com/office/drawing/2014/main" id="{DF5E7699-86E4-F6BC-C749-A288E6F572B0}"/>
              </a:ext>
            </a:extLst>
          </p:cNvPr>
          <p:cNvSpPr/>
          <p:nvPr userDrawn="1"/>
        </p:nvSpPr>
        <p:spPr>
          <a:xfrm>
            <a:off x="8280573" y="3915284"/>
            <a:ext cx="300805" cy="455874"/>
          </a:xfrm>
          <a:custGeom>
            <a:avLst/>
            <a:gdLst>
              <a:gd name="connsiteX0" fmla="*/ 20855 w 211421"/>
              <a:gd name="connsiteY0" fmla="*/ 192849 h 337131"/>
              <a:gd name="connsiteX1" fmla="*/ 21998 w 211421"/>
              <a:gd name="connsiteY1" fmla="*/ 171136 h 337131"/>
              <a:gd name="connsiteX2" fmla="*/ 56283 w 211421"/>
              <a:gd name="connsiteY2" fmla="*/ 137423 h 337131"/>
              <a:gd name="connsiteX3" fmla="*/ 65425 w 211421"/>
              <a:gd name="connsiteY3" fmla="*/ 55140 h 337131"/>
              <a:gd name="connsiteX4" fmla="*/ 42569 w 211421"/>
              <a:gd name="connsiteY4" fmla="*/ 11141 h 337131"/>
              <a:gd name="connsiteX5" fmla="*/ 58568 w 211421"/>
              <a:gd name="connsiteY5" fmla="*/ 2570 h 337131"/>
              <a:gd name="connsiteX6" fmla="*/ 214563 w 211421"/>
              <a:gd name="connsiteY6" fmla="*/ 84282 h 337131"/>
              <a:gd name="connsiteX7" fmla="*/ 213991 w 211421"/>
              <a:gd name="connsiteY7" fmla="*/ 163707 h 337131"/>
              <a:gd name="connsiteX8" fmla="*/ 186564 w 211421"/>
              <a:gd name="connsiteY8" fmla="*/ 187135 h 337131"/>
              <a:gd name="connsiteX9" fmla="*/ 186564 w 211421"/>
              <a:gd name="connsiteY9" fmla="*/ 228848 h 337131"/>
              <a:gd name="connsiteX10" fmla="*/ 204277 w 211421"/>
              <a:gd name="connsiteY10" fmla="*/ 263704 h 337131"/>
              <a:gd name="connsiteX11" fmla="*/ 172279 w 211421"/>
              <a:gd name="connsiteY11" fmla="*/ 263704 h 337131"/>
              <a:gd name="connsiteX12" fmla="*/ 119709 w 211421"/>
              <a:gd name="connsiteY12" fmla="*/ 315702 h 337131"/>
              <a:gd name="connsiteX13" fmla="*/ 118566 w 211421"/>
              <a:gd name="connsiteY13" fmla="*/ 331130 h 337131"/>
              <a:gd name="connsiteX14" fmla="*/ 79710 w 211421"/>
              <a:gd name="connsiteY14" fmla="*/ 331130 h 337131"/>
              <a:gd name="connsiteX15" fmla="*/ 79139 w 211421"/>
              <a:gd name="connsiteY15" fmla="*/ 337987 h 337131"/>
              <a:gd name="connsiteX16" fmla="*/ 56854 w 211421"/>
              <a:gd name="connsiteY16" fmla="*/ 335130 h 337131"/>
              <a:gd name="connsiteX17" fmla="*/ 41997 w 211421"/>
              <a:gd name="connsiteY17" fmla="*/ 306560 h 337131"/>
              <a:gd name="connsiteX18" fmla="*/ 30569 w 211421"/>
              <a:gd name="connsiteY18" fmla="*/ 300846 h 337131"/>
              <a:gd name="connsiteX19" fmla="*/ 31712 w 211421"/>
              <a:gd name="connsiteY19" fmla="*/ 292275 h 337131"/>
              <a:gd name="connsiteX20" fmla="*/ 45997 w 211421"/>
              <a:gd name="connsiteY20" fmla="*/ 280846 h 337131"/>
              <a:gd name="connsiteX21" fmla="*/ 45997 w 211421"/>
              <a:gd name="connsiteY21" fmla="*/ 229991 h 337131"/>
              <a:gd name="connsiteX22" fmla="*/ 26569 w 211421"/>
              <a:gd name="connsiteY22" fmla="*/ 226563 h 337131"/>
              <a:gd name="connsiteX23" fmla="*/ 2570 w 211421"/>
              <a:gd name="connsiteY23" fmla="*/ 208849 h 33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1421" h="337131">
                <a:moveTo>
                  <a:pt x="20855" y="192849"/>
                </a:moveTo>
                <a:lnTo>
                  <a:pt x="21998" y="171136"/>
                </a:lnTo>
                <a:lnTo>
                  <a:pt x="56283" y="137423"/>
                </a:lnTo>
                <a:lnTo>
                  <a:pt x="65425" y="55140"/>
                </a:lnTo>
                <a:lnTo>
                  <a:pt x="42569" y="11141"/>
                </a:lnTo>
                <a:lnTo>
                  <a:pt x="58568" y="2570"/>
                </a:lnTo>
                <a:lnTo>
                  <a:pt x="214563" y="84282"/>
                </a:lnTo>
                <a:lnTo>
                  <a:pt x="213991" y="163707"/>
                </a:lnTo>
                <a:lnTo>
                  <a:pt x="186564" y="187135"/>
                </a:lnTo>
                <a:lnTo>
                  <a:pt x="186564" y="228848"/>
                </a:lnTo>
                <a:lnTo>
                  <a:pt x="204277" y="263704"/>
                </a:lnTo>
                <a:lnTo>
                  <a:pt x="172279" y="263704"/>
                </a:lnTo>
                <a:lnTo>
                  <a:pt x="119709" y="315702"/>
                </a:lnTo>
                <a:lnTo>
                  <a:pt x="118566" y="331130"/>
                </a:lnTo>
                <a:lnTo>
                  <a:pt x="79710" y="331130"/>
                </a:lnTo>
                <a:lnTo>
                  <a:pt x="79139" y="337987"/>
                </a:lnTo>
                <a:lnTo>
                  <a:pt x="56854" y="335130"/>
                </a:lnTo>
                <a:lnTo>
                  <a:pt x="41997" y="306560"/>
                </a:lnTo>
                <a:lnTo>
                  <a:pt x="30569" y="300846"/>
                </a:lnTo>
                <a:lnTo>
                  <a:pt x="31712" y="292275"/>
                </a:lnTo>
                <a:lnTo>
                  <a:pt x="45997" y="280846"/>
                </a:lnTo>
                <a:lnTo>
                  <a:pt x="45997" y="229991"/>
                </a:lnTo>
                <a:lnTo>
                  <a:pt x="26569" y="226563"/>
                </a:lnTo>
                <a:lnTo>
                  <a:pt x="2570" y="20884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Freihandform: Form 44">
            <a:extLst>
              <a:ext uri="{FF2B5EF4-FFF2-40B4-BE49-F238E27FC236}">
                <a16:creationId xmlns:a16="http://schemas.microsoft.com/office/drawing/2014/main" id="{B7A889B7-1A03-DE72-21BB-552135601FB6}"/>
              </a:ext>
            </a:extLst>
          </p:cNvPr>
          <p:cNvSpPr/>
          <p:nvPr userDrawn="1"/>
        </p:nvSpPr>
        <p:spPr>
          <a:xfrm>
            <a:off x="8592758" y="4229761"/>
            <a:ext cx="349583" cy="239526"/>
          </a:xfrm>
          <a:custGeom>
            <a:avLst/>
            <a:gdLst>
              <a:gd name="connsiteX0" fmla="*/ 211706 w 245706"/>
              <a:gd name="connsiteY0" fmla="*/ 64853 h 177136"/>
              <a:gd name="connsiteX1" fmla="*/ 190563 w 245706"/>
              <a:gd name="connsiteY1" fmla="*/ 28855 h 177136"/>
              <a:gd name="connsiteX2" fmla="*/ 188278 w 245706"/>
              <a:gd name="connsiteY2" fmla="*/ 2570 h 177136"/>
              <a:gd name="connsiteX3" fmla="*/ 183135 w 245706"/>
              <a:gd name="connsiteY3" fmla="*/ 3713 h 177136"/>
              <a:gd name="connsiteX4" fmla="*/ 181421 w 245706"/>
              <a:gd name="connsiteY4" fmla="*/ 11712 h 177136"/>
              <a:gd name="connsiteX5" fmla="*/ 153422 w 245706"/>
              <a:gd name="connsiteY5" fmla="*/ 52854 h 177136"/>
              <a:gd name="connsiteX6" fmla="*/ 131137 w 245706"/>
              <a:gd name="connsiteY6" fmla="*/ 41997 h 177136"/>
              <a:gd name="connsiteX7" fmla="*/ 108852 w 245706"/>
              <a:gd name="connsiteY7" fmla="*/ 60854 h 177136"/>
              <a:gd name="connsiteX8" fmla="*/ 62568 w 245706"/>
              <a:gd name="connsiteY8" fmla="*/ 57997 h 177136"/>
              <a:gd name="connsiteX9" fmla="*/ 41997 w 245706"/>
              <a:gd name="connsiteY9" fmla="*/ 41997 h 177136"/>
              <a:gd name="connsiteX10" fmla="*/ 12284 w 245706"/>
              <a:gd name="connsiteY10" fmla="*/ 56854 h 177136"/>
              <a:gd name="connsiteX11" fmla="*/ 11141 w 245706"/>
              <a:gd name="connsiteY11" fmla="*/ 67139 h 177136"/>
              <a:gd name="connsiteX12" fmla="*/ 2570 w 245706"/>
              <a:gd name="connsiteY12" fmla="*/ 72282 h 177136"/>
              <a:gd name="connsiteX13" fmla="*/ 92281 w 245706"/>
              <a:gd name="connsiteY13" fmla="*/ 164850 h 177136"/>
              <a:gd name="connsiteX14" fmla="*/ 140851 w 245706"/>
              <a:gd name="connsiteY14" fmla="*/ 167707 h 177136"/>
              <a:gd name="connsiteX15" fmla="*/ 148279 w 245706"/>
              <a:gd name="connsiteY15" fmla="*/ 178564 h 177136"/>
              <a:gd name="connsiteX16" fmla="*/ 217991 w 245706"/>
              <a:gd name="connsiteY16" fmla="*/ 179707 h 177136"/>
              <a:gd name="connsiteX17" fmla="*/ 218563 w 245706"/>
              <a:gd name="connsiteY17" fmla="*/ 164279 h 177136"/>
              <a:gd name="connsiteX18" fmla="*/ 224848 w 245706"/>
              <a:gd name="connsiteY18" fmla="*/ 153422 h 177136"/>
              <a:gd name="connsiteX19" fmla="*/ 248276 w 245706"/>
              <a:gd name="connsiteY19" fmla="*/ 150565 h 177136"/>
              <a:gd name="connsiteX20" fmla="*/ 219134 w 245706"/>
              <a:gd name="connsiteY20" fmla="*/ 108281 h 177136"/>
              <a:gd name="connsiteX21" fmla="*/ 197420 w 245706"/>
              <a:gd name="connsiteY21" fmla="*/ 108281 h 177136"/>
              <a:gd name="connsiteX22" fmla="*/ 192278 w 245706"/>
              <a:gd name="connsiteY22" fmla="*/ 77996 h 177136"/>
              <a:gd name="connsiteX23" fmla="*/ 209420 w 245706"/>
              <a:gd name="connsiteY23" fmla="*/ 70568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706" h="177136">
                <a:moveTo>
                  <a:pt x="211706" y="64853"/>
                </a:moveTo>
                <a:lnTo>
                  <a:pt x="190563" y="28855"/>
                </a:lnTo>
                <a:lnTo>
                  <a:pt x="188278" y="2570"/>
                </a:lnTo>
                <a:lnTo>
                  <a:pt x="183135" y="3713"/>
                </a:lnTo>
                <a:lnTo>
                  <a:pt x="181421" y="11712"/>
                </a:lnTo>
                <a:lnTo>
                  <a:pt x="153422" y="52854"/>
                </a:lnTo>
                <a:lnTo>
                  <a:pt x="131137" y="41997"/>
                </a:lnTo>
                <a:lnTo>
                  <a:pt x="108852" y="60854"/>
                </a:lnTo>
                <a:lnTo>
                  <a:pt x="62568" y="57997"/>
                </a:lnTo>
                <a:lnTo>
                  <a:pt x="41997" y="41997"/>
                </a:lnTo>
                <a:lnTo>
                  <a:pt x="12284" y="56854"/>
                </a:lnTo>
                <a:lnTo>
                  <a:pt x="11141" y="67139"/>
                </a:lnTo>
                <a:lnTo>
                  <a:pt x="2570" y="72282"/>
                </a:lnTo>
                <a:lnTo>
                  <a:pt x="92281" y="164850"/>
                </a:lnTo>
                <a:lnTo>
                  <a:pt x="140851" y="167707"/>
                </a:lnTo>
                <a:lnTo>
                  <a:pt x="148279" y="178564"/>
                </a:lnTo>
                <a:lnTo>
                  <a:pt x="217991" y="179707"/>
                </a:lnTo>
                <a:lnTo>
                  <a:pt x="218563" y="164279"/>
                </a:lnTo>
                <a:lnTo>
                  <a:pt x="224848" y="153422"/>
                </a:lnTo>
                <a:lnTo>
                  <a:pt x="248276" y="150565"/>
                </a:lnTo>
                <a:lnTo>
                  <a:pt x="219134" y="108281"/>
                </a:lnTo>
                <a:lnTo>
                  <a:pt x="197420" y="108281"/>
                </a:lnTo>
                <a:lnTo>
                  <a:pt x="192278" y="77996"/>
                </a:lnTo>
                <a:lnTo>
                  <a:pt x="209420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" name="Freihandform: Form 45">
            <a:extLst>
              <a:ext uri="{FF2B5EF4-FFF2-40B4-BE49-F238E27FC236}">
                <a16:creationId xmlns:a16="http://schemas.microsoft.com/office/drawing/2014/main" id="{F2495F86-490F-3099-938C-24100AA7FDCB}"/>
              </a:ext>
            </a:extLst>
          </p:cNvPr>
          <p:cNvSpPr/>
          <p:nvPr userDrawn="1"/>
        </p:nvSpPr>
        <p:spPr>
          <a:xfrm>
            <a:off x="8550485" y="3922238"/>
            <a:ext cx="455270" cy="386333"/>
          </a:xfrm>
          <a:custGeom>
            <a:avLst/>
            <a:gdLst>
              <a:gd name="connsiteX0" fmla="*/ 263133 w 319989"/>
              <a:gd name="connsiteY0" fmla="*/ 2570 h 285704"/>
              <a:gd name="connsiteX1" fmla="*/ 235705 w 319989"/>
              <a:gd name="connsiteY1" fmla="*/ 29426 h 285704"/>
              <a:gd name="connsiteX2" fmla="*/ 47711 w 319989"/>
              <a:gd name="connsiteY2" fmla="*/ 27712 h 285704"/>
              <a:gd name="connsiteX3" fmla="*/ 49997 w 319989"/>
              <a:gd name="connsiteY3" fmla="*/ 75710 h 285704"/>
              <a:gd name="connsiteX4" fmla="*/ 31712 w 319989"/>
              <a:gd name="connsiteY4" fmla="*/ 75139 h 285704"/>
              <a:gd name="connsiteX5" fmla="*/ 30569 w 319989"/>
              <a:gd name="connsiteY5" fmla="*/ 161422 h 285704"/>
              <a:gd name="connsiteX6" fmla="*/ 3713 w 319989"/>
              <a:gd name="connsiteY6" fmla="*/ 184850 h 285704"/>
              <a:gd name="connsiteX7" fmla="*/ 2570 w 319989"/>
              <a:gd name="connsiteY7" fmla="*/ 221420 h 285704"/>
              <a:gd name="connsiteX8" fmla="*/ 21998 w 319989"/>
              <a:gd name="connsiteY8" fmla="*/ 259704 h 285704"/>
              <a:gd name="connsiteX9" fmla="*/ 43711 w 319989"/>
              <a:gd name="connsiteY9" fmla="*/ 272847 h 285704"/>
              <a:gd name="connsiteX10" fmla="*/ 43140 w 319989"/>
              <a:gd name="connsiteY10" fmla="*/ 275704 h 285704"/>
              <a:gd name="connsiteX11" fmla="*/ 72282 w 319989"/>
              <a:gd name="connsiteY11" fmla="*/ 260847 h 285704"/>
              <a:gd name="connsiteX12" fmla="*/ 94567 w 319989"/>
              <a:gd name="connsiteY12" fmla="*/ 278561 h 285704"/>
              <a:gd name="connsiteX13" fmla="*/ 135708 w 319989"/>
              <a:gd name="connsiteY13" fmla="*/ 280846 h 285704"/>
              <a:gd name="connsiteX14" fmla="*/ 159708 w 319989"/>
              <a:gd name="connsiteY14" fmla="*/ 260847 h 285704"/>
              <a:gd name="connsiteX15" fmla="*/ 180850 w 319989"/>
              <a:gd name="connsiteY15" fmla="*/ 271132 h 285704"/>
              <a:gd name="connsiteX16" fmla="*/ 204277 w 319989"/>
              <a:gd name="connsiteY16" fmla="*/ 236276 h 285704"/>
              <a:gd name="connsiteX17" fmla="*/ 206563 w 319989"/>
              <a:gd name="connsiteY17" fmla="*/ 224848 h 285704"/>
              <a:gd name="connsiteX18" fmla="*/ 224277 w 319989"/>
              <a:gd name="connsiteY18" fmla="*/ 221420 h 285704"/>
              <a:gd name="connsiteX19" fmla="*/ 227134 w 319989"/>
              <a:gd name="connsiteY19" fmla="*/ 253990 h 285704"/>
              <a:gd name="connsiteX20" fmla="*/ 245419 w 319989"/>
              <a:gd name="connsiteY20" fmla="*/ 284275 h 285704"/>
              <a:gd name="connsiteX21" fmla="*/ 288846 w 319989"/>
              <a:gd name="connsiteY21" fmla="*/ 189992 h 285704"/>
              <a:gd name="connsiteX22" fmla="*/ 288846 w 319989"/>
              <a:gd name="connsiteY22" fmla="*/ 132851 h 285704"/>
              <a:gd name="connsiteX23" fmla="*/ 320845 w 319989"/>
              <a:gd name="connsiteY23" fmla="*/ 95138 h 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989" h="285704">
                <a:moveTo>
                  <a:pt x="263133" y="2570"/>
                </a:moveTo>
                <a:lnTo>
                  <a:pt x="235705" y="29426"/>
                </a:lnTo>
                <a:lnTo>
                  <a:pt x="47711" y="27712"/>
                </a:lnTo>
                <a:lnTo>
                  <a:pt x="49997" y="75710"/>
                </a:lnTo>
                <a:lnTo>
                  <a:pt x="31712" y="75139"/>
                </a:lnTo>
                <a:lnTo>
                  <a:pt x="30569" y="161422"/>
                </a:lnTo>
                <a:lnTo>
                  <a:pt x="3713" y="184850"/>
                </a:lnTo>
                <a:lnTo>
                  <a:pt x="2570" y="221420"/>
                </a:lnTo>
                <a:lnTo>
                  <a:pt x="21998" y="259704"/>
                </a:lnTo>
                <a:lnTo>
                  <a:pt x="43711" y="272847"/>
                </a:lnTo>
                <a:lnTo>
                  <a:pt x="43140" y="275704"/>
                </a:lnTo>
                <a:lnTo>
                  <a:pt x="72282" y="260847"/>
                </a:lnTo>
                <a:lnTo>
                  <a:pt x="94567" y="278561"/>
                </a:lnTo>
                <a:lnTo>
                  <a:pt x="135708" y="280846"/>
                </a:lnTo>
                <a:lnTo>
                  <a:pt x="159708" y="260847"/>
                </a:lnTo>
                <a:lnTo>
                  <a:pt x="180850" y="271132"/>
                </a:lnTo>
                <a:lnTo>
                  <a:pt x="204277" y="236276"/>
                </a:lnTo>
                <a:lnTo>
                  <a:pt x="206563" y="224848"/>
                </a:lnTo>
                <a:lnTo>
                  <a:pt x="224277" y="221420"/>
                </a:lnTo>
                <a:lnTo>
                  <a:pt x="227134" y="253990"/>
                </a:lnTo>
                <a:lnTo>
                  <a:pt x="245419" y="284275"/>
                </a:lnTo>
                <a:lnTo>
                  <a:pt x="288846" y="189992"/>
                </a:lnTo>
                <a:lnTo>
                  <a:pt x="288846" y="132851"/>
                </a:lnTo>
                <a:lnTo>
                  <a:pt x="320845" y="9513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Freihandform: Form 46">
            <a:extLst>
              <a:ext uri="{FF2B5EF4-FFF2-40B4-BE49-F238E27FC236}">
                <a16:creationId xmlns:a16="http://schemas.microsoft.com/office/drawing/2014/main" id="{3FBC2C87-B5C5-E2AE-AC88-C5258C3E7EA6}"/>
              </a:ext>
            </a:extLst>
          </p:cNvPr>
          <p:cNvSpPr/>
          <p:nvPr userDrawn="1"/>
        </p:nvSpPr>
        <p:spPr>
          <a:xfrm>
            <a:off x="8151308" y="4225897"/>
            <a:ext cx="235766" cy="301340"/>
          </a:xfrm>
          <a:custGeom>
            <a:avLst/>
            <a:gdLst>
              <a:gd name="connsiteX0" fmla="*/ 2570 w 165708"/>
              <a:gd name="connsiteY0" fmla="*/ 169422 h 222849"/>
              <a:gd name="connsiteX1" fmla="*/ 25998 w 165708"/>
              <a:gd name="connsiteY1" fmla="*/ 191135 h 222849"/>
              <a:gd name="connsiteX2" fmla="*/ 24284 w 165708"/>
              <a:gd name="connsiteY2" fmla="*/ 224848 h 222849"/>
              <a:gd name="connsiteX3" fmla="*/ 152851 w 165708"/>
              <a:gd name="connsiteY3" fmla="*/ 221420 h 222849"/>
              <a:gd name="connsiteX4" fmla="*/ 163707 w 165708"/>
              <a:gd name="connsiteY4" fmla="*/ 209991 h 222849"/>
              <a:gd name="connsiteX5" fmla="*/ 126566 w 165708"/>
              <a:gd name="connsiteY5" fmla="*/ 169993 h 222849"/>
              <a:gd name="connsiteX6" fmla="*/ 121423 w 165708"/>
              <a:gd name="connsiteY6" fmla="*/ 155708 h 222849"/>
              <a:gd name="connsiteX7" fmla="*/ 144851 w 165708"/>
              <a:gd name="connsiteY7" fmla="*/ 111709 h 222849"/>
              <a:gd name="connsiteX8" fmla="*/ 128852 w 165708"/>
              <a:gd name="connsiteY8" fmla="*/ 82567 h 222849"/>
              <a:gd name="connsiteX9" fmla="*/ 115138 w 165708"/>
              <a:gd name="connsiteY9" fmla="*/ 75139 h 222849"/>
              <a:gd name="connsiteX10" fmla="*/ 115138 w 165708"/>
              <a:gd name="connsiteY10" fmla="*/ 60282 h 222849"/>
              <a:gd name="connsiteX11" fmla="*/ 131137 w 165708"/>
              <a:gd name="connsiteY11" fmla="*/ 49997 h 222849"/>
              <a:gd name="connsiteX12" fmla="*/ 131709 w 165708"/>
              <a:gd name="connsiteY12" fmla="*/ 4284 h 222849"/>
              <a:gd name="connsiteX13" fmla="*/ 119709 w 165708"/>
              <a:gd name="connsiteY13" fmla="*/ 2570 h 222849"/>
              <a:gd name="connsiteX14" fmla="*/ 119138 w 165708"/>
              <a:gd name="connsiteY14" fmla="*/ 27140 h 222849"/>
              <a:gd name="connsiteX15" fmla="*/ 64854 w 165708"/>
              <a:gd name="connsiteY15" fmla="*/ 128280 h 222849"/>
              <a:gd name="connsiteX16" fmla="*/ 32283 w 165708"/>
              <a:gd name="connsiteY16" fmla="*/ 129994 h 222849"/>
              <a:gd name="connsiteX17" fmla="*/ 9427 w 165708"/>
              <a:gd name="connsiteY17" fmla="*/ 145422 h 22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708" h="222849">
                <a:moveTo>
                  <a:pt x="2570" y="169422"/>
                </a:moveTo>
                <a:lnTo>
                  <a:pt x="25998" y="191135"/>
                </a:lnTo>
                <a:lnTo>
                  <a:pt x="24284" y="224848"/>
                </a:lnTo>
                <a:lnTo>
                  <a:pt x="152851" y="221420"/>
                </a:lnTo>
                <a:lnTo>
                  <a:pt x="163707" y="209991"/>
                </a:lnTo>
                <a:lnTo>
                  <a:pt x="126566" y="169993"/>
                </a:lnTo>
                <a:lnTo>
                  <a:pt x="121423" y="155708"/>
                </a:lnTo>
                <a:lnTo>
                  <a:pt x="144851" y="111709"/>
                </a:lnTo>
                <a:lnTo>
                  <a:pt x="128852" y="82567"/>
                </a:lnTo>
                <a:lnTo>
                  <a:pt x="115138" y="75139"/>
                </a:lnTo>
                <a:lnTo>
                  <a:pt x="115138" y="60282"/>
                </a:lnTo>
                <a:lnTo>
                  <a:pt x="131137" y="49997"/>
                </a:lnTo>
                <a:lnTo>
                  <a:pt x="131709" y="4284"/>
                </a:lnTo>
                <a:lnTo>
                  <a:pt x="119709" y="2570"/>
                </a:lnTo>
                <a:lnTo>
                  <a:pt x="119138" y="27140"/>
                </a:lnTo>
                <a:lnTo>
                  <a:pt x="64854" y="128280"/>
                </a:lnTo>
                <a:lnTo>
                  <a:pt x="32283" y="129994"/>
                </a:lnTo>
                <a:lnTo>
                  <a:pt x="9427" y="14542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1" name="Freihandform: Form 47">
            <a:extLst>
              <a:ext uri="{FF2B5EF4-FFF2-40B4-BE49-F238E27FC236}">
                <a16:creationId xmlns:a16="http://schemas.microsoft.com/office/drawing/2014/main" id="{A434C780-5DFC-0E1A-FD97-B7F220A6B3F8}"/>
              </a:ext>
            </a:extLst>
          </p:cNvPr>
          <p:cNvSpPr/>
          <p:nvPr userDrawn="1"/>
        </p:nvSpPr>
        <p:spPr>
          <a:xfrm>
            <a:off x="8966733" y="4055910"/>
            <a:ext cx="170727" cy="162259"/>
          </a:xfrm>
          <a:custGeom>
            <a:avLst/>
            <a:gdLst>
              <a:gd name="connsiteX0" fmla="*/ 4855 w 119996"/>
              <a:gd name="connsiteY0" fmla="*/ 79139 h 119996"/>
              <a:gd name="connsiteX1" fmla="*/ 2570 w 119996"/>
              <a:gd name="connsiteY1" fmla="*/ 36283 h 119996"/>
              <a:gd name="connsiteX2" fmla="*/ 31712 w 119996"/>
              <a:gd name="connsiteY2" fmla="*/ 2570 h 119996"/>
              <a:gd name="connsiteX3" fmla="*/ 39711 w 119996"/>
              <a:gd name="connsiteY3" fmla="*/ 8855 h 119996"/>
              <a:gd name="connsiteX4" fmla="*/ 53425 w 119996"/>
              <a:gd name="connsiteY4" fmla="*/ 56282 h 119996"/>
              <a:gd name="connsiteX5" fmla="*/ 121994 w 119996"/>
              <a:gd name="connsiteY5" fmla="*/ 107138 h 119996"/>
              <a:gd name="connsiteX6" fmla="*/ 109423 w 119996"/>
              <a:gd name="connsiteY6" fmla="*/ 122566 h 119996"/>
              <a:gd name="connsiteX7" fmla="*/ 59711 w 119996"/>
              <a:gd name="connsiteY7" fmla="*/ 79139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996" h="119996">
                <a:moveTo>
                  <a:pt x="4855" y="79139"/>
                </a:moveTo>
                <a:lnTo>
                  <a:pt x="2570" y="36283"/>
                </a:lnTo>
                <a:lnTo>
                  <a:pt x="31712" y="2570"/>
                </a:lnTo>
                <a:lnTo>
                  <a:pt x="39711" y="8855"/>
                </a:lnTo>
                <a:lnTo>
                  <a:pt x="53425" y="56282"/>
                </a:lnTo>
                <a:lnTo>
                  <a:pt x="121994" y="107138"/>
                </a:lnTo>
                <a:lnTo>
                  <a:pt x="109423" y="122566"/>
                </a:lnTo>
                <a:lnTo>
                  <a:pt x="59711" y="7913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Freihandform: Form 48">
            <a:extLst>
              <a:ext uri="{FF2B5EF4-FFF2-40B4-BE49-F238E27FC236}">
                <a16:creationId xmlns:a16="http://schemas.microsoft.com/office/drawing/2014/main" id="{55A67831-AA64-9196-9B9D-8AA596B92DF0}"/>
              </a:ext>
            </a:extLst>
          </p:cNvPr>
          <p:cNvSpPr/>
          <p:nvPr userDrawn="1"/>
        </p:nvSpPr>
        <p:spPr>
          <a:xfrm>
            <a:off x="9117137" y="4202716"/>
            <a:ext cx="40649" cy="61814"/>
          </a:xfrm>
          <a:custGeom>
            <a:avLst/>
            <a:gdLst>
              <a:gd name="connsiteX0" fmla="*/ 6569 w 28570"/>
              <a:gd name="connsiteY0" fmla="*/ 20855 h 45712"/>
              <a:gd name="connsiteX1" fmla="*/ 2570 w 28570"/>
              <a:gd name="connsiteY1" fmla="*/ 45426 h 45712"/>
              <a:gd name="connsiteX2" fmla="*/ 31140 w 28570"/>
              <a:gd name="connsiteY2" fmla="*/ 44854 h 45712"/>
              <a:gd name="connsiteX3" fmla="*/ 31712 w 28570"/>
              <a:gd name="connsiteY3" fmla="*/ 8855 h 45712"/>
              <a:gd name="connsiteX4" fmla="*/ 21426 w 28570"/>
              <a:gd name="connsiteY4" fmla="*/ 257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45712">
                <a:moveTo>
                  <a:pt x="6569" y="20855"/>
                </a:moveTo>
                <a:lnTo>
                  <a:pt x="2570" y="45426"/>
                </a:lnTo>
                <a:lnTo>
                  <a:pt x="31140" y="44854"/>
                </a:lnTo>
                <a:lnTo>
                  <a:pt x="31712" y="8855"/>
                </a:lnTo>
                <a:lnTo>
                  <a:pt x="2142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Freihandform: Form 49">
            <a:extLst>
              <a:ext uri="{FF2B5EF4-FFF2-40B4-BE49-F238E27FC236}">
                <a16:creationId xmlns:a16="http://schemas.microsoft.com/office/drawing/2014/main" id="{F27B9CE5-034C-2382-A13D-C22525E3EC59}"/>
              </a:ext>
            </a:extLst>
          </p:cNvPr>
          <p:cNvSpPr/>
          <p:nvPr userDrawn="1"/>
        </p:nvSpPr>
        <p:spPr>
          <a:xfrm>
            <a:off x="8871614" y="4167947"/>
            <a:ext cx="430882" cy="316793"/>
          </a:xfrm>
          <a:custGeom>
            <a:avLst/>
            <a:gdLst>
              <a:gd name="connsiteX0" fmla="*/ 18569 w 302847"/>
              <a:gd name="connsiteY0" fmla="*/ 120852 h 234277"/>
              <a:gd name="connsiteX1" fmla="*/ 71710 w 302847"/>
              <a:gd name="connsiteY1" fmla="*/ 2570 h 234277"/>
              <a:gd name="connsiteX2" fmla="*/ 124851 w 302847"/>
              <a:gd name="connsiteY2" fmla="*/ 3141 h 234277"/>
              <a:gd name="connsiteX3" fmla="*/ 171136 w 302847"/>
              <a:gd name="connsiteY3" fmla="*/ 43711 h 234277"/>
              <a:gd name="connsiteX4" fmla="*/ 168279 w 302847"/>
              <a:gd name="connsiteY4" fmla="*/ 77425 h 234277"/>
              <a:gd name="connsiteX5" fmla="*/ 204277 w 302847"/>
              <a:gd name="connsiteY5" fmla="*/ 77425 h 234277"/>
              <a:gd name="connsiteX6" fmla="*/ 208277 w 302847"/>
              <a:gd name="connsiteY6" fmla="*/ 97424 h 234277"/>
              <a:gd name="connsiteX7" fmla="*/ 266561 w 302847"/>
              <a:gd name="connsiteY7" fmla="*/ 132280 h 234277"/>
              <a:gd name="connsiteX8" fmla="*/ 302560 w 302847"/>
              <a:gd name="connsiteY8" fmla="*/ 134566 h 234277"/>
              <a:gd name="connsiteX9" fmla="*/ 233991 w 302847"/>
              <a:gd name="connsiteY9" fmla="*/ 208277 h 234277"/>
              <a:gd name="connsiteX10" fmla="*/ 139708 w 302847"/>
              <a:gd name="connsiteY10" fmla="*/ 237419 h 234277"/>
              <a:gd name="connsiteX11" fmla="*/ 116280 w 302847"/>
              <a:gd name="connsiteY11" fmla="*/ 237419 h 234277"/>
              <a:gd name="connsiteX12" fmla="*/ 74567 w 302847"/>
              <a:gd name="connsiteY12" fmla="*/ 201992 h 234277"/>
              <a:gd name="connsiteX13" fmla="*/ 57997 w 302847"/>
              <a:gd name="connsiteY13" fmla="*/ 195135 h 234277"/>
              <a:gd name="connsiteX14" fmla="*/ 25998 w 302847"/>
              <a:gd name="connsiteY14" fmla="*/ 147708 h 234277"/>
              <a:gd name="connsiteX15" fmla="*/ 4855 w 302847"/>
              <a:gd name="connsiteY15" fmla="*/ 148279 h 234277"/>
              <a:gd name="connsiteX16" fmla="*/ 2570 w 302847"/>
              <a:gd name="connsiteY16" fmla="*/ 126566 h 23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2847" h="234277">
                <a:moveTo>
                  <a:pt x="18569" y="120852"/>
                </a:moveTo>
                <a:lnTo>
                  <a:pt x="71710" y="2570"/>
                </a:lnTo>
                <a:lnTo>
                  <a:pt x="124851" y="3141"/>
                </a:lnTo>
                <a:lnTo>
                  <a:pt x="171136" y="43711"/>
                </a:lnTo>
                <a:lnTo>
                  <a:pt x="168279" y="77425"/>
                </a:lnTo>
                <a:lnTo>
                  <a:pt x="204277" y="77425"/>
                </a:lnTo>
                <a:lnTo>
                  <a:pt x="208277" y="97424"/>
                </a:lnTo>
                <a:lnTo>
                  <a:pt x="266561" y="132280"/>
                </a:lnTo>
                <a:lnTo>
                  <a:pt x="302560" y="134566"/>
                </a:lnTo>
                <a:lnTo>
                  <a:pt x="233991" y="208277"/>
                </a:lnTo>
                <a:lnTo>
                  <a:pt x="139708" y="237419"/>
                </a:lnTo>
                <a:lnTo>
                  <a:pt x="116280" y="237419"/>
                </a:lnTo>
                <a:lnTo>
                  <a:pt x="74567" y="201992"/>
                </a:lnTo>
                <a:lnTo>
                  <a:pt x="57997" y="195135"/>
                </a:lnTo>
                <a:lnTo>
                  <a:pt x="25998" y="147708"/>
                </a:lnTo>
                <a:lnTo>
                  <a:pt x="4855" y="148279"/>
                </a:lnTo>
                <a:lnTo>
                  <a:pt x="2570" y="126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Freihandform: Form 50">
            <a:extLst>
              <a:ext uri="{FF2B5EF4-FFF2-40B4-BE49-F238E27FC236}">
                <a16:creationId xmlns:a16="http://schemas.microsoft.com/office/drawing/2014/main" id="{306B526B-A5FF-90C6-85CF-C83C989CEAC1}"/>
              </a:ext>
            </a:extLst>
          </p:cNvPr>
          <p:cNvSpPr/>
          <p:nvPr userDrawn="1"/>
        </p:nvSpPr>
        <p:spPr>
          <a:xfrm>
            <a:off x="9166729" y="4254484"/>
            <a:ext cx="178857" cy="84993"/>
          </a:xfrm>
          <a:custGeom>
            <a:avLst/>
            <a:gdLst>
              <a:gd name="connsiteX0" fmla="*/ 2570 w 125710"/>
              <a:gd name="connsiteY0" fmla="*/ 8284 h 62855"/>
              <a:gd name="connsiteX1" fmla="*/ 32854 w 125710"/>
              <a:gd name="connsiteY1" fmla="*/ 28283 h 62855"/>
              <a:gd name="connsiteX2" fmla="*/ 41426 w 125710"/>
              <a:gd name="connsiteY2" fmla="*/ 27712 h 62855"/>
              <a:gd name="connsiteX3" fmla="*/ 115138 w 125710"/>
              <a:gd name="connsiteY3" fmla="*/ 2570 h 62855"/>
              <a:gd name="connsiteX4" fmla="*/ 123709 w 125710"/>
              <a:gd name="connsiteY4" fmla="*/ 29426 h 62855"/>
              <a:gd name="connsiteX5" fmla="*/ 117995 w 125710"/>
              <a:gd name="connsiteY5" fmla="*/ 52282 h 62855"/>
              <a:gd name="connsiteX6" fmla="*/ 101995 w 125710"/>
              <a:gd name="connsiteY6" fmla="*/ 64853 h 62855"/>
              <a:gd name="connsiteX7" fmla="*/ 61997 w 125710"/>
              <a:gd name="connsiteY7" fmla="*/ 62568 h 62855"/>
              <a:gd name="connsiteX8" fmla="*/ 4856 w 125710"/>
              <a:gd name="connsiteY8" fmla="*/ 27712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710" h="62855">
                <a:moveTo>
                  <a:pt x="2570" y="8284"/>
                </a:moveTo>
                <a:lnTo>
                  <a:pt x="32854" y="28283"/>
                </a:lnTo>
                <a:lnTo>
                  <a:pt x="41426" y="27712"/>
                </a:lnTo>
                <a:lnTo>
                  <a:pt x="115138" y="2570"/>
                </a:lnTo>
                <a:lnTo>
                  <a:pt x="123709" y="29426"/>
                </a:lnTo>
                <a:lnTo>
                  <a:pt x="117995" y="52282"/>
                </a:lnTo>
                <a:lnTo>
                  <a:pt x="101995" y="64853"/>
                </a:lnTo>
                <a:lnTo>
                  <a:pt x="61997" y="62568"/>
                </a:lnTo>
                <a:lnTo>
                  <a:pt x="4856" y="27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Freihandform: Form 51">
            <a:extLst>
              <a:ext uri="{FF2B5EF4-FFF2-40B4-BE49-F238E27FC236}">
                <a16:creationId xmlns:a16="http://schemas.microsoft.com/office/drawing/2014/main" id="{17459C3D-01ED-714C-C95D-99870C1D0F6C}"/>
              </a:ext>
            </a:extLst>
          </p:cNvPr>
          <p:cNvSpPr/>
          <p:nvPr userDrawn="1"/>
        </p:nvSpPr>
        <p:spPr>
          <a:xfrm>
            <a:off x="9414689" y="4198852"/>
            <a:ext cx="65039" cy="38633"/>
          </a:xfrm>
          <a:custGeom>
            <a:avLst/>
            <a:gdLst>
              <a:gd name="connsiteX0" fmla="*/ 2570 w 45712"/>
              <a:gd name="connsiteY0" fmla="*/ 9998 h 28570"/>
              <a:gd name="connsiteX1" fmla="*/ 17998 w 45712"/>
              <a:gd name="connsiteY1" fmla="*/ 27140 h 28570"/>
              <a:gd name="connsiteX2" fmla="*/ 39140 w 45712"/>
              <a:gd name="connsiteY2" fmla="*/ 14569 h 28570"/>
              <a:gd name="connsiteX3" fmla="*/ 46568 w 45712"/>
              <a:gd name="connsiteY3" fmla="*/ 11712 h 28570"/>
              <a:gd name="connsiteX4" fmla="*/ 37426 w 45712"/>
              <a:gd name="connsiteY4" fmla="*/ 2570 h 28570"/>
              <a:gd name="connsiteX5" fmla="*/ 18569 w 45712"/>
              <a:gd name="connsiteY5" fmla="*/ 8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12" h="28570">
                <a:moveTo>
                  <a:pt x="2570" y="9998"/>
                </a:moveTo>
                <a:lnTo>
                  <a:pt x="17998" y="27140"/>
                </a:lnTo>
                <a:lnTo>
                  <a:pt x="39140" y="14569"/>
                </a:lnTo>
                <a:lnTo>
                  <a:pt x="46568" y="11712"/>
                </a:lnTo>
                <a:lnTo>
                  <a:pt x="37426" y="2570"/>
                </a:lnTo>
                <a:lnTo>
                  <a:pt x="18569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Freihandform: Form 52">
            <a:extLst>
              <a:ext uri="{FF2B5EF4-FFF2-40B4-BE49-F238E27FC236}">
                <a16:creationId xmlns:a16="http://schemas.microsoft.com/office/drawing/2014/main" id="{8A20BA55-C068-B604-C1D1-30CE1698143B}"/>
              </a:ext>
            </a:extLst>
          </p:cNvPr>
          <p:cNvSpPr/>
          <p:nvPr userDrawn="1"/>
        </p:nvSpPr>
        <p:spPr>
          <a:xfrm>
            <a:off x="9099250" y="4235169"/>
            <a:ext cx="300805" cy="394060"/>
          </a:xfrm>
          <a:custGeom>
            <a:avLst/>
            <a:gdLst>
              <a:gd name="connsiteX0" fmla="*/ 168850 w 211421"/>
              <a:gd name="connsiteY0" fmla="*/ 15141 h 291418"/>
              <a:gd name="connsiteX1" fmla="*/ 200278 w 211421"/>
              <a:gd name="connsiteY1" fmla="*/ 2570 h 291418"/>
              <a:gd name="connsiteX2" fmla="*/ 211706 w 211421"/>
              <a:gd name="connsiteY2" fmla="*/ 9427 h 291418"/>
              <a:gd name="connsiteX3" fmla="*/ 210563 w 211421"/>
              <a:gd name="connsiteY3" fmla="*/ 37997 h 291418"/>
              <a:gd name="connsiteX4" fmla="*/ 180850 w 211421"/>
              <a:gd name="connsiteY4" fmla="*/ 121994 h 291418"/>
              <a:gd name="connsiteX5" fmla="*/ 21998 w 211421"/>
              <a:gd name="connsiteY5" fmla="*/ 292274 h 291418"/>
              <a:gd name="connsiteX6" fmla="*/ 3713 w 211421"/>
              <a:gd name="connsiteY6" fmla="*/ 279704 h 291418"/>
              <a:gd name="connsiteX7" fmla="*/ 2570 w 211421"/>
              <a:gd name="connsiteY7" fmla="*/ 207706 h 291418"/>
              <a:gd name="connsiteX8" fmla="*/ 26569 w 211421"/>
              <a:gd name="connsiteY8" fmla="*/ 180278 h 291418"/>
              <a:gd name="connsiteX9" fmla="*/ 76853 w 211421"/>
              <a:gd name="connsiteY9" fmla="*/ 164279 h 291418"/>
              <a:gd name="connsiteX10" fmla="*/ 151708 w 211421"/>
              <a:gd name="connsiteY10" fmla="*/ 85424 h 291418"/>
              <a:gd name="connsiteX11" fmla="*/ 171136 w 211421"/>
              <a:gd name="connsiteY11" fmla="*/ 68282 h 291418"/>
              <a:gd name="connsiteX12" fmla="*/ 176278 w 211421"/>
              <a:gd name="connsiteY12" fmla="*/ 43140 h 29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421" h="291418">
                <a:moveTo>
                  <a:pt x="168850" y="15141"/>
                </a:moveTo>
                <a:lnTo>
                  <a:pt x="200278" y="2570"/>
                </a:lnTo>
                <a:lnTo>
                  <a:pt x="211706" y="9427"/>
                </a:lnTo>
                <a:lnTo>
                  <a:pt x="210563" y="37997"/>
                </a:lnTo>
                <a:lnTo>
                  <a:pt x="180850" y="121994"/>
                </a:lnTo>
                <a:lnTo>
                  <a:pt x="21998" y="292274"/>
                </a:lnTo>
                <a:lnTo>
                  <a:pt x="3713" y="279704"/>
                </a:lnTo>
                <a:lnTo>
                  <a:pt x="2570" y="207706"/>
                </a:lnTo>
                <a:lnTo>
                  <a:pt x="26569" y="180278"/>
                </a:lnTo>
                <a:lnTo>
                  <a:pt x="76853" y="164279"/>
                </a:lnTo>
                <a:lnTo>
                  <a:pt x="151708" y="85424"/>
                </a:lnTo>
                <a:lnTo>
                  <a:pt x="171136" y="68282"/>
                </a:lnTo>
                <a:lnTo>
                  <a:pt x="176278" y="43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Freihandform: Form 53">
            <a:extLst>
              <a:ext uri="{FF2B5EF4-FFF2-40B4-BE49-F238E27FC236}">
                <a16:creationId xmlns:a16="http://schemas.microsoft.com/office/drawing/2014/main" id="{2AA38407-FF85-86B0-E62E-8F435F208839}"/>
              </a:ext>
            </a:extLst>
          </p:cNvPr>
          <p:cNvSpPr/>
          <p:nvPr userDrawn="1"/>
        </p:nvSpPr>
        <p:spPr>
          <a:xfrm>
            <a:off x="8329354" y="4276893"/>
            <a:ext cx="382103" cy="224073"/>
          </a:xfrm>
          <a:custGeom>
            <a:avLst/>
            <a:gdLst>
              <a:gd name="connsiteX0" fmla="*/ 7713 w 268562"/>
              <a:gd name="connsiteY0" fmla="*/ 129994 h 165708"/>
              <a:gd name="connsiteX1" fmla="*/ 41426 w 268562"/>
              <a:gd name="connsiteY1" fmla="*/ 167136 h 165708"/>
              <a:gd name="connsiteX2" fmla="*/ 55140 w 268562"/>
              <a:gd name="connsiteY2" fmla="*/ 149422 h 165708"/>
              <a:gd name="connsiteX3" fmla="*/ 76282 w 268562"/>
              <a:gd name="connsiteY3" fmla="*/ 150565 h 165708"/>
              <a:gd name="connsiteX4" fmla="*/ 80853 w 268562"/>
              <a:gd name="connsiteY4" fmla="*/ 133423 h 165708"/>
              <a:gd name="connsiteX5" fmla="*/ 101995 w 268562"/>
              <a:gd name="connsiteY5" fmla="*/ 120280 h 165708"/>
              <a:gd name="connsiteX6" fmla="*/ 145422 w 268562"/>
              <a:gd name="connsiteY6" fmla="*/ 150565 h 165708"/>
              <a:gd name="connsiteX7" fmla="*/ 170564 w 268562"/>
              <a:gd name="connsiteY7" fmla="*/ 125423 h 165708"/>
              <a:gd name="connsiteX8" fmla="*/ 268275 w 268562"/>
              <a:gd name="connsiteY8" fmla="*/ 129994 h 165708"/>
              <a:gd name="connsiteX9" fmla="*/ 177421 w 268562"/>
              <a:gd name="connsiteY9" fmla="*/ 36283 h 165708"/>
              <a:gd name="connsiteX10" fmla="*/ 189992 w 268562"/>
              <a:gd name="connsiteY10" fmla="*/ 28855 h 165708"/>
              <a:gd name="connsiteX11" fmla="*/ 191706 w 268562"/>
              <a:gd name="connsiteY11" fmla="*/ 12284 h 165708"/>
              <a:gd name="connsiteX12" fmla="*/ 171136 w 268562"/>
              <a:gd name="connsiteY12" fmla="*/ 2570 h 165708"/>
              <a:gd name="connsiteX13" fmla="*/ 140851 w 268562"/>
              <a:gd name="connsiteY13" fmla="*/ 2570 h 165708"/>
              <a:gd name="connsiteX14" fmla="*/ 92281 w 268562"/>
              <a:gd name="connsiteY14" fmla="*/ 50568 h 165708"/>
              <a:gd name="connsiteX15" fmla="*/ 90567 w 268562"/>
              <a:gd name="connsiteY15" fmla="*/ 70568 h 165708"/>
              <a:gd name="connsiteX16" fmla="*/ 51711 w 268562"/>
              <a:gd name="connsiteY16" fmla="*/ 69425 h 165708"/>
              <a:gd name="connsiteX17" fmla="*/ 50568 w 268562"/>
              <a:gd name="connsiteY17" fmla="*/ 77996 h 165708"/>
              <a:gd name="connsiteX18" fmla="*/ 25426 w 268562"/>
              <a:gd name="connsiteY18" fmla="*/ 75139 h 165708"/>
              <a:gd name="connsiteX19" fmla="*/ 2570 w 268562"/>
              <a:gd name="connsiteY19" fmla="*/ 118566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562" h="165708">
                <a:moveTo>
                  <a:pt x="7713" y="129994"/>
                </a:moveTo>
                <a:lnTo>
                  <a:pt x="41426" y="167136"/>
                </a:lnTo>
                <a:lnTo>
                  <a:pt x="55140" y="149422"/>
                </a:lnTo>
                <a:lnTo>
                  <a:pt x="76282" y="150565"/>
                </a:lnTo>
                <a:lnTo>
                  <a:pt x="80853" y="133423"/>
                </a:lnTo>
                <a:lnTo>
                  <a:pt x="101995" y="120280"/>
                </a:lnTo>
                <a:lnTo>
                  <a:pt x="145422" y="150565"/>
                </a:lnTo>
                <a:lnTo>
                  <a:pt x="170564" y="125423"/>
                </a:lnTo>
                <a:lnTo>
                  <a:pt x="268275" y="129994"/>
                </a:lnTo>
                <a:lnTo>
                  <a:pt x="177421" y="36283"/>
                </a:lnTo>
                <a:lnTo>
                  <a:pt x="189992" y="28855"/>
                </a:lnTo>
                <a:lnTo>
                  <a:pt x="191706" y="12284"/>
                </a:lnTo>
                <a:lnTo>
                  <a:pt x="171136" y="2570"/>
                </a:lnTo>
                <a:lnTo>
                  <a:pt x="140851" y="2570"/>
                </a:lnTo>
                <a:lnTo>
                  <a:pt x="92281" y="50568"/>
                </a:lnTo>
                <a:lnTo>
                  <a:pt x="90567" y="70568"/>
                </a:lnTo>
                <a:lnTo>
                  <a:pt x="51711" y="69425"/>
                </a:lnTo>
                <a:lnTo>
                  <a:pt x="50568" y="77996"/>
                </a:lnTo>
                <a:lnTo>
                  <a:pt x="25426" y="75139"/>
                </a:lnTo>
                <a:lnTo>
                  <a:pt x="2570" y="118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8" name="Freihandform: Form 54">
            <a:extLst>
              <a:ext uri="{FF2B5EF4-FFF2-40B4-BE49-F238E27FC236}">
                <a16:creationId xmlns:a16="http://schemas.microsoft.com/office/drawing/2014/main" id="{4897AF52-1BFE-CA0C-4FF4-5F3EE9DDA00B}"/>
              </a:ext>
            </a:extLst>
          </p:cNvPr>
          <p:cNvSpPr/>
          <p:nvPr userDrawn="1"/>
        </p:nvSpPr>
        <p:spPr>
          <a:xfrm>
            <a:off x="8078140" y="4572825"/>
            <a:ext cx="24390" cy="23180"/>
          </a:xfrm>
          <a:custGeom>
            <a:avLst/>
            <a:gdLst>
              <a:gd name="connsiteX0" fmla="*/ 2570 w 17142"/>
              <a:gd name="connsiteY0" fmla="*/ 7141 h 17142"/>
              <a:gd name="connsiteX1" fmla="*/ 10570 w 17142"/>
              <a:gd name="connsiteY1" fmla="*/ 2570 h 17142"/>
              <a:gd name="connsiteX2" fmla="*/ 16855 w 17142"/>
              <a:gd name="connsiteY2" fmla="*/ 7712 h 17142"/>
              <a:gd name="connsiteX3" fmla="*/ 10570 w 17142"/>
              <a:gd name="connsiteY3" fmla="*/ 17427 h 17142"/>
              <a:gd name="connsiteX4" fmla="*/ 3141 w 17142"/>
              <a:gd name="connsiteY4" fmla="*/ 14569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2570" y="7141"/>
                </a:moveTo>
                <a:lnTo>
                  <a:pt x="10570" y="2570"/>
                </a:lnTo>
                <a:lnTo>
                  <a:pt x="16855" y="7712"/>
                </a:lnTo>
                <a:lnTo>
                  <a:pt x="10570" y="17427"/>
                </a:lnTo>
                <a:lnTo>
                  <a:pt x="3141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Freihandform: Form 55">
            <a:extLst>
              <a:ext uri="{FF2B5EF4-FFF2-40B4-BE49-F238E27FC236}">
                <a16:creationId xmlns:a16="http://schemas.microsoft.com/office/drawing/2014/main" id="{62914CB3-767A-9334-86B1-58F42297704F}"/>
              </a:ext>
            </a:extLst>
          </p:cNvPr>
          <p:cNvSpPr/>
          <p:nvPr userDrawn="1"/>
        </p:nvSpPr>
        <p:spPr>
          <a:xfrm>
            <a:off x="8101716" y="4539600"/>
            <a:ext cx="24390" cy="23180"/>
          </a:xfrm>
          <a:custGeom>
            <a:avLst/>
            <a:gdLst>
              <a:gd name="connsiteX0" fmla="*/ 2570 w 17142"/>
              <a:gd name="connsiteY0" fmla="*/ 4855 h 17142"/>
              <a:gd name="connsiteX1" fmla="*/ 15141 w 17142"/>
              <a:gd name="connsiteY1" fmla="*/ 2570 h 17142"/>
              <a:gd name="connsiteX2" fmla="*/ 19712 w 17142"/>
              <a:gd name="connsiteY2" fmla="*/ 11141 h 17142"/>
              <a:gd name="connsiteX3" fmla="*/ 13427 w 17142"/>
              <a:gd name="connsiteY3" fmla="*/ 17427 h 17142"/>
              <a:gd name="connsiteX4" fmla="*/ 7141 w 17142"/>
              <a:gd name="connsiteY4" fmla="*/ 16855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2570" y="4855"/>
                </a:moveTo>
                <a:lnTo>
                  <a:pt x="15141" y="2570"/>
                </a:lnTo>
                <a:lnTo>
                  <a:pt x="19712" y="11141"/>
                </a:lnTo>
                <a:lnTo>
                  <a:pt x="13427" y="17427"/>
                </a:lnTo>
                <a:lnTo>
                  <a:pt x="7141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0" name="Freihandform: Form 56">
            <a:extLst>
              <a:ext uri="{FF2B5EF4-FFF2-40B4-BE49-F238E27FC236}">
                <a16:creationId xmlns:a16="http://schemas.microsoft.com/office/drawing/2014/main" id="{C0E553CF-F124-891D-C727-C6BCF8A5A999}"/>
              </a:ext>
            </a:extLst>
          </p:cNvPr>
          <p:cNvSpPr/>
          <p:nvPr userDrawn="1"/>
        </p:nvSpPr>
        <p:spPr>
          <a:xfrm>
            <a:off x="8136674" y="4480102"/>
            <a:ext cx="32519" cy="30906"/>
          </a:xfrm>
          <a:custGeom>
            <a:avLst/>
            <a:gdLst>
              <a:gd name="connsiteX0" fmla="*/ 5427 w 22856"/>
              <a:gd name="connsiteY0" fmla="*/ 4284 h 22856"/>
              <a:gd name="connsiteX1" fmla="*/ 2570 w 22856"/>
              <a:gd name="connsiteY1" fmla="*/ 19141 h 22856"/>
              <a:gd name="connsiteX2" fmla="*/ 12284 w 22856"/>
              <a:gd name="connsiteY2" fmla="*/ 24284 h 22856"/>
              <a:gd name="connsiteX3" fmla="*/ 21998 w 22856"/>
              <a:gd name="connsiteY3" fmla="*/ 16855 h 22856"/>
              <a:gd name="connsiteX4" fmla="*/ 18569 w 22856"/>
              <a:gd name="connsiteY4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2856">
                <a:moveTo>
                  <a:pt x="5427" y="4284"/>
                </a:moveTo>
                <a:lnTo>
                  <a:pt x="2570" y="19141"/>
                </a:lnTo>
                <a:lnTo>
                  <a:pt x="12284" y="24284"/>
                </a:lnTo>
                <a:lnTo>
                  <a:pt x="21998" y="16855"/>
                </a:lnTo>
                <a:lnTo>
                  <a:pt x="18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Freihandform: Form 57">
            <a:extLst>
              <a:ext uri="{FF2B5EF4-FFF2-40B4-BE49-F238E27FC236}">
                <a16:creationId xmlns:a16="http://schemas.microsoft.com/office/drawing/2014/main" id="{B4B07CDA-D8E4-E1B7-D7AA-0961849424E0}"/>
              </a:ext>
            </a:extLst>
          </p:cNvPr>
          <p:cNvSpPr/>
          <p:nvPr userDrawn="1"/>
        </p:nvSpPr>
        <p:spPr>
          <a:xfrm>
            <a:off x="8144805" y="4533417"/>
            <a:ext cx="186986" cy="177712"/>
          </a:xfrm>
          <a:custGeom>
            <a:avLst/>
            <a:gdLst>
              <a:gd name="connsiteX0" fmla="*/ 69425 w 131424"/>
              <a:gd name="connsiteY0" fmla="*/ 3141 h 131424"/>
              <a:gd name="connsiteX1" fmla="*/ 68854 w 131424"/>
              <a:gd name="connsiteY1" fmla="*/ 21426 h 131424"/>
              <a:gd name="connsiteX2" fmla="*/ 27712 w 131424"/>
              <a:gd name="connsiteY2" fmla="*/ 20284 h 131424"/>
              <a:gd name="connsiteX3" fmla="*/ 2570 w 131424"/>
              <a:gd name="connsiteY3" fmla="*/ 69425 h 131424"/>
              <a:gd name="connsiteX4" fmla="*/ 61425 w 131424"/>
              <a:gd name="connsiteY4" fmla="*/ 133994 h 131424"/>
              <a:gd name="connsiteX5" fmla="*/ 76282 w 131424"/>
              <a:gd name="connsiteY5" fmla="*/ 121423 h 131424"/>
              <a:gd name="connsiteX6" fmla="*/ 75710 w 131424"/>
              <a:gd name="connsiteY6" fmla="*/ 108852 h 131424"/>
              <a:gd name="connsiteX7" fmla="*/ 65997 w 131424"/>
              <a:gd name="connsiteY7" fmla="*/ 104281 h 131424"/>
              <a:gd name="connsiteX8" fmla="*/ 65997 w 131424"/>
              <a:gd name="connsiteY8" fmla="*/ 95138 h 131424"/>
              <a:gd name="connsiteX9" fmla="*/ 88281 w 131424"/>
              <a:gd name="connsiteY9" fmla="*/ 80853 h 131424"/>
              <a:gd name="connsiteX10" fmla="*/ 108281 w 131424"/>
              <a:gd name="connsiteY10" fmla="*/ 96281 h 131424"/>
              <a:gd name="connsiteX11" fmla="*/ 130566 w 131424"/>
              <a:gd name="connsiteY11" fmla="*/ 96852 h 131424"/>
              <a:gd name="connsiteX12" fmla="*/ 130566 w 131424"/>
              <a:gd name="connsiteY12" fmla="*/ 20284 h 131424"/>
              <a:gd name="connsiteX13" fmla="*/ 95138 w 131424"/>
              <a:gd name="connsiteY13" fmla="*/ 18569 h 131424"/>
              <a:gd name="connsiteX14" fmla="*/ 94567 w 131424"/>
              <a:gd name="connsiteY14" fmla="*/ 2570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424" h="131424">
                <a:moveTo>
                  <a:pt x="69425" y="3141"/>
                </a:moveTo>
                <a:lnTo>
                  <a:pt x="68854" y="21426"/>
                </a:lnTo>
                <a:lnTo>
                  <a:pt x="27712" y="20284"/>
                </a:lnTo>
                <a:lnTo>
                  <a:pt x="2570" y="69425"/>
                </a:lnTo>
                <a:lnTo>
                  <a:pt x="61425" y="133994"/>
                </a:lnTo>
                <a:lnTo>
                  <a:pt x="76282" y="121423"/>
                </a:lnTo>
                <a:lnTo>
                  <a:pt x="75710" y="108852"/>
                </a:lnTo>
                <a:lnTo>
                  <a:pt x="65997" y="104281"/>
                </a:lnTo>
                <a:lnTo>
                  <a:pt x="65997" y="95138"/>
                </a:lnTo>
                <a:lnTo>
                  <a:pt x="88281" y="80853"/>
                </a:lnTo>
                <a:lnTo>
                  <a:pt x="108281" y="96281"/>
                </a:lnTo>
                <a:lnTo>
                  <a:pt x="130566" y="96852"/>
                </a:lnTo>
                <a:lnTo>
                  <a:pt x="130566" y="20284"/>
                </a:lnTo>
                <a:lnTo>
                  <a:pt x="95138" y="18569"/>
                </a:lnTo>
                <a:lnTo>
                  <a:pt x="9456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Freihandform: Form 58">
            <a:extLst>
              <a:ext uri="{FF2B5EF4-FFF2-40B4-BE49-F238E27FC236}">
                <a16:creationId xmlns:a16="http://schemas.microsoft.com/office/drawing/2014/main" id="{2114FF93-B256-B9FF-79C6-22E6F8B38208}"/>
              </a:ext>
            </a:extLst>
          </p:cNvPr>
          <p:cNvSpPr/>
          <p:nvPr userDrawn="1"/>
        </p:nvSpPr>
        <p:spPr>
          <a:xfrm>
            <a:off x="8183827" y="4534963"/>
            <a:ext cx="48780" cy="15453"/>
          </a:xfrm>
          <a:custGeom>
            <a:avLst/>
            <a:gdLst>
              <a:gd name="connsiteX0" fmla="*/ 2570 w 34284"/>
              <a:gd name="connsiteY0" fmla="*/ 2570 h 11428"/>
              <a:gd name="connsiteX1" fmla="*/ 2570 w 34284"/>
              <a:gd name="connsiteY1" fmla="*/ 12855 h 11428"/>
              <a:gd name="connsiteX2" fmla="*/ 35712 w 34284"/>
              <a:gd name="connsiteY2" fmla="*/ 14569 h 11428"/>
              <a:gd name="connsiteX3" fmla="*/ 35140 w 34284"/>
              <a:gd name="connsiteY3" fmla="*/ 2570 h 1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11428">
                <a:moveTo>
                  <a:pt x="2570" y="2570"/>
                </a:moveTo>
                <a:lnTo>
                  <a:pt x="2570" y="12855"/>
                </a:lnTo>
                <a:lnTo>
                  <a:pt x="35712" y="14569"/>
                </a:lnTo>
                <a:lnTo>
                  <a:pt x="35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3" name="Freihandform: Form 59">
            <a:extLst>
              <a:ext uri="{FF2B5EF4-FFF2-40B4-BE49-F238E27FC236}">
                <a16:creationId xmlns:a16="http://schemas.microsoft.com/office/drawing/2014/main" id="{C093D282-B3EB-6054-2375-B11018909902}"/>
              </a:ext>
            </a:extLst>
          </p:cNvPr>
          <p:cNvSpPr/>
          <p:nvPr userDrawn="1"/>
        </p:nvSpPr>
        <p:spPr>
          <a:xfrm>
            <a:off x="8230982" y="4486285"/>
            <a:ext cx="203245" cy="247253"/>
          </a:xfrm>
          <a:custGeom>
            <a:avLst/>
            <a:gdLst>
              <a:gd name="connsiteX0" fmla="*/ 42569 w 142852"/>
              <a:gd name="connsiteY0" fmla="*/ 37426 h 182851"/>
              <a:gd name="connsiteX1" fmla="*/ 41997 w 142852"/>
              <a:gd name="connsiteY1" fmla="*/ 47711 h 182851"/>
              <a:gd name="connsiteX2" fmla="*/ 76853 w 142852"/>
              <a:gd name="connsiteY2" fmla="*/ 48854 h 182851"/>
              <a:gd name="connsiteX3" fmla="*/ 78567 w 142852"/>
              <a:gd name="connsiteY3" fmla="*/ 139137 h 182851"/>
              <a:gd name="connsiteX4" fmla="*/ 46568 w 142852"/>
              <a:gd name="connsiteY4" fmla="*/ 138565 h 182851"/>
              <a:gd name="connsiteX5" fmla="*/ 27712 w 142852"/>
              <a:gd name="connsiteY5" fmla="*/ 124280 h 182851"/>
              <a:gd name="connsiteX6" fmla="*/ 13426 w 142852"/>
              <a:gd name="connsiteY6" fmla="*/ 132280 h 182851"/>
              <a:gd name="connsiteX7" fmla="*/ 12855 w 142852"/>
              <a:gd name="connsiteY7" fmla="*/ 136280 h 182851"/>
              <a:gd name="connsiteX8" fmla="*/ 20283 w 142852"/>
              <a:gd name="connsiteY8" fmla="*/ 139708 h 182851"/>
              <a:gd name="connsiteX9" fmla="*/ 22569 w 142852"/>
              <a:gd name="connsiteY9" fmla="*/ 158565 h 182851"/>
              <a:gd name="connsiteX10" fmla="*/ 2570 w 142852"/>
              <a:gd name="connsiteY10" fmla="*/ 175135 h 182851"/>
              <a:gd name="connsiteX11" fmla="*/ 7141 w 142852"/>
              <a:gd name="connsiteY11" fmla="*/ 184278 h 182851"/>
              <a:gd name="connsiteX12" fmla="*/ 28855 w 142852"/>
              <a:gd name="connsiteY12" fmla="*/ 167136 h 182851"/>
              <a:gd name="connsiteX13" fmla="*/ 39140 w 142852"/>
              <a:gd name="connsiteY13" fmla="*/ 167136 h 182851"/>
              <a:gd name="connsiteX14" fmla="*/ 42569 w 142852"/>
              <a:gd name="connsiteY14" fmla="*/ 177421 h 182851"/>
              <a:gd name="connsiteX15" fmla="*/ 56854 w 142852"/>
              <a:gd name="connsiteY15" fmla="*/ 183135 h 182851"/>
              <a:gd name="connsiteX16" fmla="*/ 100852 w 142852"/>
              <a:gd name="connsiteY16" fmla="*/ 145422 h 182851"/>
              <a:gd name="connsiteX17" fmla="*/ 100281 w 142852"/>
              <a:gd name="connsiteY17" fmla="*/ 117994 h 182851"/>
              <a:gd name="connsiteX18" fmla="*/ 109423 w 142852"/>
              <a:gd name="connsiteY18" fmla="*/ 95710 h 182851"/>
              <a:gd name="connsiteX19" fmla="*/ 137994 w 142852"/>
              <a:gd name="connsiteY19" fmla="*/ 74567 h 182851"/>
              <a:gd name="connsiteX20" fmla="*/ 145422 w 142852"/>
              <a:gd name="connsiteY20" fmla="*/ 2570 h 182851"/>
              <a:gd name="connsiteX21" fmla="*/ 125423 w 142852"/>
              <a:gd name="connsiteY21" fmla="*/ 3141 h 182851"/>
              <a:gd name="connsiteX22" fmla="*/ 101995 w 142852"/>
              <a:gd name="connsiteY22" fmla="*/ 35140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2852" h="182851">
                <a:moveTo>
                  <a:pt x="42569" y="37426"/>
                </a:moveTo>
                <a:lnTo>
                  <a:pt x="41997" y="47711"/>
                </a:lnTo>
                <a:lnTo>
                  <a:pt x="76853" y="48854"/>
                </a:lnTo>
                <a:lnTo>
                  <a:pt x="78567" y="139137"/>
                </a:lnTo>
                <a:lnTo>
                  <a:pt x="46568" y="138565"/>
                </a:lnTo>
                <a:lnTo>
                  <a:pt x="27712" y="124280"/>
                </a:lnTo>
                <a:lnTo>
                  <a:pt x="13426" y="132280"/>
                </a:lnTo>
                <a:lnTo>
                  <a:pt x="12855" y="136280"/>
                </a:lnTo>
                <a:lnTo>
                  <a:pt x="20283" y="139708"/>
                </a:lnTo>
                <a:lnTo>
                  <a:pt x="22569" y="158565"/>
                </a:lnTo>
                <a:lnTo>
                  <a:pt x="2570" y="175135"/>
                </a:lnTo>
                <a:lnTo>
                  <a:pt x="7141" y="184278"/>
                </a:lnTo>
                <a:lnTo>
                  <a:pt x="28855" y="167136"/>
                </a:lnTo>
                <a:lnTo>
                  <a:pt x="39140" y="167136"/>
                </a:lnTo>
                <a:lnTo>
                  <a:pt x="42569" y="177421"/>
                </a:lnTo>
                <a:lnTo>
                  <a:pt x="56854" y="183135"/>
                </a:lnTo>
                <a:lnTo>
                  <a:pt x="100852" y="145422"/>
                </a:lnTo>
                <a:lnTo>
                  <a:pt x="100281" y="117994"/>
                </a:lnTo>
                <a:lnTo>
                  <a:pt x="109423" y="95710"/>
                </a:lnTo>
                <a:lnTo>
                  <a:pt x="137994" y="74567"/>
                </a:lnTo>
                <a:lnTo>
                  <a:pt x="145422" y="2570"/>
                </a:lnTo>
                <a:lnTo>
                  <a:pt x="125423" y="3141"/>
                </a:lnTo>
                <a:lnTo>
                  <a:pt x="101995" y="3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Freihandform: Form 60">
            <a:extLst>
              <a:ext uri="{FF2B5EF4-FFF2-40B4-BE49-F238E27FC236}">
                <a16:creationId xmlns:a16="http://schemas.microsoft.com/office/drawing/2014/main" id="{C3A6DF1F-7A92-6FEC-6156-4F197C88E83A}"/>
              </a:ext>
            </a:extLst>
          </p:cNvPr>
          <p:cNvSpPr/>
          <p:nvPr userDrawn="1"/>
        </p:nvSpPr>
        <p:spPr>
          <a:xfrm>
            <a:off x="8241550" y="4716540"/>
            <a:ext cx="40649" cy="46361"/>
          </a:xfrm>
          <a:custGeom>
            <a:avLst/>
            <a:gdLst>
              <a:gd name="connsiteX0" fmla="*/ 2570 w 28570"/>
              <a:gd name="connsiteY0" fmla="*/ 17998 h 34284"/>
              <a:gd name="connsiteX1" fmla="*/ 15712 w 28570"/>
              <a:gd name="connsiteY1" fmla="*/ 34569 h 34284"/>
              <a:gd name="connsiteX2" fmla="*/ 31712 w 28570"/>
              <a:gd name="connsiteY2" fmla="*/ 19141 h 34284"/>
              <a:gd name="connsiteX3" fmla="*/ 27140 w 28570"/>
              <a:gd name="connsiteY3" fmla="*/ 3141 h 34284"/>
              <a:gd name="connsiteX4" fmla="*/ 23140 w 28570"/>
              <a:gd name="connsiteY4" fmla="*/ 2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34284">
                <a:moveTo>
                  <a:pt x="2570" y="17998"/>
                </a:moveTo>
                <a:lnTo>
                  <a:pt x="15712" y="34569"/>
                </a:lnTo>
                <a:lnTo>
                  <a:pt x="31712" y="19141"/>
                </a:lnTo>
                <a:lnTo>
                  <a:pt x="27140" y="3141"/>
                </a:lnTo>
                <a:lnTo>
                  <a:pt x="23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Freihandform: Form 61">
            <a:extLst>
              <a:ext uri="{FF2B5EF4-FFF2-40B4-BE49-F238E27FC236}">
                <a16:creationId xmlns:a16="http://schemas.microsoft.com/office/drawing/2014/main" id="{5ADC8043-961D-3803-C2FF-07DB8942AAA3}"/>
              </a:ext>
            </a:extLst>
          </p:cNvPr>
          <p:cNvSpPr/>
          <p:nvPr userDrawn="1"/>
        </p:nvSpPr>
        <p:spPr>
          <a:xfrm>
            <a:off x="8270817" y="4447652"/>
            <a:ext cx="552831" cy="533140"/>
          </a:xfrm>
          <a:custGeom>
            <a:avLst/>
            <a:gdLst>
              <a:gd name="connsiteX0" fmla="*/ 2570 w 388558"/>
              <a:gd name="connsiteY0" fmla="*/ 235133 h 394272"/>
              <a:gd name="connsiteX1" fmla="*/ 77996 w 388558"/>
              <a:gd name="connsiteY1" fmla="*/ 233991 h 394272"/>
              <a:gd name="connsiteX2" fmla="*/ 93424 w 388558"/>
              <a:gd name="connsiteY2" fmla="*/ 255704 h 394272"/>
              <a:gd name="connsiteX3" fmla="*/ 92853 w 388558"/>
              <a:gd name="connsiteY3" fmla="*/ 271704 h 394272"/>
              <a:gd name="connsiteX4" fmla="*/ 97995 w 388558"/>
              <a:gd name="connsiteY4" fmla="*/ 276847 h 394272"/>
              <a:gd name="connsiteX5" fmla="*/ 135708 w 388558"/>
              <a:gd name="connsiteY5" fmla="*/ 276847 h 394272"/>
              <a:gd name="connsiteX6" fmla="*/ 146565 w 388558"/>
              <a:gd name="connsiteY6" fmla="*/ 255704 h 394272"/>
              <a:gd name="connsiteX7" fmla="*/ 161422 w 388558"/>
              <a:gd name="connsiteY7" fmla="*/ 255704 h 394272"/>
              <a:gd name="connsiteX8" fmla="*/ 167707 w 388558"/>
              <a:gd name="connsiteY8" fmla="*/ 261990 h 394272"/>
              <a:gd name="connsiteX9" fmla="*/ 188850 w 388558"/>
              <a:gd name="connsiteY9" fmla="*/ 261418 h 394272"/>
              <a:gd name="connsiteX10" fmla="*/ 195135 w 388558"/>
              <a:gd name="connsiteY10" fmla="*/ 334559 h 394272"/>
              <a:gd name="connsiteX11" fmla="*/ 231134 w 388558"/>
              <a:gd name="connsiteY11" fmla="*/ 335702 h 394272"/>
              <a:gd name="connsiteX12" fmla="*/ 231134 w 388558"/>
              <a:gd name="connsiteY12" fmla="*/ 341416 h 394272"/>
              <a:gd name="connsiteX13" fmla="*/ 328273 w 388558"/>
              <a:gd name="connsiteY13" fmla="*/ 385414 h 394272"/>
              <a:gd name="connsiteX14" fmla="*/ 332845 w 388558"/>
              <a:gd name="connsiteY14" fmla="*/ 393985 h 394272"/>
              <a:gd name="connsiteX15" fmla="*/ 352844 w 388558"/>
              <a:gd name="connsiteY15" fmla="*/ 393985 h 394272"/>
              <a:gd name="connsiteX16" fmla="*/ 351130 w 388558"/>
              <a:gd name="connsiteY16" fmla="*/ 363129 h 394272"/>
              <a:gd name="connsiteX17" fmla="*/ 313988 w 388558"/>
              <a:gd name="connsiteY17" fmla="*/ 345416 h 394272"/>
              <a:gd name="connsiteX18" fmla="*/ 316274 w 388558"/>
              <a:gd name="connsiteY18" fmla="*/ 321988 h 394272"/>
              <a:gd name="connsiteX19" fmla="*/ 332273 w 388558"/>
              <a:gd name="connsiteY19" fmla="*/ 284846 h 394272"/>
              <a:gd name="connsiteX20" fmla="*/ 368272 w 388558"/>
              <a:gd name="connsiteY20" fmla="*/ 283703 h 394272"/>
              <a:gd name="connsiteX21" fmla="*/ 337416 w 388558"/>
              <a:gd name="connsiteY21" fmla="*/ 180850 h 394272"/>
              <a:gd name="connsiteX22" fmla="*/ 337987 w 388558"/>
              <a:gd name="connsiteY22" fmla="*/ 136851 h 394272"/>
              <a:gd name="connsiteX23" fmla="*/ 387129 w 388558"/>
              <a:gd name="connsiteY23" fmla="*/ 59711 h 394272"/>
              <a:gd name="connsiteX24" fmla="*/ 387700 w 388558"/>
              <a:gd name="connsiteY24" fmla="*/ 48854 h 394272"/>
              <a:gd name="connsiteX25" fmla="*/ 380272 w 388558"/>
              <a:gd name="connsiteY25" fmla="*/ 44854 h 394272"/>
              <a:gd name="connsiteX26" fmla="*/ 380272 w 388558"/>
              <a:gd name="connsiteY26" fmla="*/ 24283 h 394272"/>
              <a:gd name="connsiteX27" fmla="*/ 371701 w 388558"/>
              <a:gd name="connsiteY27" fmla="*/ 23140 h 394272"/>
              <a:gd name="connsiteX28" fmla="*/ 362558 w 388558"/>
              <a:gd name="connsiteY28" fmla="*/ 11712 h 394272"/>
              <a:gd name="connsiteX29" fmla="*/ 213991 w 388558"/>
              <a:gd name="connsiteY29" fmla="*/ 4855 h 394272"/>
              <a:gd name="connsiteX30" fmla="*/ 187135 w 388558"/>
              <a:gd name="connsiteY30" fmla="*/ 31712 h 394272"/>
              <a:gd name="connsiteX31" fmla="*/ 142565 w 388558"/>
              <a:gd name="connsiteY31" fmla="*/ 2570 h 394272"/>
              <a:gd name="connsiteX32" fmla="*/ 126566 w 388558"/>
              <a:gd name="connsiteY32" fmla="*/ 11712 h 394272"/>
              <a:gd name="connsiteX33" fmla="*/ 115138 w 388558"/>
              <a:gd name="connsiteY33" fmla="*/ 107709 h 394272"/>
              <a:gd name="connsiteX34" fmla="*/ 87138 w 388558"/>
              <a:gd name="connsiteY34" fmla="*/ 129423 h 394272"/>
              <a:gd name="connsiteX35" fmla="*/ 78567 w 388558"/>
              <a:gd name="connsiteY35" fmla="*/ 148851 h 394272"/>
              <a:gd name="connsiteX36" fmla="*/ 80282 w 388558"/>
              <a:gd name="connsiteY36" fmla="*/ 177421 h 394272"/>
              <a:gd name="connsiteX37" fmla="*/ 29426 w 388558"/>
              <a:gd name="connsiteY37" fmla="*/ 219134 h 394272"/>
              <a:gd name="connsiteX38" fmla="*/ 16284 w 388558"/>
              <a:gd name="connsiteY38" fmla="*/ 212849 h 394272"/>
              <a:gd name="connsiteX39" fmla="*/ 17998 w 388558"/>
              <a:gd name="connsiteY39" fmla="*/ 220848 h 3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8558" h="394272">
                <a:moveTo>
                  <a:pt x="2570" y="235133"/>
                </a:moveTo>
                <a:lnTo>
                  <a:pt x="77996" y="233991"/>
                </a:lnTo>
                <a:lnTo>
                  <a:pt x="93424" y="255704"/>
                </a:lnTo>
                <a:lnTo>
                  <a:pt x="92853" y="271704"/>
                </a:lnTo>
                <a:lnTo>
                  <a:pt x="97995" y="276847"/>
                </a:lnTo>
                <a:lnTo>
                  <a:pt x="135708" y="276847"/>
                </a:lnTo>
                <a:lnTo>
                  <a:pt x="146565" y="255704"/>
                </a:lnTo>
                <a:lnTo>
                  <a:pt x="161422" y="255704"/>
                </a:lnTo>
                <a:lnTo>
                  <a:pt x="167707" y="261990"/>
                </a:lnTo>
                <a:lnTo>
                  <a:pt x="188850" y="261418"/>
                </a:lnTo>
                <a:lnTo>
                  <a:pt x="195135" y="334559"/>
                </a:lnTo>
                <a:lnTo>
                  <a:pt x="231134" y="335702"/>
                </a:lnTo>
                <a:lnTo>
                  <a:pt x="231134" y="341416"/>
                </a:lnTo>
                <a:lnTo>
                  <a:pt x="328273" y="385414"/>
                </a:lnTo>
                <a:lnTo>
                  <a:pt x="332845" y="393985"/>
                </a:lnTo>
                <a:lnTo>
                  <a:pt x="352844" y="393985"/>
                </a:lnTo>
                <a:lnTo>
                  <a:pt x="351130" y="363129"/>
                </a:lnTo>
                <a:lnTo>
                  <a:pt x="313988" y="345416"/>
                </a:lnTo>
                <a:lnTo>
                  <a:pt x="316274" y="321988"/>
                </a:lnTo>
                <a:lnTo>
                  <a:pt x="332273" y="284846"/>
                </a:lnTo>
                <a:lnTo>
                  <a:pt x="368272" y="283703"/>
                </a:lnTo>
                <a:lnTo>
                  <a:pt x="337416" y="180850"/>
                </a:lnTo>
                <a:lnTo>
                  <a:pt x="337987" y="136851"/>
                </a:lnTo>
                <a:lnTo>
                  <a:pt x="387129" y="59711"/>
                </a:lnTo>
                <a:lnTo>
                  <a:pt x="387700" y="48854"/>
                </a:lnTo>
                <a:lnTo>
                  <a:pt x="380272" y="44854"/>
                </a:lnTo>
                <a:lnTo>
                  <a:pt x="380272" y="24283"/>
                </a:lnTo>
                <a:lnTo>
                  <a:pt x="371701" y="23140"/>
                </a:lnTo>
                <a:lnTo>
                  <a:pt x="362558" y="11712"/>
                </a:lnTo>
                <a:lnTo>
                  <a:pt x="213991" y="4855"/>
                </a:lnTo>
                <a:lnTo>
                  <a:pt x="187135" y="31712"/>
                </a:lnTo>
                <a:lnTo>
                  <a:pt x="142565" y="2570"/>
                </a:lnTo>
                <a:lnTo>
                  <a:pt x="126566" y="11712"/>
                </a:lnTo>
                <a:lnTo>
                  <a:pt x="115138" y="107709"/>
                </a:lnTo>
                <a:lnTo>
                  <a:pt x="87138" y="129423"/>
                </a:lnTo>
                <a:lnTo>
                  <a:pt x="78567" y="148851"/>
                </a:lnTo>
                <a:lnTo>
                  <a:pt x="80282" y="177421"/>
                </a:lnTo>
                <a:lnTo>
                  <a:pt x="29426" y="219134"/>
                </a:lnTo>
                <a:lnTo>
                  <a:pt x="16284" y="212849"/>
                </a:lnTo>
                <a:lnTo>
                  <a:pt x="17998" y="22084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Freihandform: Form 62">
            <a:extLst>
              <a:ext uri="{FF2B5EF4-FFF2-40B4-BE49-F238E27FC236}">
                <a16:creationId xmlns:a16="http://schemas.microsoft.com/office/drawing/2014/main" id="{C80B38EF-876F-E1BF-6102-B65E48F95095}"/>
              </a:ext>
            </a:extLst>
          </p:cNvPr>
          <p:cNvSpPr/>
          <p:nvPr userDrawn="1"/>
        </p:nvSpPr>
        <p:spPr>
          <a:xfrm>
            <a:off x="8756171" y="4606048"/>
            <a:ext cx="48780" cy="54087"/>
          </a:xfrm>
          <a:custGeom>
            <a:avLst/>
            <a:gdLst>
              <a:gd name="connsiteX0" fmla="*/ 15141 w 34284"/>
              <a:gd name="connsiteY0" fmla="*/ 2570 h 39998"/>
              <a:gd name="connsiteX1" fmla="*/ 35140 w 34284"/>
              <a:gd name="connsiteY1" fmla="*/ 21426 h 39998"/>
              <a:gd name="connsiteX2" fmla="*/ 34569 w 34284"/>
              <a:gd name="connsiteY2" fmla="*/ 41426 h 39998"/>
              <a:gd name="connsiteX3" fmla="*/ 2570 w 34284"/>
              <a:gd name="connsiteY3" fmla="*/ 42569 h 39998"/>
              <a:gd name="connsiteX4" fmla="*/ 2570 w 34284"/>
              <a:gd name="connsiteY4" fmla="*/ 20283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39998">
                <a:moveTo>
                  <a:pt x="15141" y="2570"/>
                </a:moveTo>
                <a:lnTo>
                  <a:pt x="35140" y="21426"/>
                </a:lnTo>
                <a:lnTo>
                  <a:pt x="34569" y="41426"/>
                </a:lnTo>
                <a:lnTo>
                  <a:pt x="2570" y="42569"/>
                </a:lnTo>
                <a:lnTo>
                  <a:pt x="2570" y="20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Freihandform: Form 63">
            <a:extLst>
              <a:ext uri="{FF2B5EF4-FFF2-40B4-BE49-F238E27FC236}">
                <a16:creationId xmlns:a16="http://schemas.microsoft.com/office/drawing/2014/main" id="{2D8F0AE8-E579-E332-AC93-A6723C5BA617}"/>
              </a:ext>
            </a:extLst>
          </p:cNvPr>
          <p:cNvSpPr/>
          <p:nvPr userDrawn="1"/>
        </p:nvSpPr>
        <p:spPr>
          <a:xfrm>
            <a:off x="8755357" y="4667089"/>
            <a:ext cx="48780" cy="46361"/>
          </a:xfrm>
          <a:custGeom>
            <a:avLst/>
            <a:gdLst>
              <a:gd name="connsiteX0" fmla="*/ 3712 w 34284"/>
              <a:gd name="connsiteY0" fmla="*/ 3713 h 34284"/>
              <a:gd name="connsiteX1" fmla="*/ 35140 w 34284"/>
              <a:gd name="connsiteY1" fmla="*/ 2570 h 34284"/>
              <a:gd name="connsiteX2" fmla="*/ 26569 w 34284"/>
              <a:gd name="connsiteY2" fmla="*/ 29997 h 34284"/>
              <a:gd name="connsiteX3" fmla="*/ 19141 w 34284"/>
              <a:gd name="connsiteY3" fmla="*/ 36854 h 34284"/>
              <a:gd name="connsiteX4" fmla="*/ 9426 w 34284"/>
              <a:gd name="connsiteY4" fmla="*/ 36854 h 34284"/>
              <a:gd name="connsiteX5" fmla="*/ 2570 w 34284"/>
              <a:gd name="connsiteY5" fmla="*/ 18569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4284">
                <a:moveTo>
                  <a:pt x="3712" y="3713"/>
                </a:moveTo>
                <a:lnTo>
                  <a:pt x="35140" y="2570"/>
                </a:lnTo>
                <a:lnTo>
                  <a:pt x="26569" y="29997"/>
                </a:lnTo>
                <a:lnTo>
                  <a:pt x="19141" y="36854"/>
                </a:lnTo>
                <a:lnTo>
                  <a:pt x="9426" y="36854"/>
                </a:lnTo>
                <a:lnTo>
                  <a:pt x="2570" y="1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Freihandform: Form 64">
            <a:extLst>
              <a:ext uri="{FF2B5EF4-FFF2-40B4-BE49-F238E27FC236}">
                <a16:creationId xmlns:a16="http://schemas.microsoft.com/office/drawing/2014/main" id="{8BF6EE21-E9DD-7FE8-8CD7-872CD9887FEC}"/>
              </a:ext>
            </a:extLst>
          </p:cNvPr>
          <p:cNvSpPr/>
          <p:nvPr userDrawn="1"/>
        </p:nvSpPr>
        <p:spPr>
          <a:xfrm>
            <a:off x="8778933" y="4477012"/>
            <a:ext cx="146338" cy="154534"/>
          </a:xfrm>
          <a:custGeom>
            <a:avLst/>
            <a:gdLst>
              <a:gd name="connsiteX0" fmla="*/ 2570 w 102853"/>
              <a:gd name="connsiteY0" fmla="*/ 92281 h 114281"/>
              <a:gd name="connsiteX1" fmla="*/ 24283 w 102853"/>
              <a:gd name="connsiteY1" fmla="*/ 112852 h 114281"/>
              <a:gd name="connsiteX2" fmla="*/ 38569 w 102853"/>
              <a:gd name="connsiteY2" fmla="*/ 103709 h 114281"/>
              <a:gd name="connsiteX3" fmla="*/ 75710 w 102853"/>
              <a:gd name="connsiteY3" fmla="*/ 97995 h 114281"/>
              <a:gd name="connsiteX4" fmla="*/ 81996 w 102853"/>
              <a:gd name="connsiteY4" fmla="*/ 98567 h 114281"/>
              <a:gd name="connsiteX5" fmla="*/ 84853 w 102853"/>
              <a:gd name="connsiteY5" fmla="*/ 84281 h 114281"/>
              <a:gd name="connsiteX6" fmla="*/ 105995 w 102853"/>
              <a:gd name="connsiteY6" fmla="*/ 39711 h 114281"/>
              <a:gd name="connsiteX7" fmla="*/ 88281 w 102853"/>
              <a:gd name="connsiteY7" fmla="*/ 2570 h 114281"/>
              <a:gd name="connsiteX8" fmla="*/ 30569 w 102853"/>
              <a:gd name="connsiteY8" fmla="*/ 3141 h 114281"/>
              <a:gd name="connsiteX9" fmla="*/ 29997 w 102853"/>
              <a:gd name="connsiteY9" fmla="*/ 17998 h 114281"/>
              <a:gd name="connsiteX10" fmla="*/ 37426 w 102853"/>
              <a:gd name="connsiteY10" fmla="*/ 25426 h 114281"/>
              <a:gd name="connsiteX11" fmla="*/ 36283 w 102853"/>
              <a:gd name="connsiteY11" fmla="*/ 40854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114281">
                <a:moveTo>
                  <a:pt x="2570" y="92281"/>
                </a:moveTo>
                <a:lnTo>
                  <a:pt x="24283" y="112852"/>
                </a:lnTo>
                <a:lnTo>
                  <a:pt x="38569" y="103709"/>
                </a:lnTo>
                <a:lnTo>
                  <a:pt x="75710" y="97995"/>
                </a:lnTo>
                <a:lnTo>
                  <a:pt x="81996" y="98567"/>
                </a:lnTo>
                <a:lnTo>
                  <a:pt x="84853" y="84281"/>
                </a:lnTo>
                <a:lnTo>
                  <a:pt x="105995" y="39711"/>
                </a:lnTo>
                <a:lnTo>
                  <a:pt x="88281" y="2570"/>
                </a:lnTo>
                <a:lnTo>
                  <a:pt x="30569" y="3141"/>
                </a:lnTo>
                <a:lnTo>
                  <a:pt x="29997" y="17998"/>
                </a:lnTo>
                <a:lnTo>
                  <a:pt x="37426" y="25426"/>
                </a:lnTo>
                <a:lnTo>
                  <a:pt x="36283" y="4085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9" name="Freihandform: Form 65">
            <a:extLst>
              <a:ext uri="{FF2B5EF4-FFF2-40B4-BE49-F238E27FC236}">
                <a16:creationId xmlns:a16="http://schemas.microsoft.com/office/drawing/2014/main" id="{0C610401-B1B6-F1D2-5BFD-DD58CE8CAF86}"/>
              </a:ext>
            </a:extLst>
          </p:cNvPr>
          <p:cNvSpPr/>
          <p:nvPr userDrawn="1"/>
        </p:nvSpPr>
        <p:spPr>
          <a:xfrm>
            <a:off x="8898442" y="4436834"/>
            <a:ext cx="227636" cy="278159"/>
          </a:xfrm>
          <a:custGeom>
            <a:avLst/>
            <a:gdLst>
              <a:gd name="connsiteX0" fmla="*/ 9998 w 159994"/>
              <a:gd name="connsiteY0" fmla="*/ 29998 h 205707"/>
              <a:gd name="connsiteX1" fmla="*/ 29426 w 159994"/>
              <a:gd name="connsiteY1" fmla="*/ 67711 h 205707"/>
              <a:gd name="connsiteX2" fmla="*/ 5998 w 159994"/>
              <a:gd name="connsiteY2" fmla="*/ 116852 h 205707"/>
              <a:gd name="connsiteX3" fmla="*/ 2570 w 159994"/>
              <a:gd name="connsiteY3" fmla="*/ 131708 h 205707"/>
              <a:gd name="connsiteX4" fmla="*/ 119138 w 159994"/>
              <a:gd name="connsiteY4" fmla="*/ 203706 h 205707"/>
              <a:gd name="connsiteX5" fmla="*/ 155136 w 159994"/>
              <a:gd name="connsiteY5" fmla="*/ 146565 h 205707"/>
              <a:gd name="connsiteX6" fmla="*/ 136851 w 159994"/>
              <a:gd name="connsiteY6" fmla="*/ 132280 h 205707"/>
              <a:gd name="connsiteX7" fmla="*/ 136280 w 159994"/>
              <a:gd name="connsiteY7" fmla="*/ 57425 h 205707"/>
              <a:gd name="connsiteX8" fmla="*/ 159136 w 159994"/>
              <a:gd name="connsiteY8" fmla="*/ 32283 h 205707"/>
              <a:gd name="connsiteX9" fmla="*/ 123137 w 159994"/>
              <a:gd name="connsiteY9" fmla="*/ 44283 h 205707"/>
              <a:gd name="connsiteX10" fmla="*/ 95138 w 159994"/>
              <a:gd name="connsiteY10" fmla="*/ 44854 h 205707"/>
              <a:gd name="connsiteX11" fmla="*/ 52283 w 159994"/>
              <a:gd name="connsiteY11" fmla="*/ 8284 h 205707"/>
              <a:gd name="connsiteX12" fmla="*/ 38569 w 159994"/>
              <a:gd name="connsiteY12" fmla="*/ 2570 h 205707"/>
              <a:gd name="connsiteX13" fmla="*/ 13427 w 159994"/>
              <a:gd name="connsiteY13" fmla="*/ 4856 h 205707"/>
              <a:gd name="connsiteX14" fmla="*/ 9427 w 159994"/>
              <a:gd name="connsiteY14" fmla="*/ 12284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9994" h="205707">
                <a:moveTo>
                  <a:pt x="9998" y="29998"/>
                </a:moveTo>
                <a:lnTo>
                  <a:pt x="29426" y="67711"/>
                </a:lnTo>
                <a:lnTo>
                  <a:pt x="5998" y="116852"/>
                </a:lnTo>
                <a:lnTo>
                  <a:pt x="2570" y="131708"/>
                </a:lnTo>
                <a:lnTo>
                  <a:pt x="119138" y="203706"/>
                </a:lnTo>
                <a:lnTo>
                  <a:pt x="155136" y="146565"/>
                </a:lnTo>
                <a:lnTo>
                  <a:pt x="136851" y="132280"/>
                </a:lnTo>
                <a:lnTo>
                  <a:pt x="136280" y="57425"/>
                </a:lnTo>
                <a:lnTo>
                  <a:pt x="159136" y="32283"/>
                </a:lnTo>
                <a:lnTo>
                  <a:pt x="123137" y="44283"/>
                </a:lnTo>
                <a:lnTo>
                  <a:pt x="95138" y="44854"/>
                </a:lnTo>
                <a:lnTo>
                  <a:pt x="52283" y="8284"/>
                </a:lnTo>
                <a:lnTo>
                  <a:pt x="38569" y="2570"/>
                </a:lnTo>
                <a:lnTo>
                  <a:pt x="13427" y="4856"/>
                </a:lnTo>
                <a:lnTo>
                  <a:pt x="9427" y="12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Freihandform: Form 66">
            <a:extLst>
              <a:ext uri="{FF2B5EF4-FFF2-40B4-BE49-F238E27FC236}">
                <a16:creationId xmlns:a16="http://schemas.microsoft.com/office/drawing/2014/main" id="{68B59FF3-BE12-338D-1397-8542999CCBFD}"/>
              </a:ext>
            </a:extLst>
          </p:cNvPr>
          <p:cNvSpPr/>
          <p:nvPr userDrawn="1"/>
        </p:nvSpPr>
        <p:spPr>
          <a:xfrm>
            <a:off x="8767553" y="4611458"/>
            <a:ext cx="325194" cy="309067"/>
          </a:xfrm>
          <a:custGeom>
            <a:avLst/>
            <a:gdLst>
              <a:gd name="connsiteX0" fmla="*/ 99710 w 228563"/>
              <a:gd name="connsiteY0" fmla="*/ 228848 h 228563"/>
              <a:gd name="connsiteX1" fmla="*/ 227134 w 228563"/>
              <a:gd name="connsiteY1" fmla="*/ 212849 h 228563"/>
              <a:gd name="connsiteX2" fmla="*/ 198563 w 228563"/>
              <a:gd name="connsiteY2" fmla="*/ 157422 h 228563"/>
              <a:gd name="connsiteX3" fmla="*/ 196849 w 228563"/>
              <a:gd name="connsiteY3" fmla="*/ 104281 h 228563"/>
              <a:gd name="connsiteX4" fmla="*/ 206563 w 228563"/>
              <a:gd name="connsiteY4" fmla="*/ 79139 h 228563"/>
              <a:gd name="connsiteX5" fmla="*/ 84853 w 228563"/>
              <a:gd name="connsiteY5" fmla="*/ 2570 h 228563"/>
              <a:gd name="connsiteX6" fmla="*/ 47140 w 228563"/>
              <a:gd name="connsiteY6" fmla="*/ 8855 h 228563"/>
              <a:gd name="connsiteX7" fmla="*/ 33997 w 228563"/>
              <a:gd name="connsiteY7" fmla="*/ 18569 h 228563"/>
              <a:gd name="connsiteX8" fmla="*/ 32854 w 228563"/>
              <a:gd name="connsiteY8" fmla="*/ 40854 h 228563"/>
              <a:gd name="connsiteX9" fmla="*/ 24283 w 228563"/>
              <a:gd name="connsiteY9" fmla="*/ 71710 h 228563"/>
              <a:gd name="connsiteX10" fmla="*/ 15141 w 228563"/>
              <a:gd name="connsiteY10" fmla="*/ 82567 h 228563"/>
              <a:gd name="connsiteX11" fmla="*/ 2570 w 228563"/>
              <a:gd name="connsiteY11" fmla="*/ 83710 h 228563"/>
              <a:gd name="connsiteX12" fmla="*/ 27140 w 228563"/>
              <a:gd name="connsiteY12" fmla="*/ 168279 h 228563"/>
              <a:gd name="connsiteX13" fmla="*/ 67139 w 228563"/>
              <a:gd name="connsiteY13" fmla="*/ 187135 h 228563"/>
              <a:gd name="connsiteX14" fmla="*/ 94567 w 228563"/>
              <a:gd name="connsiteY14" fmla="*/ 188278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563" h="228563">
                <a:moveTo>
                  <a:pt x="99710" y="228848"/>
                </a:moveTo>
                <a:lnTo>
                  <a:pt x="227134" y="212849"/>
                </a:lnTo>
                <a:lnTo>
                  <a:pt x="198563" y="157422"/>
                </a:lnTo>
                <a:lnTo>
                  <a:pt x="196849" y="104281"/>
                </a:lnTo>
                <a:lnTo>
                  <a:pt x="206563" y="79139"/>
                </a:lnTo>
                <a:lnTo>
                  <a:pt x="84853" y="2570"/>
                </a:lnTo>
                <a:lnTo>
                  <a:pt x="47140" y="8855"/>
                </a:lnTo>
                <a:lnTo>
                  <a:pt x="33997" y="18569"/>
                </a:lnTo>
                <a:lnTo>
                  <a:pt x="32854" y="40854"/>
                </a:lnTo>
                <a:lnTo>
                  <a:pt x="24283" y="71710"/>
                </a:lnTo>
                <a:lnTo>
                  <a:pt x="15141" y="82567"/>
                </a:lnTo>
                <a:lnTo>
                  <a:pt x="2570" y="83710"/>
                </a:lnTo>
                <a:lnTo>
                  <a:pt x="27140" y="168279"/>
                </a:lnTo>
                <a:lnTo>
                  <a:pt x="67139" y="187135"/>
                </a:lnTo>
                <a:lnTo>
                  <a:pt x="94567" y="18827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1" name="Freihandform: Form 67">
            <a:extLst>
              <a:ext uri="{FF2B5EF4-FFF2-40B4-BE49-F238E27FC236}">
                <a16:creationId xmlns:a16="http://schemas.microsoft.com/office/drawing/2014/main" id="{D67C04E5-99A1-F804-9B37-5CA12BB6231B}"/>
              </a:ext>
            </a:extLst>
          </p:cNvPr>
          <p:cNvSpPr/>
          <p:nvPr userDrawn="1"/>
        </p:nvSpPr>
        <p:spPr>
          <a:xfrm>
            <a:off x="8532598" y="4835530"/>
            <a:ext cx="341453" cy="270432"/>
          </a:xfrm>
          <a:custGeom>
            <a:avLst/>
            <a:gdLst>
              <a:gd name="connsiteX0" fmla="*/ 2570 w 239992"/>
              <a:gd name="connsiteY0" fmla="*/ 159708 h 199993"/>
              <a:gd name="connsiteX1" fmla="*/ 25426 w 239992"/>
              <a:gd name="connsiteY1" fmla="*/ 192278 h 199993"/>
              <a:gd name="connsiteX2" fmla="*/ 61425 w 239992"/>
              <a:gd name="connsiteY2" fmla="*/ 193992 h 199993"/>
              <a:gd name="connsiteX3" fmla="*/ 73996 w 239992"/>
              <a:gd name="connsiteY3" fmla="*/ 201421 h 199993"/>
              <a:gd name="connsiteX4" fmla="*/ 111709 w 239992"/>
              <a:gd name="connsiteY4" fmla="*/ 201421 h 199993"/>
              <a:gd name="connsiteX5" fmla="*/ 143708 w 239992"/>
              <a:gd name="connsiteY5" fmla="*/ 156279 h 199993"/>
              <a:gd name="connsiteX6" fmla="*/ 233991 w 239992"/>
              <a:gd name="connsiteY6" fmla="*/ 115709 h 199993"/>
              <a:gd name="connsiteX7" fmla="*/ 241991 w 239992"/>
              <a:gd name="connsiteY7" fmla="*/ 80282 h 199993"/>
              <a:gd name="connsiteX8" fmla="*/ 231134 w 239992"/>
              <a:gd name="connsiteY8" fmla="*/ 29426 h 199993"/>
              <a:gd name="connsiteX9" fmla="*/ 184278 w 239992"/>
              <a:gd name="connsiteY9" fmla="*/ 2570 h 199993"/>
              <a:gd name="connsiteX10" fmla="*/ 152851 w 239992"/>
              <a:gd name="connsiteY10" fmla="*/ 4284 h 199993"/>
              <a:gd name="connsiteX11" fmla="*/ 137422 w 239992"/>
              <a:gd name="connsiteY11" fmla="*/ 39140 h 199993"/>
              <a:gd name="connsiteX12" fmla="*/ 137422 w 239992"/>
              <a:gd name="connsiteY12" fmla="*/ 55140 h 199993"/>
              <a:gd name="connsiteX13" fmla="*/ 174564 w 239992"/>
              <a:gd name="connsiteY13" fmla="*/ 73425 h 199993"/>
              <a:gd name="connsiteX14" fmla="*/ 176850 w 239992"/>
              <a:gd name="connsiteY14" fmla="*/ 112281 h 199993"/>
              <a:gd name="connsiteX15" fmla="*/ 144851 w 239992"/>
              <a:gd name="connsiteY15" fmla="*/ 113995 h 199993"/>
              <a:gd name="connsiteX16" fmla="*/ 136851 w 239992"/>
              <a:gd name="connsiteY16" fmla="*/ 100852 h 199993"/>
              <a:gd name="connsiteX17" fmla="*/ 48854 w 239992"/>
              <a:gd name="connsiteY17" fmla="*/ 63139 h 199993"/>
              <a:gd name="connsiteX18" fmla="*/ 45997 w 239992"/>
              <a:gd name="connsiteY18" fmla="*/ 92281 h 199993"/>
              <a:gd name="connsiteX19" fmla="*/ 4284 w 239992"/>
              <a:gd name="connsiteY19" fmla="*/ 93424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992" h="199993">
                <a:moveTo>
                  <a:pt x="2570" y="159708"/>
                </a:moveTo>
                <a:lnTo>
                  <a:pt x="25426" y="192278"/>
                </a:lnTo>
                <a:lnTo>
                  <a:pt x="61425" y="193992"/>
                </a:lnTo>
                <a:lnTo>
                  <a:pt x="73996" y="201421"/>
                </a:lnTo>
                <a:lnTo>
                  <a:pt x="111709" y="201421"/>
                </a:lnTo>
                <a:lnTo>
                  <a:pt x="143708" y="156279"/>
                </a:lnTo>
                <a:lnTo>
                  <a:pt x="233991" y="115709"/>
                </a:lnTo>
                <a:lnTo>
                  <a:pt x="241991" y="80282"/>
                </a:lnTo>
                <a:lnTo>
                  <a:pt x="231134" y="29426"/>
                </a:lnTo>
                <a:lnTo>
                  <a:pt x="184278" y="2570"/>
                </a:lnTo>
                <a:lnTo>
                  <a:pt x="152851" y="4284"/>
                </a:lnTo>
                <a:lnTo>
                  <a:pt x="137422" y="39140"/>
                </a:lnTo>
                <a:lnTo>
                  <a:pt x="137422" y="55140"/>
                </a:lnTo>
                <a:lnTo>
                  <a:pt x="174564" y="73425"/>
                </a:lnTo>
                <a:lnTo>
                  <a:pt x="176850" y="112281"/>
                </a:lnTo>
                <a:lnTo>
                  <a:pt x="144851" y="113995"/>
                </a:lnTo>
                <a:lnTo>
                  <a:pt x="136851" y="100852"/>
                </a:lnTo>
                <a:lnTo>
                  <a:pt x="48854" y="63139"/>
                </a:lnTo>
                <a:lnTo>
                  <a:pt x="45997" y="92281"/>
                </a:lnTo>
                <a:lnTo>
                  <a:pt x="4284" y="9342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Freihandform: Form 68">
            <a:extLst>
              <a:ext uri="{FF2B5EF4-FFF2-40B4-BE49-F238E27FC236}">
                <a16:creationId xmlns:a16="http://schemas.microsoft.com/office/drawing/2014/main" id="{D9052178-E19E-AB73-F68D-88FDE55BC0DE}"/>
              </a:ext>
            </a:extLst>
          </p:cNvPr>
          <p:cNvSpPr/>
          <p:nvPr userDrawn="1"/>
        </p:nvSpPr>
        <p:spPr>
          <a:xfrm>
            <a:off x="8238298" y="4770628"/>
            <a:ext cx="349583" cy="332246"/>
          </a:xfrm>
          <a:custGeom>
            <a:avLst/>
            <a:gdLst>
              <a:gd name="connsiteX0" fmla="*/ 20284 w 245706"/>
              <a:gd name="connsiteY0" fmla="*/ 3713 h 245706"/>
              <a:gd name="connsiteX1" fmla="*/ 44854 w 245706"/>
              <a:gd name="connsiteY1" fmla="*/ 96281 h 245706"/>
              <a:gd name="connsiteX2" fmla="*/ 44283 w 245706"/>
              <a:gd name="connsiteY2" fmla="*/ 125994 h 245706"/>
              <a:gd name="connsiteX3" fmla="*/ 8284 w 245706"/>
              <a:gd name="connsiteY3" fmla="*/ 164850 h 245706"/>
              <a:gd name="connsiteX4" fmla="*/ 2570 w 245706"/>
              <a:gd name="connsiteY4" fmla="*/ 228848 h 245706"/>
              <a:gd name="connsiteX5" fmla="*/ 142565 w 245706"/>
              <a:gd name="connsiteY5" fmla="*/ 229991 h 245706"/>
              <a:gd name="connsiteX6" fmla="*/ 188278 w 245706"/>
              <a:gd name="connsiteY6" fmla="*/ 246562 h 245706"/>
              <a:gd name="connsiteX7" fmla="*/ 225420 w 245706"/>
              <a:gd name="connsiteY7" fmla="*/ 241419 h 245706"/>
              <a:gd name="connsiteX8" fmla="*/ 203706 w 245706"/>
              <a:gd name="connsiteY8" fmla="*/ 213991 h 245706"/>
              <a:gd name="connsiteX9" fmla="*/ 203706 w 245706"/>
              <a:gd name="connsiteY9" fmla="*/ 135708 h 245706"/>
              <a:gd name="connsiteX10" fmla="*/ 246562 w 245706"/>
              <a:gd name="connsiteY10" fmla="*/ 133994 h 245706"/>
              <a:gd name="connsiteX11" fmla="*/ 246562 w 245706"/>
              <a:gd name="connsiteY11" fmla="*/ 103138 h 245706"/>
              <a:gd name="connsiteX12" fmla="*/ 211706 w 245706"/>
              <a:gd name="connsiteY12" fmla="*/ 101424 h 245706"/>
              <a:gd name="connsiteX13" fmla="*/ 204849 w 245706"/>
              <a:gd name="connsiteY13" fmla="*/ 29426 h 245706"/>
              <a:gd name="connsiteX14" fmla="*/ 189992 w 245706"/>
              <a:gd name="connsiteY14" fmla="*/ 29426 h 245706"/>
              <a:gd name="connsiteX15" fmla="*/ 181993 w 245706"/>
              <a:gd name="connsiteY15" fmla="*/ 22569 h 245706"/>
              <a:gd name="connsiteX16" fmla="*/ 173422 w 245706"/>
              <a:gd name="connsiteY16" fmla="*/ 22569 h 245706"/>
              <a:gd name="connsiteX17" fmla="*/ 161993 w 245706"/>
              <a:gd name="connsiteY17" fmla="*/ 44854 h 245706"/>
              <a:gd name="connsiteX18" fmla="*/ 117995 w 245706"/>
              <a:gd name="connsiteY18" fmla="*/ 44854 h 245706"/>
              <a:gd name="connsiteX19" fmla="*/ 107709 w 245706"/>
              <a:gd name="connsiteY19" fmla="*/ 34569 h 245706"/>
              <a:gd name="connsiteX20" fmla="*/ 110566 w 245706"/>
              <a:gd name="connsiteY20" fmla="*/ 20284 h 245706"/>
              <a:gd name="connsiteX21" fmla="*/ 98567 w 245706"/>
              <a:gd name="connsiteY21" fmla="*/ 2570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5706" h="245706">
                <a:moveTo>
                  <a:pt x="20284" y="3713"/>
                </a:moveTo>
                <a:lnTo>
                  <a:pt x="44854" y="96281"/>
                </a:lnTo>
                <a:lnTo>
                  <a:pt x="44283" y="125994"/>
                </a:lnTo>
                <a:lnTo>
                  <a:pt x="8284" y="164850"/>
                </a:lnTo>
                <a:lnTo>
                  <a:pt x="2570" y="228848"/>
                </a:lnTo>
                <a:lnTo>
                  <a:pt x="142565" y="229991"/>
                </a:lnTo>
                <a:lnTo>
                  <a:pt x="188278" y="246562"/>
                </a:lnTo>
                <a:lnTo>
                  <a:pt x="225420" y="241419"/>
                </a:lnTo>
                <a:lnTo>
                  <a:pt x="203706" y="213991"/>
                </a:lnTo>
                <a:lnTo>
                  <a:pt x="203706" y="135708"/>
                </a:lnTo>
                <a:lnTo>
                  <a:pt x="246562" y="133994"/>
                </a:lnTo>
                <a:lnTo>
                  <a:pt x="246562" y="103138"/>
                </a:lnTo>
                <a:lnTo>
                  <a:pt x="211706" y="101424"/>
                </a:lnTo>
                <a:lnTo>
                  <a:pt x="204849" y="29426"/>
                </a:lnTo>
                <a:lnTo>
                  <a:pt x="189992" y="29426"/>
                </a:lnTo>
                <a:lnTo>
                  <a:pt x="181993" y="22569"/>
                </a:lnTo>
                <a:lnTo>
                  <a:pt x="173422" y="22569"/>
                </a:lnTo>
                <a:lnTo>
                  <a:pt x="161993" y="44854"/>
                </a:lnTo>
                <a:lnTo>
                  <a:pt x="117995" y="44854"/>
                </a:lnTo>
                <a:lnTo>
                  <a:pt x="107709" y="34569"/>
                </a:lnTo>
                <a:lnTo>
                  <a:pt x="110566" y="20284"/>
                </a:lnTo>
                <a:lnTo>
                  <a:pt x="9856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Freihandform: Form 69">
            <a:extLst>
              <a:ext uri="{FF2B5EF4-FFF2-40B4-BE49-F238E27FC236}">
                <a16:creationId xmlns:a16="http://schemas.microsoft.com/office/drawing/2014/main" id="{C60F31AA-4493-157A-2E9A-DEE2AE4F8A72}"/>
              </a:ext>
            </a:extLst>
          </p:cNvPr>
          <p:cNvSpPr/>
          <p:nvPr userDrawn="1"/>
        </p:nvSpPr>
        <p:spPr>
          <a:xfrm>
            <a:off x="8867549" y="4870301"/>
            <a:ext cx="89428" cy="216347"/>
          </a:xfrm>
          <a:custGeom>
            <a:avLst/>
            <a:gdLst>
              <a:gd name="connsiteX0" fmla="*/ 4855 w 62855"/>
              <a:gd name="connsiteY0" fmla="*/ 95710 h 159994"/>
              <a:gd name="connsiteX1" fmla="*/ 27140 w 62855"/>
              <a:gd name="connsiteY1" fmla="*/ 119137 h 159994"/>
              <a:gd name="connsiteX2" fmla="*/ 27140 w 62855"/>
              <a:gd name="connsiteY2" fmla="*/ 149422 h 159994"/>
              <a:gd name="connsiteX3" fmla="*/ 31140 w 62855"/>
              <a:gd name="connsiteY3" fmla="*/ 162565 h 159994"/>
              <a:gd name="connsiteX4" fmla="*/ 61425 w 62855"/>
              <a:gd name="connsiteY4" fmla="*/ 129994 h 159994"/>
              <a:gd name="connsiteX5" fmla="*/ 57997 w 62855"/>
              <a:gd name="connsiteY5" fmla="*/ 88281 h 159994"/>
              <a:gd name="connsiteX6" fmla="*/ 41997 w 62855"/>
              <a:gd name="connsiteY6" fmla="*/ 76282 h 159994"/>
              <a:gd name="connsiteX7" fmla="*/ 27712 w 62855"/>
              <a:gd name="connsiteY7" fmla="*/ 3713 h 159994"/>
              <a:gd name="connsiteX8" fmla="*/ 2570 w 62855"/>
              <a:gd name="connsiteY8" fmla="*/ 2570 h 159994"/>
              <a:gd name="connsiteX9" fmla="*/ 13998 w 62855"/>
              <a:gd name="connsiteY9" fmla="*/ 55140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855" h="159994">
                <a:moveTo>
                  <a:pt x="4855" y="95710"/>
                </a:moveTo>
                <a:lnTo>
                  <a:pt x="27140" y="119137"/>
                </a:lnTo>
                <a:lnTo>
                  <a:pt x="27140" y="149422"/>
                </a:lnTo>
                <a:lnTo>
                  <a:pt x="31140" y="162565"/>
                </a:lnTo>
                <a:lnTo>
                  <a:pt x="61425" y="129994"/>
                </a:lnTo>
                <a:lnTo>
                  <a:pt x="57997" y="88281"/>
                </a:lnTo>
                <a:lnTo>
                  <a:pt x="41997" y="76282"/>
                </a:lnTo>
                <a:lnTo>
                  <a:pt x="27712" y="3713"/>
                </a:lnTo>
                <a:lnTo>
                  <a:pt x="2570" y="2570"/>
                </a:lnTo>
                <a:lnTo>
                  <a:pt x="13998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Freihandform: Form 70">
            <a:extLst>
              <a:ext uri="{FF2B5EF4-FFF2-40B4-BE49-F238E27FC236}">
                <a16:creationId xmlns:a16="http://schemas.microsoft.com/office/drawing/2014/main" id="{B76423C7-586F-348D-EA3D-DFE640C8549D}"/>
              </a:ext>
            </a:extLst>
          </p:cNvPr>
          <p:cNvSpPr/>
          <p:nvPr userDrawn="1"/>
        </p:nvSpPr>
        <p:spPr>
          <a:xfrm>
            <a:off x="8779748" y="4904296"/>
            <a:ext cx="325194" cy="448147"/>
          </a:xfrm>
          <a:custGeom>
            <a:avLst/>
            <a:gdLst>
              <a:gd name="connsiteX0" fmla="*/ 22569 w 228563"/>
              <a:gd name="connsiteY0" fmla="*/ 317988 h 331417"/>
              <a:gd name="connsiteX1" fmla="*/ 42569 w 228563"/>
              <a:gd name="connsiteY1" fmla="*/ 333987 h 331417"/>
              <a:gd name="connsiteX2" fmla="*/ 88853 w 228563"/>
              <a:gd name="connsiteY2" fmla="*/ 305989 h 331417"/>
              <a:gd name="connsiteX3" fmla="*/ 96281 w 228563"/>
              <a:gd name="connsiteY3" fmla="*/ 263704 h 331417"/>
              <a:gd name="connsiteX4" fmla="*/ 96281 w 228563"/>
              <a:gd name="connsiteY4" fmla="*/ 195135 h 331417"/>
              <a:gd name="connsiteX5" fmla="*/ 169993 w 228563"/>
              <a:gd name="connsiteY5" fmla="*/ 133994 h 331417"/>
              <a:gd name="connsiteX6" fmla="*/ 183135 w 228563"/>
              <a:gd name="connsiteY6" fmla="*/ 134566 h 331417"/>
              <a:gd name="connsiteX7" fmla="*/ 227705 w 228563"/>
              <a:gd name="connsiteY7" fmla="*/ 91710 h 331417"/>
              <a:gd name="connsiteX8" fmla="*/ 220848 w 228563"/>
              <a:gd name="connsiteY8" fmla="*/ 2570 h 331417"/>
              <a:gd name="connsiteX9" fmla="*/ 101995 w 228563"/>
              <a:gd name="connsiteY9" fmla="*/ 17427 h 331417"/>
              <a:gd name="connsiteX10" fmla="*/ 105424 w 228563"/>
              <a:gd name="connsiteY10" fmla="*/ 44283 h 331417"/>
              <a:gd name="connsiteX11" fmla="*/ 125423 w 228563"/>
              <a:gd name="connsiteY11" fmla="*/ 60282 h 331417"/>
              <a:gd name="connsiteX12" fmla="*/ 130565 w 228563"/>
              <a:gd name="connsiteY12" fmla="*/ 108852 h 331417"/>
              <a:gd name="connsiteX13" fmla="*/ 90567 w 228563"/>
              <a:gd name="connsiteY13" fmla="*/ 147708 h 331417"/>
              <a:gd name="connsiteX14" fmla="*/ 80853 w 228563"/>
              <a:gd name="connsiteY14" fmla="*/ 125994 h 331417"/>
              <a:gd name="connsiteX15" fmla="*/ 82567 w 228563"/>
              <a:gd name="connsiteY15" fmla="*/ 96852 h 331417"/>
              <a:gd name="connsiteX16" fmla="*/ 59711 w 228563"/>
              <a:gd name="connsiteY16" fmla="*/ 71710 h 331417"/>
              <a:gd name="connsiteX17" fmla="*/ 2570 w 228563"/>
              <a:gd name="connsiteY17" fmla="*/ 97995 h 331417"/>
              <a:gd name="connsiteX18" fmla="*/ 55711 w 228563"/>
              <a:gd name="connsiteY18" fmla="*/ 124852 h 331417"/>
              <a:gd name="connsiteX19" fmla="*/ 57425 w 228563"/>
              <a:gd name="connsiteY19" fmla="*/ 203135 h 331417"/>
              <a:gd name="connsiteX20" fmla="*/ 22569 w 228563"/>
              <a:gd name="connsiteY20" fmla="*/ 255133 h 33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8563" h="331417">
                <a:moveTo>
                  <a:pt x="22569" y="317988"/>
                </a:moveTo>
                <a:lnTo>
                  <a:pt x="42569" y="333987"/>
                </a:lnTo>
                <a:lnTo>
                  <a:pt x="88853" y="305989"/>
                </a:lnTo>
                <a:lnTo>
                  <a:pt x="96281" y="263704"/>
                </a:lnTo>
                <a:lnTo>
                  <a:pt x="96281" y="195135"/>
                </a:lnTo>
                <a:lnTo>
                  <a:pt x="169993" y="133994"/>
                </a:lnTo>
                <a:lnTo>
                  <a:pt x="183135" y="134566"/>
                </a:lnTo>
                <a:lnTo>
                  <a:pt x="227705" y="91710"/>
                </a:lnTo>
                <a:lnTo>
                  <a:pt x="220848" y="2570"/>
                </a:lnTo>
                <a:lnTo>
                  <a:pt x="101995" y="17427"/>
                </a:lnTo>
                <a:lnTo>
                  <a:pt x="105424" y="44283"/>
                </a:lnTo>
                <a:lnTo>
                  <a:pt x="125423" y="60282"/>
                </a:lnTo>
                <a:lnTo>
                  <a:pt x="130565" y="108852"/>
                </a:lnTo>
                <a:lnTo>
                  <a:pt x="90567" y="147708"/>
                </a:lnTo>
                <a:lnTo>
                  <a:pt x="80853" y="125994"/>
                </a:lnTo>
                <a:lnTo>
                  <a:pt x="82567" y="96852"/>
                </a:lnTo>
                <a:lnTo>
                  <a:pt x="59711" y="71710"/>
                </a:lnTo>
                <a:lnTo>
                  <a:pt x="2570" y="97995"/>
                </a:lnTo>
                <a:lnTo>
                  <a:pt x="55711" y="124852"/>
                </a:lnTo>
                <a:lnTo>
                  <a:pt x="57425" y="203135"/>
                </a:lnTo>
                <a:lnTo>
                  <a:pt x="22569" y="25513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5" name="Freihandform: Form 71">
            <a:extLst>
              <a:ext uri="{FF2B5EF4-FFF2-40B4-BE49-F238E27FC236}">
                <a16:creationId xmlns:a16="http://schemas.microsoft.com/office/drawing/2014/main" id="{B4803491-DE65-0F9A-3005-9B6D7E8DB37F}"/>
              </a:ext>
            </a:extLst>
          </p:cNvPr>
          <p:cNvSpPr/>
          <p:nvPr userDrawn="1"/>
        </p:nvSpPr>
        <p:spPr>
          <a:xfrm>
            <a:off x="8635033" y="5036423"/>
            <a:ext cx="219507" cy="208620"/>
          </a:xfrm>
          <a:custGeom>
            <a:avLst/>
            <a:gdLst>
              <a:gd name="connsiteX0" fmla="*/ 4284 w 154280"/>
              <a:gd name="connsiteY0" fmla="*/ 66568 h 154280"/>
              <a:gd name="connsiteX1" fmla="*/ 69425 w 154280"/>
              <a:gd name="connsiteY1" fmla="*/ 140851 h 154280"/>
              <a:gd name="connsiteX2" fmla="*/ 119709 w 154280"/>
              <a:gd name="connsiteY2" fmla="*/ 153422 h 154280"/>
              <a:gd name="connsiteX3" fmla="*/ 153422 w 154280"/>
              <a:gd name="connsiteY3" fmla="*/ 100852 h 154280"/>
              <a:gd name="connsiteX4" fmla="*/ 150565 w 154280"/>
              <a:gd name="connsiteY4" fmla="*/ 30569 h 154280"/>
              <a:gd name="connsiteX5" fmla="*/ 96281 w 154280"/>
              <a:gd name="connsiteY5" fmla="*/ 2570 h 154280"/>
              <a:gd name="connsiteX6" fmla="*/ 75711 w 154280"/>
              <a:gd name="connsiteY6" fmla="*/ 11712 h 154280"/>
              <a:gd name="connsiteX7" fmla="*/ 44854 w 154280"/>
              <a:gd name="connsiteY7" fmla="*/ 58568 h 154280"/>
              <a:gd name="connsiteX8" fmla="*/ 2570 w 154280"/>
              <a:gd name="connsiteY8" fmla="*/ 57997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280" h="154280">
                <a:moveTo>
                  <a:pt x="4284" y="66568"/>
                </a:moveTo>
                <a:lnTo>
                  <a:pt x="69425" y="140851"/>
                </a:lnTo>
                <a:lnTo>
                  <a:pt x="119709" y="153422"/>
                </a:lnTo>
                <a:lnTo>
                  <a:pt x="153422" y="100852"/>
                </a:lnTo>
                <a:lnTo>
                  <a:pt x="150565" y="30569"/>
                </a:lnTo>
                <a:lnTo>
                  <a:pt x="96281" y="2570"/>
                </a:lnTo>
                <a:lnTo>
                  <a:pt x="75711" y="11712"/>
                </a:lnTo>
                <a:lnTo>
                  <a:pt x="44854" y="58568"/>
                </a:lnTo>
                <a:lnTo>
                  <a:pt x="2570" y="5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Freihandform: Form 72">
            <a:extLst>
              <a:ext uri="{FF2B5EF4-FFF2-40B4-BE49-F238E27FC236}">
                <a16:creationId xmlns:a16="http://schemas.microsoft.com/office/drawing/2014/main" id="{3E588AB3-58E3-9381-119B-0C4FA9DED08C}"/>
              </a:ext>
            </a:extLst>
          </p:cNvPr>
          <p:cNvSpPr/>
          <p:nvPr userDrawn="1"/>
        </p:nvSpPr>
        <p:spPr>
          <a:xfrm>
            <a:off x="8236672" y="5085100"/>
            <a:ext cx="373974" cy="355426"/>
          </a:xfrm>
          <a:custGeom>
            <a:avLst/>
            <a:gdLst>
              <a:gd name="connsiteX0" fmla="*/ 79139 w 262848"/>
              <a:gd name="connsiteY0" fmla="*/ 247133 h 262848"/>
              <a:gd name="connsiteX1" fmla="*/ 103709 w 262848"/>
              <a:gd name="connsiteY1" fmla="*/ 248847 h 262848"/>
              <a:gd name="connsiteX2" fmla="*/ 117995 w 262848"/>
              <a:gd name="connsiteY2" fmla="*/ 263704 h 262848"/>
              <a:gd name="connsiteX3" fmla="*/ 151708 w 262848"/>
              <a:gd name="connsiteY3" fmla="*/ 264275 h 262848"/>
              <a:gd name="connsiteX4" fmla="*/ 160279 w 262848"/>
              <a:gd name="connsiteY4" fmla="*/ 167136 h 262848"/>
              <a:gd name="connsiteX5" fmla="*/ 160279 w 262848"/>
              <a:gd name="connsiteY5" fmla="*/ 103709 h 262848"/>
              <a:gd name="connsiteX6" fmla="*/ 181993 w 262848"/>
              <a:gd name="connsiteY6" fmla="*/ 99709 h 262848"/>
              <a:gd name="connsiteX7" fmla="*/ 190564 w 262848"/>
              <a:gd name="connsiteY7" fmla="*/ 32854 h 262848"/>
              <a:gd name="connsiteX8" fmla="*/ 245991 w 262848"/>
              <a:gd name="connsiteY8" fmla="*/ 31140 h 262848"/>
              <a:gd name="connsiteX9" fmla="*/ 265418 w 262848"/>
              <a:gd name="connsiteY9" fmla="*/ 15141 h 262848"/>
              <a:gd name="connsiteX10" fmla="*/ 232277 w 262848"/>
              <a:gd name="connsiteY10" fmla="*/ 13998 h 262848"/>
              <a:gd name="connsiteX11" fmla="*/ 187135 w 262848"/>
              <a:gd name="connsiteY11" fmla="*/ 19712 h 262848"/>
              <a:gd name="connsiteX12" fmla="*/ 139137 w 262848"/>
              <a:gd name="connsiteY12" fmla="*/ 2570 h 262848"/>
              <a:gd name="connsiteX13" fmla="*/ 2570 w 262848"/>
              <a:gd name="connsiteY13" fmla="*/ 2570 h 262848"/>
              <a:gd name="connsiteX14" fmla="*/ 6570 w 262848"/>
              <a:gd name="connsiteY14" fmla="*/ 40854 h 262848"/>
              <a:gd name="connsiteX15" fmla="*/ 51711 w 262848"/>
              <a:gd name="connsiteY15" fmla="*/ 107709 h 262848"/>
              <a:gd name="connsiteX16" fmla="*/ 43711 w 262848"/>
              <a:gd name="connsiteY16" fmla="*/ 141994 h 262848"/>
              <a:gd name="connsiteX17" fmla="*/ 44283 w 262848"/>
              <a:gd name="connsiteY17" fmla="*/ 160279 h 26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2848" h="262848">
                <a:moveTo>
                  <a:pt x="79139" y="247133"/>
                </a:moveTo>
                <a:lnTo>
                  <a:pt x="103709" y="248847"/>
                </a:lnTo>
                <a:lnTo>
                  <a:pt x="117995" y="263704"/>
                </a:lnTo>
                <a:lnTo>
                  <a:pt x="151708" y="264275"/>
                </a:lnTo>
                <a:lnTo>
                  <a:pt x="160279" y="167136"/>
                </a:lnTo>
                <a:lnTo>
                  <a:pt x="160279" y="103709"/>
                </a:lnTo>
                <a:lnTo>
                  <a:pt x="181993" y="99709"/>
                </a:lnTo>
                <a:lnTo>
                  <a:pt x="190564" y="32854"/>
                </a:lnTo>
                <a:lnTo>
                  <a:pt x="245991" y="31140"/>
                </a:lnTo>
                <a:lnTo>
                  <a:pt x="265418" y="15141"/>
                </a:lnTo>
                <a:lnTo>
                  <a:pt x="232277" y="13998"/>
                </a:lnTo>
                <a:lnTo>
                  <a:pt x="187135" y="19712"/>
                </a:lnTo>
                <a:lnTo>
                  <a:pt x="139137" y="2570"/>
                </a:lnTo>
                <a:lnTo>
                  <a:pt x="2570" y="2570"/>
                </a:lnTo>
                <a:lnTo>
                  <a:pt x="6570" y="40854"/>
                </a:lnTo>
                <a:lnTo>
                  <a:pt x="51711" y="107709"/>
                </a:lnTo>
                <a:lnTo>
                  <a:pt x="43711" y="141994"/>
                </a:lnTo>
                <a:lnTo>
                  <a:pt x="44283" y="16027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Freihandform: Form 73">
            <a:extLst>
              <a:ext uri="{FF2B5EF4-FFF2-40B4-BE49-F238E27FC236}">
                <a16:creationId xmlns:a16="http://schemas.microsoft.com/office/drawing/2014/main" id="{1702E975-4C14-BC22-8137-3A642D212157}"/>
              </a:ext>
            </a:extLst>
          </p:cNvPr>
          <p:cNvSpPr/>
          <p:nvPr userDrawn="1"/>
        </p:nvSpPr>
        <p:spPr>
          <a:xfrm>
            <a:off x="8469999" y="5105962"/>
            <a:ext cx="260155" cy="278159"/>
          </a:xfrm>
          <a:custGeom>
            <a:avLst/>
            <a:gdLst>
              <a:gd name="connsiteX0" fmla="*/ 2570 w 182851"/>
              <a:gd name="connsiteY0" fmla="*/ 153422 h 205707"/>
              <a:gd name="connsiteX1" fmla="*/ 17998 w 182851"/>
              <a:gd name="connsiteY1" fmla="*/ 158565 h 205707"/>
              <a:gd name="connsiteX2" fmla="*/ 15712 w 182851"/>
              <a:gd name="connsiteY2" fmla="*/ 203135 h 205707"/>
              <a:gd name="connsiteX3" fmla="*/ 31712 w 182851"/>
              <a:gd name="connsiteY3" fmla="*/ 205420 h 205707"/>
              <a:gd name="connsiteX4" fmla="*/ 68854 w 182851"/>
              <a:gd name="connsiteY4" fmla="*/ 172278 h 205707"/>
              <a:gd name="connsiteX5" fmla="*/ 113423 w 182851"/>
              <a:gd name="connsiteY5" fmla="*/ 176850 h 205707"/>
              <a:gd name="connsiteX6" fmla="*/ 125423 w 182851"/>
              <a:gd name="connsiteY6" fmla="*/ 147137 h 205707"/>
              <a:gd name="connsiteX7" fmla="*/ 181421 w 182851"/>
              <a:gd name="connsiteY7" fmla="*/ 95710 h 205707"/>
              <a:gd name="connsiteX8" fmla="*/ 113995 w 182851"/>
              <a:gd name="connsiteY8" fmla="*/ 17427 h 205707"/>
              <a:gd name="connsiteX9" fmla="*/ 112852 w 182851"/>
              <a:gd name="connsiteY9" fmla="*/ 4855 h 205707"/>
              <a:gd name="connsiteX10" fmla="*/ 105424 w 182851"/>
              <a:gd name="connsiteY10" fmla="*/ 2570 h 205707"/>
              <a:gd name="connsiteX11" fmla="*/ 85424 w 182851"/>
              <a:gd name="connsiteY11" fmla="*/ 21426 h 205707"/>
              <a:gd name="connsiteX12" fmla="*/ 31712 w 182851"/>
              <a:gd name="connsiteY12" fmla="*/ 23141 h 205707"/>
              <a:gd name="connsiteX13" fmla="*/ 24283 w 182851"/>
              <a:gd name="connsiteY13" fmla="*/ 89424 h 205707"/>
              <a:gd name="connsiteX14" fmla="*/ 3713 w 182851"/>
              <a:gd name="connsiteY14" fmla="*/ 93996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51" h="205707">
                <a:moveTo>
                  <a:pt x="2570" y="153422"/>
                </a:moveTo>
                <a:lnTo>
                  <a:pt x="17998" y="158565"/>
                </a:lnTo>
                <a:lnTo>
                  <a:pt x="15712" y="203135"/>
                </a:lnTo>
                <a:lnTo>
                  <a:pt x="31712" y="205420"/>
                </a:lnTo>
                <a:lnTo>
                  <a:pt x="68854" y="172278"/>
                </a:lnTo>
                <a:lnTo>
                  <a:pt x="113423" y="176850"/>
                </a:lnTo>
                <a:lnTo>
                  <a:pt x="125423" y="147137"/>
                </a:lnTo>
                <a:lnTo>
                  <a:pt x="181421" y="95710"/>
                </a:lnTo>
                <a:lnTo>
                  <a:pt x="113995" y="17427"/>
                </a:lnTo>
                <a:lnTo>
                  <a:pt x="112852" y="4855"/>
                </a:lnTo>
                <a:lnTo>
                  <a:pt x="105424" y="2570"/>
                </a:lnTo>
                <a:lnTo>
                  <a:pt x="85424" y="21426"/>
                </a:lnTo>
                <a:lnTo>
                  <a:pt x="31712" y="23141"/>
                </a:lnTo>
                <a:lnTo>
                  <a:pt x="24283" y="89424"/>
                </a:lnTo>
                <a:lnTo>
                  <a:pt x="3713" y="9399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Freihandform: Form 74">
            <a:extLst>
              <a:ext uri="{FF2B5EF4-FFF2-40B4-BE49-F238E27FC236}">
                <a16:creationId xmlns:a16="http://schemas.microsoft.com/office/drawing/2014/main" id="{B2E45F3A-A0FC-82A8-1C21-D7ED42F73510}"/>
              </a:ext>
            </a:extLst>
          </p:cNvPr>
          <p:cNvSpPr/>
          <p:nvPr userDrawn="1"/>
        </p:nvSpPr>
        <p:spPr>
          <a:xfrm>
            <a:off x="8768365" y="5337763"/>
            <a:ext cx="65039" cy="54087"/>
          </a:xfrm>
          <a:custGeom>
            <a:avLst/>
            <a:gdLst>
              <a:gd name="connsiteX0" fmla="*/ 28283 w 45712"/>
              <a:gd name="connsiteY0" fmla="*/ 2570 h 39998"/>
              <a:gd name="connsiteX1" fmla="*/ 9998 w 45712"/>
              <a:gd name="connsiteY1" fmla="*/ 5427 h 39998"/>
              <a:gd name="connsiteX2" fmla="*/ 2570 w 45712"/>
              <a:gd name="connsiteY2" fmla="*/ 27140 h 39998"/>
              <a:gd name="connsiteX3" fmla="*/ 16284 w 45712"/>
              <a:gd name="connsiteY3" fmla="*/ 39711 h 39998"/>
              <a:gd name="connsiteX4" fmla="*/ 33426 w 45712"/>
              <a:gd name="connsiteY4" fmla="*/ 39711 h 39998"/>
              <a:gd name="connsiteX5" fmla="*/ 47711 w 45712"/>
              <a:gd name="connsiteY5" fmla="*/ 19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12" h="39998">
                <a:moveTo>
                  <a:pt x="28283" y="2570"/>
                </a:moveTo>
                <a:lnTo>
                  <a:pt x="9998" y="5427"/>
                </a:lnTo>
                <a:lnTo>
                  <a:pt x="2570" y="27140"/>
                </a:lnTo>
                <a:lnTo>
                  <a:pt x="16284" y="39711"/>
                </a:lnTo>
                <a:lnTo>
                  <a:pt x="33426" y="39711"/>
                </a:lnTo>
                <a:lnTo>
                  <a:pt x="47711" y="19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Freihandform: Form 75">
            <a:extLst>
              <a:ext uri="{FF2B5EF4-FFF2-40B4-BE49-F238E27FC236}">
                <a16:creationId xmlns:a16="http://schemas.microsoft.com/office/drawing/2014/main" id="{F3FFF1DF-5918-06F2-564E-B7BA9D4E0ECF}"/>
              </a:ext>
            </a:extLst>
          </p:cNvPr>
          <p:cNvSpPr/>
          <p:nvPr userDrawn="1"/>
        </p:nvSpPr>
        <p:spPr>
          <a:xfrm>
            <a:off x="8656172" y="5426619"/>
            <a:ext cx="73169" cy="61814"/>
          </a:xfrm>
          <a:custGeom>
            <a:avLst/>
            <a:gdLst>
              <a:gd name="connsiteX0" fmla="*/ 9427 w 51426"/>
              <a:gd name="connsiteY0" fmla="*/ 19712 h 45712"/>
              <a:gd name="connsiteX1" fmla="*/ 31712 w 51426"/>
              <a:gd name="connsiteY1" fmla="*/ 2570 h 45712"/>
              <a:gd name="connsiteX2" fmla="*/ 41997 w 51426"/>
              <a:gd name="connsiteY2" fmla="*/ 3141 h 45712"/>
              <a:gd name="connsiteX3" fmla="*/ 54568 w 51426"/>
              <a:gd name="connsiteY3" fmla="*/ 19141 h 45712"/>
              <a:gd name="connsiteX4" fmla="*/ 53425 w 51426"/>
              <a:gd name="connsiteY4" fmla="*/ 34569 h 45712"/>
              <a:gd name="connsiteX5" fmla="*/ 32283 w 51426"/>
              <a:gd name="connsiteY5" fmla="*/ 42569 h 45712"/>
              <a:gd name="connsiteX6" fmla="*/ 32283 w 51426"/>
              <a:gd name="connsiteY6" fmla="*/ 48854 h 45712"/>
              <a:gd name="connsiteX7" fmla="*/ 8284 w 51426"/>
              <a:gd name="connsiteY7" fmla="*/ 47711 h 45712"/>
              <a:gd name="connsiteX8" fmla="*/ 2570 w 51426"/>
              <a:gd name="connsiteY8" fmla="*/ 30569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45712">
                <a:moveTo>
                  <a:pt x="9427" y="19712"/>
                </a:moveTo>
                <a:lnTo>
                  <a:pt x="31712" y="2570"/>
                </a:lnTo>
                <a:lnTo>
                  <a:pt x="41997" y="3141"/>
                </a:lnTo>
                <a:lnTo>
                  <a:pt x="54568" y="19141"/>
                </a:lnTo>
                <a:lnTo>
                  <a:pt x="53425" y="34569"/>
                </a:lnTo>
                <a:lnTo>
                  <a:pt x="32283" y="42569"/>
                </a:lnTo>
                <a:lnTo>
                  <a:pt x="32283" y="48854"/>
                </a:lnTo>
                <a:lnTo>
                  <a:pt x="8284" y="47711"/>
                </a:lnTo>
                <a:lnTo>
                  <a:pt x="2570" y="30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Freihandform: Form 76">
            <a:extLst>
              <a:ext uri="{FF2B5EF4-FFF2-40B4-BE49-F238E27FC236}">
                <a16:creationId xmlns:a16="http://schemas.microsoft.com/office/drawing/2014/main" id="{4E22FD2E-B2E2-E273-67F0-12139B856182}"/>
              </a:ext>
            </a:extLst>
          </p:cNvPr>
          <p:cNvSpPr/>
          <p:nvPr userDrawn="1"/>
        </p:nvSpPr>
        <p:spPr>
          <a:xfrm>
            <a:off x="8349679" y="5235000"/>
            <a:ext cx="487791" cy="401787"/>
          </a:xfrm>
          <a:custGeom>
            <a:avLst/>
            <a:gdLst>
              <a:gd name="connsiteX0" fmla="*/ 273990 w 342845"/>
              <a:gd name="connsiteY0" fmla="*/ 2570 h 297133"/>
              <a:gd name="connsiteX1" fmla="*/ 216277 w 342845"/>
              <a:gd name="connsiteY1" fmla="*/ 55711 h 297133"/>
              <a:gd name="connsiteX2" fmla="*/ 202563 w 342845"/>
              <a:gd name="connsiteY2" fmla="*/ 88853 h 297133"/>
              <a:gd name="connsiteX3" fmla="*/ 156850 w 342845"/>
              <a:gd name="connsiteY3" fmla="*/ 83139 h 297133"/>
              <a:gd name="connsiteX4" fmla="*/ 119138 w 342845"/>
              <a:gd name="connsiteY4" fmla="*/ 116852 h 297133"/>
              <a:gd name="connsiteX5" fmla="*/ 93995 w 342845"/>
              <a:gd name="connsiteY5" fmla="*/ 114566 h 297133"/>
              <a:gd name="connsiteX6" fmla="*/ 96281 w 342845"/>
              <a:gd name="connsiteY6" fmla="*/ 67711 h 297133"/>
              <a:gd name="connsiteX7" fmla="*/ 87138 w 342845"/>
              <a:gd name="connsiteY7" fmla="*/ 64854 h 297133"/>
              <a:gd name="connsiteX8" fmla="*/ 80853 w 342845"/>
              <a:gd name="connsiteY8" fmla="*/ 160279 h 297133"/>
              <a:gd name="connsiteX9" fmla="*/ 36283 w 342845"/>
              <a:gd name="connsiteY9" fmla="*/ 159708 h 297133"/>
              <a:gd name="connsiteX10" fmla="*/ 22569 w 342845"/>
              <a:gd name="connsiteY10" fmla="*/ 143708 h 297133"/>
              <a:gd name="connsiteX11" fmla="*/ 2570 w 342845"/>
              <a:gd name="connsiteY11" fmla="*/ 143708 h 297133"/>
              <a:gd name="connsiteX12" fmla="*/ 20855 w 342845"/>
              <a:gd name="connsiteY12" fmla="*/ 195707 h 297133"/>
              <a:gd name="connsiteX13" fmla="*/ 52854 w 342845"/>
              <a:gd name="connsiteY13" fmla="*/ 225991 h 297133"/>
              <a:gd name="connsiteX14" fmla="*/ 29997 w 342845"/>
              <a:gd name="connsiteY14" fmla="*/ 252848 h 297133"/>
              <a:gd name="connsiteX15" fmla="*/ 44854 w 342845"/>
              <a:gd name="connsiteY15" fmla="*/ 286561 h 297133"/>
              <a:gd name="connsiteX16" fmla="*/ 79139 w 342845"/>
              <a:gd name="connsiteY16" fmla="*/ 299703 h 297133"/>
              <a:gd name="connsiteX17" fmla="*/ 106567 w 342845"/>
              <a:gd name="connsiteY17" fmla="*/ 276275 h 297133"/>
              <a:gd name="connsiteX18" fmla="*/ 184850 w 342845"/>
              <a:gd name="connsiteY18" fmla="*/ 276847 h 297133"/>
              <a:gd name="connsiteX19" fmla="*/ 190564 w 342845"/>
              <a:gd name="connsiteY19" fmla="*/ 269990 h 297133"/>
              <a:gd name="connsiteX20" fmla="*/ 225420 w 342845"/>
              <a:gd name="connsiteY20" fmla="*/ 263704 h 297133"/>
              <a:gd name="connsiteX21" fmla="*/ 343130 w 342845"/>
              <a:gd name="connsiteY21" fmla="*/ 145994 h 297133"/>
              <a:gd name="connsiteX22" fmla="*/ 342559 w 342845"/>
              <a:gd name="connsiteY22" fmla="*/ 108852 h 297133"/>
              <a:gd name="connsiteX23" fmla="*/ 329988 w 342845"/>
              <a:gd name="connsiteY23" fmla="*/ 125423 h 297133"/>
              <a:gd name="connsiteX24" fmla="*/ 311131 w 342845"/>
              <a:gd name="connsiteY24" fmla="*/ 125423 h 297133"/>
              <a:gd name="connsiteX25" fmla="*/ 288275 w 342845"/>
              <a:gd name="connsiteY25" fmla="*/ 105995 h 297133"/>
              <a:gd name="connsiteX26" fmla="*/ 299703 w 342845"/>
              <a:gd name="connsiteY26" fmla="*/ 76853 h 297133"/>
              <a:gd name="connsiteX27" fmla="*/ 319702 w 342845"/>
              <a:gd name="connsiteY27" fmla="*/ 72854 h 297133"/>
              <a:gd name="connsiteX28" fmla="*/ 317988 w 342845"/>
              <a:gd name="connsiteY28" fmla="*/ 12855 h 297133"/>
              <a:gd name="connsiteX29" fmla="*/ 273990 w 342845"/>
              <a:gd name="connsiteY29" fmla="*/ 2570 h 297133"/>
              <a:gd name="connsiteX30" fmla="*/ 246562 w 342845"/>
              <a:gd name="connsiteY30" fmla="*/ 137994 h 297133"/>
              <a:gd name="connsiteX31" fmla="*/ 257418 w 342845"/>
              <a:gd name="connsiteY31" fmla="*/ 137423 h 297133"/>
              <a:gd name="connsiteX32" fmla="*/ 275132 w 342845"/>
              <a:gd name="connsiteY32" fmla="*/ 156850 h 297133"/>
              <a:gd name="connsiteX33" fmla="*/ 274561 w 342845"/>
              <a:gd name="connsiteY33" fmla="*/ 179136 h 297133"/>
              <a:gd name="connsiteX34" fmla="*/ 253419 w 342845"/>
              <a:gd name="connsiteY34" fmla="*/ 189993 h 297133"/>
              <a:gd name="connsiteX35" fmla="*/ 252276 w 342845"/>
              <a:gd name="connsiteY35" fmla="*/ 197421 h 297133"/>
              <a:gd name="connsiteX36" fmla="*/ 220277 w 342845"/>
              <a:gd name="connsiteY36" fmla="*/ 197992 h 297133"/>
              <a:gd name="connsiteX37" fmla="*/ 210563 w 342845"/>
              <a:gd name="connsiteY37" fmla="*/ 173993 h 297133"/>
              <a:gd name="connsiteX38" fmla="*/ 219706 w 342845"/>
              <a:gd name="connsiteY38" fmla="*/ 156279 h 297133"/>
              <a:gd name="connsiteX39" fmla="*/ 246562 w 342845"/>
              <a:gd name="connsiteY39" fmla="*/ 137994 h 29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2845" h="297133">
                <a:moveTo>
                  <a:pt x="273990" y="2570"/>
                </a:moveTo>
                <a:lnTo>
                  <a:pt x="216277" y="55711"/>
                </a:lnTo>
                <a:lnTo>
                  <a:pt x="202563" y="88853"/>
                </a:lnTo>
                <a:lnTo>
                  <a:pt x="156850" y="83139"/>
                </a:lnTo>
                <a:lnTo>
                  <a:pt x="119138" y="116852"/>
                </a:lnTo>
                <a:lnTo>
                  <a:pt x="93995" y="114566"/>
                </a:lnTo>
                <a:lnTo>
                  <a:pt x="96281" y="67711"/>
                </a:lnTo>
                <a:lnTo>
                  <a:pt x="87138" y="64854"/>
                </a:lnTo>
                <a:lnTo>
                  <a:pt x="80853" y="160279"/>
                </a:lnTo>
                <a:lnTo>
                  <a:pt x="36283" y="159708"/>
                </a:lnTo>
                <a:lnTo>
                  <a:pt x="22569" y="143708"/>
                </a:lnTo>
                <a:lnTo>
                  <a:pt x="2570" y="143708"/>
                </a:lnTo>
                <a:lnTo>
                  <a:pt x="20855" y="195707"/>
                </a:lnTo>
                <a:lnTo>
                  <a:pt x="52854" y="225991"/>
                </a:lnTo>
                <a:lnTo>
                  <a:pt x="29997" y="252848"/>
                </a:lnTo>
                <a:lnTo>
                  <a:pt x="44854" y="286561"/>
                </a:lnTo>
                <a:lnTo>
                  <a:pt x="79139" y="299703"/>
                </a:lnTo>
                <a:lnTo>
                  <a:pt x="106567" y="276275"/>
                </a:lnTo>
                <a:lnTo>
                  <a:pt x="184850" y="276847"/>
                </a:lnTo>
                <a:lnTo>
                  <a:pt x="190564" y="269990"/>
                </a:lnTo>
                <a:lnTo>
                  <a:pt x="225420" y="263704"/>
                </a:lnTo>
                <a:lnTo>
                  <a:pt x="343130" y="145994"/>
                </a:lnTo>
                <a:lnTo>
                  <a:pt x="342559" y="108852"/>
                </a:lnTo>
                <a:lnTo>
                  <a:pt x="329988" y="125423"/>
                </a:lnTo>
                <a:lnTo>
                  <a:pt x="311131" y="125423"/>
                </a:lnTo>
                <a:lnTo>
                  <a:pt x="288275" y="105995"/>
                </a:lnTo>
                <a:lnTo>
                  <a:pt x="299703" y="76853"/>
                </a:lnTo>
                <a:lnTo>
                  <a:pt x="319702" y="72854"/>
                </a:lnTo>
                <a:lnTo>
                  <a:pt x="317988" y="12855"/>
                </a:lnTo>
                <a:lnTo>
                  <a:pt x="273990" y="2570"/>
                </a:lnTo>
                <a:close/>
                <a:moveTo>
                  <a:pt x="246562" y="137994"/>
                </a:moveTo>
                <a:lnTo>
                  <a:pt x="257418" y="137423"/>
                </a:lnTo>
                <a:lnTo>
                  <a:pt x="275132" y="156850"/>
                </a:lnTo>
                <a:lnTo>
                  <a:pt x="274561" y="179136"/>
                </a:lnTo>
                <a:lnTo>
                  <a:pt x="253419" y="189993"/>
                </a:lnTo>
                <a:lnTo>
                  <a:pt x="252276" y="197421"/>
                </a:lnTo>
                <a:lnTo>
                  <a:pt x="220277" y="197992"/>
                </a:lnTo>
                <a:lnTo>
                  <a:pt x="210563" y="173993"/>
                </a:lnTo>
                <a:lnTo>
                  <a:pt x="219706" y="156279"/>
                </a:lnTo>
                <a:lnTo>
                  <a:pt x="246562" y="13799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Freihandform: Form 77">
            <a:extLst>
              <a:ext uri="{FF2B5EF4-FFF2-40B4-BE49-F238E27FC236}">
                <a16:creationId xmlns:a16="http://schemas.microsoft.com/office/drawing/2014/main" id="{9E775181-04DE-D274-6588-EAEAF50AA62B}"/>
              </a:ext>
            </a:extLst>
          </p:cNvPr>
          <p:cNvSpPr/>
          <p:nvPr userDrawn="1"/>
        </p:nvSpPr>
        <p:spPr>
          <a:xfrm>
            <a:off x="6638982" y="1527746"/>
            <a:ext cx="1219480" cy="1128093"/>
          </a:xfrm>
          <a:custGeom>
            <a:avLst/>
            <a:gdLst>
              <a:gd name="connsiteX0" fmla="*/ 12855 w 857114"/>
              <a:gd name="connsiteY0" fmla="*/ 163136 h 834258"/>
              <a:gd name="connsiteX1" fmla="*/ 2570 w 857114"/>
              <a:gd name="connsiteY1" fmla="*/ 179135 h 834258"/>
              <a:gd name="connsiteX2" fmla="*/ 20284 w 857114"/>
              <a:gd name="connsiteY2" fmla="*/ 196849 h 834258"/>
              <a:gd name="connsiteX3" fmla="*/ 12855 w 857114"/>
              <a:gd name="connsiteY3" fmla="*/ 214563 h 834258"/>
              <a:gd name="connsiteX4" fmla="*/ 38569 w 857114"/>
              <a:gd name="connsiteY4" fmla="*/ 248276 h 834258"/>
              <a:gd name="connsiteX5" fmla="*/ 69996 w 857114"/>
              <a:gd name="connsiteY5" fmla="*/ 238562 h 834258"/>
              <a:gd name="connsiteX6" fmla="*/ 111709 w 857114"/>
              <a:gd name="connsiteY6" fmla="*/ 234562 h 834258"/>
              <a:gd name="connsiteX7" fmla="*/ 159136 w 857114"/>
              <a:gd name="connsiteY7" fmla="*/ 285989 h 834258"/>
              <a:gd name="connsiteX8" fmla="*/ 191135 w 857114"/>
              <a:gd name="connsiteY8" fmla="*/ 371701 h 834258"/>
              <a:gd name="connsiteX9" fmla="*/ 165422 w 857114"/>
              <a:gd name="connsiteY9" fmla="*/ 424842 h 834258"/>
              <a:gd name="connsiteX10" fmla="*/ 200849 w 857114"/>
              <a:gd name="connsiteY10" fmla="*/ 419127 h 834258"/>
              <a:gd name="connsiteX11" fmla="*/ 220848 w 857114"/>
              <a:gd name="connsiteY11" fmla="*/ 431127 h 834258"/>
              <a:gd name="connsiteX12" fmla="*/ 222563 w 857114"/>
              <a:gd name="connsiteY12" fmla="*/ 456841 h 834258"/>
              <a:gd name="connsiteX13" fmla="*/ 179135 w 857114"/>
              <a:gd name="connsiteY13" fmla="*/ 458555 h 834258"/>
              <a:gd name="connsiteX14" fmla="*/ 203135 w 857114"/>
              <a:gd name="connsiteY14" fmla="*/ 482554 h 834258"/>
              <a:gd name="connsiteX15" fmla="*/ 232848 w 857114"/>
              <a:gd name="connsiteY15" fmla="*/ 488840 h 834258"/>
              <a:gd name="connsiteX16" fmla="*/ 167136 w 857114"/>
              <a:gd name="connsiteY16" fmla="*/ 575694 h 834258"/>
              <a:gd name="connsiteX17" fmla="*/ 159136 w 857114"/>
              <a:gd name="connsiteY17" fmla="*/ 629406 h 834258"/>
              <a:gd name="connsiteX18" fmla="*/ 173421 w 857114"/>
              <a:gd name="connsiteY18" fmla="*/ 673405 h 834258"/>
              <a:gd name="connsiteX19" fmla="*/ 163136 w 857114"/>
              <a:gd name="connsiteY19" fmla="*/ 699118 h 834258"/>
              <a:gd name="connsiteX20" fmla="*/ 181421 w 857114"/>
              <a:gd name="connsiteY20" fmla="*/ 754545 h 834258"/>
              <a:gd name="connsiteX21" fmla="*/ 215134 w 857114"/>
              <a:gd name="connsiteY21" fmla="*/ 792258 h 834258"/>
              <a:gd name="connsiteX22" fmla="*/ 224848 w 857114"/>
              <a:gd name="connsiteY22" fmla="*/ 790544 h 834258"/>
              <a:gd name="connsiteX23" fmla="*/ 246562 w 857114"/>
              <a:gd name="connsiteY23" fmla="*/ 784258 h 834258"/>
              <a:gd name="connsiteX24" fmla="*/ 248276 w 857114"/>
              <a:gd name="connsiteY24" fmla="*/ 816257 h 834258"/>
              <a:gd name="connsiteX25" fmla="*/ 262561 w 857114"/>
              <a:gd name="connsiteY25" fmla="*/ 836257 h 834258"/>
              <a:gd name="connsiteX26" fmla="*/ 288275 w 857114"/>
              <a:gd name="connsiteY26" fmla="*/ 833971 h 834258"/>
              <a:gd name="connsiteX27" fmla="*/ 307703 w 857114"/>
              <a:gd name="connsiteY27" fmla="*/ 760831 h 834258"/>
              <a:gd name="connsiteX28" fmla="*/ 367701 w 857114"/>
              <a:gd name="connsiteY28" fmla="*/ 687119 h 834258"/>
              <a:gd name="connsiteX29" fmla="*/ 456841 w 857114"/>
              <a:gd name="connsiteY29" fmla="*/ 651691 h 834258"/>
              <a:gd name="connsiteX30" fmla="*/ 512267 w 857114"/>
              <a:gd name="connsiteY30" fmla="*/ 581979 h 834258"/>
              <a:gd name="connsiteX31" fmla="*/ 537981 w 857114"/>
              <a:gd name="connsiteY31" fmla="*/ 593979 h 834258"/>
              <a:gd name="connsiteX32" fmla="*/ 591693 w 857114"/>
              <a:gd name="connsiteY32" fmla="*/ 593979 h 834258"/>
              <a:gd name="connsiteX33" fmla="*/ 635121 w 857114"/>
              <a:gd name="connsiteY33" fmla="*/ 549980 h 834258"/>
              <a:gd name="connsiteX34" fmla="*/ 688833 w 857114"/>
              <a:gd name="connsiteY34" fmla="*/ 528267 h 834258"/>
              <a:gd name="connsiteX35" fmla="*/ 694547 w 857114"/>
              <a:gd name="connsiteY35" fmla="*/ 494554 h 834258"/>
              <a:gd name="connsiteX36" fmla="*/ 660834 w 857114"/>
              <a:gd name="connsiteY36" fmla="*/ 464840 h 834258"/>
              <a:gd name="connsiteX37" fmla="*/ 631121 w 857114"/>
              <a:gd name="connsiteY37" fmla="*/ 455126 h 834258"/>
              <a:gd name="connsiteX38" fmla="*/ 615121 w 857114"/>
              <a:gd name="connsiteY38" fmla="*/ 413413 h 834258"/>
              <a:gd name="connsiteX39" fmla="*/ 652834 w 857114"/>
              <a:gd name="connsiteY39" fmla="*/ 391128 h 834258"/>
              <a:gd name="connsiteX40" fmla="*/ 712261 w 857114"/>
              <a:gd name="connsiteY40" fmla="*/ 423127 h 834258"/>
              <a:gd name="connsiteX41" fmla="*/ 732260 w 857114"/>
              <a:gd name="connsiteY41" fmla="*/ 401414 h 834258"/>
              <a:gd name="connsiteX42" fmla="*/ 700261 w 857114"/>
              <a:gd name="connsiteY42" fmla="*/ 383129 h 834258"/>
              <a:gd name="connsiteX43" fmla="*/ 768259 w 857114"/>
              <a:gd name="connsiteY43" fmla="*/ 292275 h 834258"/>
              <a:gd name="connsiteX44" fmla="*/ 756259 w 857114"/>
              <a:gd name="connsiteY44" fmla="*/ 252276 h 834258"/>
              <a:gd name="connsiteX45" fmla="*/ 724261 w 857114"/>
              <a:gd name="connsiteY45" fmla="*/ 250562 h 834258"/>
              <a:gd name="connsiteX46" fmla="*/ 736260 w 857114"/>
              <a:gd name="connsiteY46" fmla="*/ 214563 h 834258"/>
              <a:gd name="connsiteX47" fmla="*/ 775687 w 857114"/>
              <a:gd name="connsiteY47" fmla="*/ 196849 h 834258"/>
              <a:gd name="connsiteX48" fmla="*/ 857399 w 857114"/>
              <a:gd name="connsiteY48" fmla="*/ 125423 h 834258"/>
              <a:gd name="connsiteX49" fmla="*/ 833400 w 857114"/>
              <a:gd name="connsiteY49" fmla="*/ 99709 h 834258"/>
              <a:gd name="connsiteX50" fmla="*/ 741974 w 857114"/>
              <a:gd name="connsiteY50" fmla="*/ 107709 h 834258"/>
              <a:gd name="connsiteX51" fmla="*/ 694547 w 857114"/>
              <a:gd name="connsiteY51" fmla="*/ 155136 h 834258"/>
              <a:gd name="connsiteX52" fmla="*/ 722546 w 857114"/>
              <a:gd name="connsiteY52" fmla="*/ 93424 h 834258"/>
              <a:gd name="connsiteX53" fmla="*/ 690547 w 857114"/>
              <a:gd name="connsiteY53" fmla="*/ 85424 h 834258"/>
              <a:gd name="connsiteX54" fmla="*/ 672834 w 857114"/>
              <a:gd name="connsiteY54" fmla="*/ 117423 h 834258"/>
              <a:gd name="connsiteX55" fmla="*/ 647120 w 857114"/>
              <a:gd name="connsiteY55" fmla="*/ 95710 h 834258"/>
              <a:gd name="connsiteX56" fmla="*/ 575694 w 857114"/>
              <a:gd name="connsiteY56" fmla="*/ 103709 h 834258"/>
              <a:gd name="connsiteX57" fmla="*/ 595693 w 857114"/>
              <a:gd name="connsiteY57" fmla="*/ 71710 h 834258"/>
              <a:gd name="connsiteX58" fmla="*/ 712261 w 857114"/>
              <a:gd name="connsiteY58" fmla="*/ 67711 h 834258"/>
              <a:gd name="connsiteX59" fmla="*/ 682548 w 857114"/>
              <a:gd name="connsiteY59" fmla="*/ 28283 h 834258"/>
              <a:gd name="connsiteX60" fmla="*/ 555695 w 857114"/>
              <a:gd name="connsiteY60" fmla="*/ 4284 h 834258"/>
              <a:gd name="connsiteX61" fmla="*/ 504268 w 857114"/>
              <a:gd name="connsiteY61" fmla="*/ 12284 h 834258"/>
              <a:gd name="connsiteX62" fmla="*/ 506553 w 857114"/>
              <a:gd name="connsiteY62" fmla="*/ 37997 h 834258"/>
              <a:gd name="connsiteX63" fmla="*/ 452841 w 857114"/>
              <a:gd name="connsiteY63" fmla="*/ 20284 h 834258"/>
              <a:gd name="connsiteX64" fmla="*/ 454555 w 857114"/>
              <a:gd name="connsiteY64" fmla="*/ 2570 h 834258"/>
              <a:gd name="connsiteX65" fmla="*/ 416842 w 857114"/>
              <a:gd name="connsiteY65" fmla="*/ 10570 h 834258"/>
              <a:gd name="connsiteX66" fmla="*/ 408842 w 857114"/>
              <a:gd name="connsiteY66" fmla="*/ 29998 h 834258"/>
              <a:gd name="connsiteX67" fmla="*/ 448841 w 857114"/>
              <a:gd name="connsiteY67" fmla="*/ 44283 h 834258"/>
              <a:gd name="connsiteX68" fmla="*/ 407128 w 857114"/>
              <a:gd name="connsiteY68" fmla="*/ 73996 h 834258"/>
              <a:gd name="connsiteX69" fmla="*/ 377415 w 857114"/>
              <a:gd name="connsiteY69" fmla="*/ 40283 h 834258"/>
              <a:gd name="connsiteX70" fmla="*/ 335702 w 857114"/>
              <a:gd name="connsiteY70" fmla="*/ 28283 h 834258"/>
              <a:gd name="connsiteX71" fmla="*/ 329988 w 857114"/>
              <a:gd name="connsiteY71" fmla="*/ 59711 h 834258"/>
              <a:gd name="connsiteX72" fmla="*/ 288275 w 857114"/>
              <a:gd name="connsiteY72" fmla="*/ 59711 h 834258"/>
              <a:gd name="connsiteX73" fmla="*/ 272275 w 857114"/>
              <a:gd name="connsiteY73" fmla="*/ 25998 h 834258"/>
              <a:gd name="connsiteX74" fmla="*/ 206563 w 857114"/>
              <a:gd name="connsiteY74" fmla="*/ 16284 h 834258"/>
              <a:gd name="connsiteX75" fmla="*/ 171136 w 857114"/>
              <a:gd name="connsiteY75" fmla="*/ 33997 h 834258"/>
              <a:gd name="connsiteX76" fmla="*/ 169422 w 857114"/>
              <a:gd name="connsiteY76" fmla="*/ 57997 h 834258"/>
              <a:gd name="connsiteX77" fmla="*/ 123709 w 857114"/>
              <a:gd name="connsiteY77" fmla="*/ 52282 h 834258"/>
              <a:gd name="connsiteX78" fmla="*/ 95710 w 857114"/>
              <a:gd name="connsiteY78" fmla="*/ 63711 h 834258"/>
              <a:gd name="connsiteX79" fmla="*/ 97995 w 857114"/>
              <a:gd name="connsiteY79" fmla="*/ 91710 h 834258"/>
              <a:gd name="connsiteX80" fmla="*/ 97995 w 857114"/>
              <a:gd name="connsiteY80" fmla="*/ 105424 h 834258"/>
              <a:gd name="connsiteX81" fmla="*/ 46568 w 857114"/>
              <a:gd name="connsiteY81" fmla="*/ 115709 h 834258"/>
              <a:gd name="connsiteX82" fmla="*/ 22569 w 857114"/>
              <a:gd name="connsiteY82" fmla="*/ 99709 h 834258"/>
              <a:gd name="connsiteX83" fmla="*/ 6570 w 857114"/>
              <a:gd name="connsiteY83" fmla="*/ 125423 h 834258"/>
              <a:gd name="connsiteX84" fmla="*/ 30569 w 857114"/>
              <a:gd name="connsiteY84" fmla="*/ 151136 h 834258"/>
              <a:gd name="connsiteX85" fmla="*/ 79710 w 857114"/>
              <a:gd name="connsiteY85" fmla="*/ 145422 h 834258"/>
              <a:gd name="connsiteX86" fmla="*/ 83710 w 857114"/>
              <a:gd name="connsiteY86" fmla="*/ 161422 h 834258"/>
              <a:gd name="connsiteX87" fmla="*/ 45997 w 857114"/>
              <a:gd name="connsiteY87" fmla="*/ 179135 h 83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57114" h="834258">
                <a:moveTo>
                  <a:pt x="12855" y="163136"/>
                </a:moveTo>
                <a:lnTo>
                  <a:pt x="2570" y="179135"/>
                </a:lnTo>
                <a:lnTo>
                  <a:pt x="20284" y="196849"/>
                </a:lnTo>
                <a:lnTo>
                  <a:pt x="12855" y="214563"/>
                </a:lnTo>
                <a:lnTo>
                  <a:pt x="38569" y="248276"/>
                </a:lnTo>
                <a:lnTo>
                  <a:pt x="69996" y="238562"/>
                </a:lnTo>
                <a:lnTo>
                  <a:pt x="111709" y="234562"/>
                </a:lnTo>
                <a:lnTo>
                  <a:pt x="159136" y="285989"/>
                </a:lnTo>
                <a:lnTo>
                  <a:pt x="191135" y="371701"/>
                </a:lnTo>
                <a:lnTo>
                  <a:pt x="165422" y="424842"/>
                </a:lnTo>
                <a:lnTo>
                  <a:pt x="200849" y="419127"/>
                </a:lnTo>
                <a:lnTo>
                  <a:pt x="220848" y="431127"/>
                </a:lnTo>
                <a:lnTo>
                  <a:pt x="222563" y="456841"/>
                </a:lnTo>
                <a:lnTo>
                  <a:pt x="179135" y="458555"/>
                </a:lnTo>
                <a:lnTo>
                  <a:pt x="203135" y="482554"/>
                </a:lnTo>
                <a:lnTo>
                  <a:pt x="232848" y="488840"/>
                </a:lnTo>
                <a:lnTo>
                  <a:pt x="167136" y="575694"/>
                </a:lnTo>
                <a:lnTo>
                  <a:pt x="159136" y="629406"/>
                </a:lnTo>
                <a:lnTo>
                  <a:pt x="173421" y="673405"/>
                </a:lnTo>
                <a:lnTo>
                  <a:pt x="163136" y="699118"/>
                </a:lnTo>
                <a:lnTo>
                  <a:pt x="181421" y="754545"/>
                </a:lnTo>
                <a:lnTo>
                  <a:pt x="215134" y="792258"/>
                </a:lnTo>
                <a:lnTo>
                  <a:pt x="224848" y="790544"/>
                </a:lnTo>
                <a:lnTo>
                  <a:pt x="246562" y="784258"/>
                </a:lnTo>
                <a:lnTo>
                  <a:pt x="248276" y="816257"/>
                </a:lnTo>
                <a:lnTo>
                  <a:pt x="262561" y="836257"/>
                </a:lnTo>
                <a:lnTo>
                  <a:pt x="288275" y="833971"/>
                </a:lnTo>
                <a:lnTo>
                  <a:pt x="307703" y="760831"/>
                </a:lnTo>
                <a:lnTo>
                  <a:pt x="367701" y="687119"/>
                </a:lnTo>
                <a:lnTo>
                  <a:pt x="456841" y="651691"/>
                </a:lnTo>
                <a:lnTo>
                  <a:pt x="512267" y="581979"/>
                </a:lnTo>
                <a:lnTo>
                  <a:pt x="537981" y="593979"/>
                </a:lnTo>
                <a:lnTo>
                  <a:pt x="591693" y="593979"/>
                </a:lnTo>
                <a:lnTo>
                  <a:pt x="635121" y="549980"/>
                </a:lnTo>
                <a:lnTo>
                  <a:pt x="688833" y="528267"/>
                </a:lnTo>
                <a:lnTo>
                  <a:pt x="694547" y="494554"/>
                </a:lnTo>
                <a:lnTo>
                  <a:pt x="660834" y="464840"/>
                </a:lnTo>
                <a:lnTo>
                  <a:pt x="631121" y="455126"/>
                </a:lnTo>
                <a:lnTo>
                  <a:pt x="615121" y="413413"/>
                </a:lnTo>
                <a:lnTo>
                  <a:pt x="652834" y="391128"/>
                </a:lnTo>
                <a:lnTo>
                  <a:pt x="712261" y="423127"/>
                </a:lnTo>
                <a:lnTo>
                  <a:pt x="732260" y="401414"/>
                </a:lnTo>
                <a:lnTo>
                  <a:pt x="700261" y="383129"/>
                </a:lnTo>
                <a:lnTo>
                  <a:pt x="768259" y="292275"/>
                </a:lnTo>
                <a:lnTo>
                  <a:pt x="756259" y="252276"/>
                </a:lnTo>
                <a:lnTo>
                  <a:pt x="724261" y="250562"/>
                </a:lnTo>
                <a:lnTo>
                  <a:pt x="736260" y="214563"/>
                </a:lnTo>
                <a:lnTo>
                  <a:pt x="775687" y="196849"/>
                </a:lnTo>
                <a:lnTo>
                  <a:pt x="857399" y="125423"/>
                </a:lnTo>
                <a:lnTo>
                  <a:pt x="833400" y="99709"/>
                </a:lnTo>
                <a:lnTo>
                  <a:pt x="741974" y="107709"/>
                </a:lnTo>
                <a:lnTo>
                  <a:pt x="694547" y="155136"/>
                </a:lnTo>
                <a:lnTo>
                  <a:pt x="722546" y="93424"/>
                </a:lnTo>
                <a:lnTo>
                  <a:pt x="690547" y="85424"/>
                </a:lnTo>
                <a:lnTo>
                  <a:pt x="672834" y="117423"/>
                </a:lnTo>
                <a:lnTo>
                  <a:pt x="647120" y="95710"/>
                </a:lnTo>
                <a:lnTo>
                  <a:pt x="575694" y="103709"/>
                </a:lnTo>
                <a:lnTo>
                  <a:pt x="595693" y="71710"/>
                </a:lnTo>
                <a:lnTo>
                  <a:pt x="712261" y="67711"/>
                </a:lnTo>
                <a:lnTo>
                  <a:pt x="682548" y="28283"/>
                </a:lnTo>
                <a:lnTo>
                  <a:pt x="555695" y="4284"/>
                </a:lnTo>
                <a:lnTo>
                  <a:pt x="504268" y="12284"/>
                </a:lnTo>
                <a:lnTo>
                  <a:pt x="506553" y="37997"/>
                </a:lnTo>
                <a:lnTo>
                  <a:pt x="452841" y="20284"/>
                </a:lnTo>
                <a:lnTo>
                  <a:pt x="454555" y="2570"/>
                </a:lnTo>
                <a:lnTo>
                  <a:pt x="416842" y="10570"/>
                </a:lnTo>
                <a:lnTo>
                  <a:pt x="408842" y="29998"/>
                </a:lnTo>
                <a:lnTo>
                  <a:pt x="448841" y="44283"/>
                </a:lnTo>
                <a:lnTo>
                  <a:pt x="407128" y="73996"/>
                </a:lnTo>
                <a:lnTo>
                  <a:pt x="377415" y="40283"/>
                </a:lnTo>
                <a:lnTo>
                  <a:pt x="335702" y="28283"/>
                </a:lnTo>
                <a:lnTo>
                  <a:pt x="329988" y="59711"/>
                </a:lnTo>
                <a:lnTo>
                  <a:pt x="288275" y="59711"/>
                </a:lnTo>
                <a:lnTo>
                  <a:pt x="272275" y="25998"/>
                </a:lnTo>
                <a:lnTo>
                  <a:pt x="206563" y="16284"/>
                </a:lnTo>
                <a:lnTo>
                  <a:pt x="171136" y="33997"/>
                </a:lnTo>
                <a:lnTo>
                  <a:pt x="169422" y="57997"/>
                </a:lnTo>
                <a:lnTo>
                  <a:pt x="123709" y="52282"/>
                </a:lnTo>
                <a:lnTo>
                  <a:pt x="95710" y="63711"/>
                </a:lnTo>
                <a:lnTo>
                  <a:pt x="97995" y="91710"/>
                </a:lnTo>
                <a:lnTo>
                  <a:pt x="97995" y="105424"/>
                </a:lnTo>
                <a:lnTo>
                  <a:pt x="46568" y="115709"/>
                </a:lnTo>
                <a:lnTo>
                  <a:pt x="22569" y="99709"/>
                </a:lnTo>
                <a:lnTo>
                  <a:pt x="6570" y="125423"/>
                </a:lnTo>
                <a:lnTo>
                  <a:pt x="30569" y="151136"/>
                </a:lnTo>
                <a:lnTo>
                  <a:pt x="79710" y="145422"/>
                </a:lnTo>
                <a:lnTo>
                  <a:pt x="83710" y="161422"/>
                </a:lnTo>
                <a:lnTo>
                  <a:pt x="45997" y="17913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Freihandform: Form 78">
            <a:extLst>
              <a:ext uri="{FF2B5EF4-FFF2-40B4-BE49-F238E27FC236}">
                <a16:creationId xmlns:a16="http://schemas.microsoft.com/office/drawing/2014/main" id="{B2AA8A94-5734-1573-0720-CB46320F9722}"/>
              </a:ext>
            </a:extLst>
          </p:cNvPr>
          <p:cNvSpPr/>
          <p:nvPr userDrawn="1"/>
        </p:nvSpPr>
        <p:spPr>
          <a:xfrm>
            <a:off x="6847920" y="2163649"/>
            <a:ext cx="48780" cy="54087"/>
          </a:xfrm>
          <a:custGeom>
            <a:avLst/>
            <a:gdLst>
              <a:gd name="connsiteX0" fmla="*/ 24283 w 34284"/>
              <a:gd name="connsiteY0" fmla="*/ 2570 h 39998"/>
              <a:gd name="connsiteX1" fmla="*/ 36283 w 34284"/>
              <a:gd name="connsiteY1" fmla="*/ 20284 h 39998"/>
              <a:gd name="connsiteX2" fmla="*/ 30569 w 34284"/>
              <a:gd name="connsiteY2" fmla="*/ 41997 h 39998"/>
              <a:gd name="connsiteX3" fmla="*/ 18569 w 34284"/>
              <a:gd name="connsiteY3" fmla="*/ 41997 h 39998"/>
              <a:gd name="connsiteX4" fmla="*/ 2570 w 34284"/>
              <a:gd name="connsiteY4" fmla="*/ 24283 h 39998"/>
              <a:gd name="connsiteX5" fmla="*/ 6570 w 34284"/>
              <a:gd name="connsiteY5" fmla="*/ 10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9998">
                <a:moveTo>
                  <a:pt x="24283" y="2570"/>
                </a:moveTo>
                <a:lnTo>
                  <a:pt x="36283" y="20284"/>
                </a:lnTo>
                <a:lnTo>
                  <a:pt x="30569" y="41997"/>
                </a:lnTo>
                <a:lnTo>
                  <a:pt x="18569" y="41997"/>
                </a:lnTo>
                <a:lnTo>
                  <a:pt x="2570" y="24283"/>
                </a:lnTo>
                <a:lnTo>
                  <a:pt x="6570" y="10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Freihandform: Form 79">
            <a:extLst>
              <a:ext uri="{FF2B5EF4-FFF2-40B4-BE49-F238E27FC236}">
                <a16:creationId xmlns:a16="http://schemas.microsoft.com/office/drawing/2014/main" id="{0E438686-31D5-1186-B62E-7ACECAFBA9B9}"/>
              </a:ext>
            </a:extLst>
          </p:cNvPr>
          <p:cNvSpPr/>
          <p:nvPr userDrawn="1"/>
        </p:nvSpPr>
        <p:spPr>
          <a:xfrm>
            <a:off x="7567413" y="2096429"/>
            <a:ext cx="65039" cy="54087"/>
          </a:xfrm>
          <a:custGeom>
            <a:avLst/>
            <a:gdLst>
              <a:gd name="connsiteX0" fmla="*/ 14569 w 45712"/>
              <a:gd name="connsiteY0" fmla="*/ 2570 h 39998"/>
              <a:gd name="connsiteX1" fmla="*/ 48283 w 45712"/>
              <a:gd name="connsiteY1" fmla="*/ 12284 h 39998"/>
              <a:gd name="connsiteX2" fmla="*/ 45997 w 45712"/>
              <a:gd name="connsiteY2" fmla="*/ 40283 h 39998"/>
              <a:gd name="connsiteX3" fmla="*/ 10570 w 45712"/>
              <a:gd name="connsiteY3" fmla="*/ 22569 h 39998"/>
              <a:gd name="connsiteX4" fmla="*/ 2570 w 45712"/>
              <a:gd name="connsiteY4" fmla="*/ 12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2" h="39998">
                <a:moveTo>
                  <a:pt x="14569" y="2570"/>
                </a:moveTo>
                <a:lnTo>
                  <a:pt x="48283" y="12284"/>
                </a:lnTo>
                <a:lnTo>
                  <a:pt x="45997" y="40283"/>
                </a:lnTo>
                <a:lnTo>
                  <a:pt x="10570" y="22569"/>
                </a:lnTo>
                <a:lnTo>
                  <a:pt x="2570" y="12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Freihandform: Form 80">
            <a:extLst>
              <a:ext uri="{FF2B5EF4-FFF2-40B4-BE49-F238E27FC236}">
                <a16:creationId xmlns:a16="http://schemas.microsoft.com/office/drawing/2014/main" id="{55154FD5-9868-5F83-F32B-F008A6677130}"/>
              </a:ext>
            </a:extLst>
          </p:cNvPr>
          <p:cNvSpPr/>
          <p:nvPr userDrawn="1"/>
        </p:nvSpPr>
        <p:spPr>
          <a:xfrm>
            <a:off x="11043098" y="5013244"/>
            <a:ext cx="1195089" cy="1058552"/>
          </a:xfrm>
          <a:custGeom>
            <a:avLst/>
            <a:gdLst>
              <a:gd name="connsiteX0" fmla="*/ 36283 w 839972"/>
              <a:gd name="connsiteY0" fmla="*/ 344273 h 782831"/>
              <a:gd name="connsiteX1" fmla="*/ 33426 w 839972"/>
              <a:gd name="connsiteY1" fmla="*/ 529981 h 782831"/>
              <a:gd name="connsiteX2" fmla="*/ 4856 w 839972"/>
              <a:gd name="connsiteY2" fmla="*/ 550552 h 782831"/>
              <a:gd name="connsiteX3" fmla="*/ 2570 w 839972"/>
              <a:gd name="connsiteY3" fmla="*/ 568837 h 782831"/>
              <a:gd name="connsiteX4" fmla="*/ 41426 w 839972"/>
              <a:gd name="connsiteY4" fmla="*/ 595122 h 782831"/>
              <a:gd name="connsiteX5" fmla="*/ 136851 w 839972"/>
              <a:gd name="connsiteY5" fmla="*/ 576837 h 782831"/>
              <a:gd name="connsiteX6" fmla="*/ 185993 w 839972"/>
              <a:gd name="connsiteY6" fmla="*/ 576837 h 782831"/>
              <a:gd name="connsiteX7" fmla="*/ 204277 w 839972"/>
              <a:gd name="connsiteY7" fmla="*/ 550552 h 782831"/>
              <a:gd name="connsiteX8" fmla="*/ 312845 w 839972"/>
              <a:gd name="connsiteY8" fmla="*/ 529409 h 782831"/>
              <a:gd name="connsiteX9" fmla="*/ 390557 w 839972"/>
              <a:gd name="connsiteY9" fmla="*/ 553409 h 782831"/>
              <a:gd name="connsiteX10" fmla="*/ 385414 w 839972"/>
              <a:gd name="connsiteY10" fmla="*/ 584265 h 782831"/>
              <a:gd name="connsiteX11" fmla="*/ 395700 w 839972"/>
              <a:gd name="connsiteY11" fmla="*/ 615693 h 782831"/>
              <a:gd name="connsiteX12" fmla="*/ 455126 w 839972"/>
              <a:gd name="connsiteY12" fmla="*/ 605407 h 782831"/>
              <a:gd name="connsiteX13" fmla="*/ 457984 w 839972"/>
              <a:gd name="connsiteY13" fmla="*/ 620835 h 782831"/>
              <a:gd name="connsiteX14" fmla="*/ 419128 w 839972"/>
              <a:gd name="connsiteY14" fmla="*/ 649977 h 782831"/>
              <a:gd name="connsiteX15" fmla="*/ 431699 w 839972"/>
              <a:gd name="connsiteY15" fmla="*/ 660262 h 782831"/>
              <a:gd name="connsiteX16" fmla="*/ 460269 w 839972"/>
              <a:gd name="connsiteY16" fmla="*/ 649977 h 782831"/>
              <a:gd name="connsiteX17" fmla="*/ 452269 w 839972"/>
              <a:gd name="connsiteY17" fmla="*/ 735689 h 782831"/>
              <a:gd name="connsiteX18" fmla="*/ 507125 w 839972"/>
              <a:gd name="connsiteY18" fmla="*/ 777401 h 782831"/>
              <a:gd name="connsiteX19" fmla="*/ 537981 w 839972"/>
              <a:gd name="connsiteY19" fmla="*/ 767116 h 782831"/>
              <a:gd name="connsiteX20" fmla="*/ 553409 w 839972"/>
              <a:gd name="connsiteY20" fmla="*/ 782544 h 782831"/>
              <a:gd name="connsiteX21" fmla="*/ 644263 w 839972"/>
              <a:gd name="connsiteY21" fmla="*/ 769973 h 782831"/>
              <a:gd name="connsiteX22" fmla="*/ 729403 w 839972"/>
              <a:gd name="connsiteY22" fmla="*/ 631121 h 782831"/>
              <a:gd name="connsiteX23" fmla="*/ 760259 w 839972"/>
              <a:gd name="connsiteY23" fmla="*/ 623692 h 782831"/>
              <a:gd name="connsiteX24" fmla="*/ 822543 w 839972"/>
              <a:gd name="connsiteY24" fmla="*/ 508839 h 782831"/>
              <a:gd name="connsiteX25" fmla="*/ 837971 w 839972"/>
              <a:gd name="connsiteY25" fmla="*/ 409413 h 782831"/>
              <a:gd name="connsiteX26" fmla="*/ 799115 w 839972"/>
              <a:gd name="connsiteY26" fmla="*/ 360272 h 782831"/>
              <a:gd name="connsiteX27" fmla="*/ 814543 w 839972"/>
              <a:gd name="connsiteY27" fmla="*/ 349415 h 782831"/>
              <a:gd name="connsiteX28" fmla="*/ 783687 w 839972"/>
              <a:gd name="connsiteY28" fmla="*/ 252847 h 782831"/>
              <a:gd name="connsiteX29" fmla="*/ 749974 w 839972"/>
              <a:gd name="connsiteY29" fmla="*/ 229419 h 782831"/>
              <a:gd name="connsiteX30" fmla="*/ 755117 w 839972"/>
              <a:gd name="connsiteY30" fmla="*/ 99138 h 782831"/>
              <a:gd name="connsiteX31" fmla="*/ 724260 w 839972"/>
              <a:gd name="connsiteY31" fmla="*/ 75710 h 782831"/>
              <a:gd name="connsiteX32" fmla="*/ 716260 w 839972"/>
              <a:gd name="connsiteY32" fmla="*/ 2570 h 782831"/>
              <a:gd name="connsiteX33" fmla="*/ 700833 w 839972"/>
              <a:gd name="connsiteY33" fmla="*/ 2570 h 782831"/>
              <a:gd name="connsiteX34" fmla="*/ 649406 w 839972"/>
              <a:gd name="connsiteY34" fmla="*/ 174564 h 782831"/>
              <a:gd name="connsiteX35" fmla="*/ 620835 w 839972"/>
              <a:gd name="connsiteY35" fmla="*/ 177421 h 782831"/>
              <a:gd name="connsiteX36" fmla="*/ 556266 w 839972"/>
              <a:gd name="connsiteY36" fmla="*/ 112281 h 782831"/>
              <a:gd name="connsiteX37" fmla="*/ 592265 w 839972"/>
              <a:gd name="connsiteY37" fmla="*/ 15141 h 782831"/>
              <a:gd name="connsiteX38" fmla="*/ 524839 w 839972"/>
              <a:gd name="connsiteY38" fmla="*/ 2570 h 782831"/>
              <a:gd name="connsiteX39" fmla="*/ 449984 w 839972"/>
              <a:gd name="connsiteY39" fmla="*/ 23141 h 782831"/>
              <a:gd name="connsiteX40" fmla="*/ 429413 w 839972"/>
              <a:gd name="connsiteY40" fmla="*/ 83139 h 782831"/>
              <a:gd name="connsiteX41" fmla="*/ 395700 w 839972"/>
              <a:gd name="connsiteY41" fmla="*/ 91138 h 782831"/>
              <a:gd name="connsiteX42" fmla="*/ 393414 w 839972"/>
              <a:gd name="connsiteY42" fmla="*/ 49426 h 782831"/>
              <a:gd name="connsiteX43" fmla="*/ 256276 w 839972"/>
              <a:gd name="connsiteY43" fmla="*/ 132851 h 782831"/>
              <a:gd name="connsiteX44" fmla="*/ 258561 w 839972"/>
              <a:gd name="connsiteY44" fmla="*/ 164279 h 782831"/>
              <a:gd name="connsiteX45" fmla="*/ 237991 w 839972"/>
              <a:gd name="connsiteY45" fmla="*/ 192849 h 782831"/>
              <a:gd name="connsiteX46" fmla="*/ 185993 w 839972"/>
              <a:gd name="connsiteY46" fmla="*/ 192849 h 782831"/>
              <a:gd name="connsiteX47" fmla="*/ 75139 w 839972"/>
              <a:gd name="connsiteY47" fmla="*/ 239705 h 78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9972" h="782831">
                <a:moveTo>
                  <a:pt x="36283" y="344273"/>
                </a:moveTo>
                <a:lnTo>
                  <a:pt x="33426" y="529981"/>
                </a:lnTo>
                <a:lnTo>
                  <a:pt x="4856" y="550552"/>
                </a:lnTo>
                <a:lnTo>
                  <a:pt x="2570" y="568837"/>
                </a:lnTo>
                <a:lnTo>
                  <a:pt x="41426" y="595122"/>
                </a:lnTo>
                <a:lnTo>
                  <a:pt x="136851" y="576837"/>
                </a:lnTo>
                <a:lnTo>
                  <a:pt x="185993" y="576837"/>
                </a:lnTo>
                <a:lnTo>
                  <a:pt x="204277" y="550552"/>
                </a:lnTo>
                <a:lnTo>
                  <a:pt x="312845" y="529409"/>
                </a:lnTo>
                <a:lnTo>
                  <a:pt x="390557" y="553409"/>
                </a:lnTo>
                <a:lnTo>
                  <a:pt x="385414" y="584265"/>
                </a:lnTo>
                <a:lnTo>
                  <a:pt x="395700" y="615693"/>
                </a:lnTo>
                <a:lnTo>
                  <a:pt x="455126" y="605407"/>
                </a:lnTo>
                <a:lnTo>
                  <a:pt x="457984" y="620835"/>
                </a:lnTo>
                <a:lnTo>
                  <a:pt x="419128" y="649977"/>
                </a:lnTo>
                <a:lnTo>
                  <a:pt x="431699" y="660262"/>
                </a:lnTo>
                <a:lnTo>
                  <a:pt x="460269" y="649977"/>
                </a:lnTo>
                <a:lnTo>
                  <a:pt x="452269" y="735689"/>
                </a:lnTo>
                <a:lnTo>
                  <a:pt x="507125" y="777401"/>
                </a:lnTo>
                <a:lnTo>
                  <a:pt x="537981" y="767116"/>
                </a:lnTo>
                <a:lnTo>
                  <a:pt x="553409" y="782544"/>
                </a:lnTo>
                <a:lnTo>
                  <a:pt x="644263" y="769973"/>
                </a:lnTo>
                <a:lnTo>
                  <a:pt x="729403" y="631121"/>
                </a:lnTo>
                <a:lnTo>
                  <a:pt x="760259" y="623692"/>
                </a:lnTo>
                <a:lnTo>
                  <a:pt x="822543" y="508839"/>
                </a:lnTo>
                <a:lnTo>
                  <a:pt x="837971" y="409413"/>
                </a:lnTo>
                <a:lnTo>
                  <a:pt x="799115" y="360272"/>
                </a:lnTo>
                <a:lnTo>
                  <a:pt x="814543" y="349415"/>
                </a:lnTo>
                <a:lnTo>
                  <a:pt x="783687" y="252847"/>
                </a:lnTo>
                <a:lnTo>
                  <a:pt x="749974" y="229419"/>
                </a:lnTo>
                <a:lnTo>
                  <a:pt x="755117" y="99138"/>
                </a:lnTo>
                <a:lnTo>
                  <a:pt x="724260" y="75710"/>
                </a:lnTo>
                <a:lnTo>
                  <a:pt x="716260" y="2570"/>
                </a:lnTo>
                <a:lnTo>
                  <a:pt x="700833" y="2570"/>
                </a:lnTo>
                <a:lnTo>
                  <a:pt x="649406" y="174564"/>
                </a:lnTo>
                <a:lnTo>
                  <a:pt x="620835" y="177421"/>
                </a:lnTo>
                <a:lnTo>
                  <a:pt x="556266" y="112281"/>
                </a:lnTo>
                <a:lnTo>
                  <a:pt x="592265" y="15141"/>
                </a:lnTo>
                <a:lnTo>
                  <a:pt x="524839" y="2570"/>
                </a:lnTo>
                <a:lnTo>
                  <a:pt x="449984" y="23141"/>
                </a:lnTo>
                <a:lnTo>
                  <a:pt x="429413" y="83139"/>
                </a:lnTo>
                <a:lnTo>
                  <a:pt x="395700" y="91138"/>
                </a:lnTo>
                <a:lnTo>
                  <a:pt x="393414" y="49426"/>
                </a:lnTo>
                <a:lnTo>
                  <a:pt x="256276" y="132851"/>
                </a:lnTo>
                <a:lnTo>
                  <a:pt x="258561" y="164279"/>
                </a:lnTo>
                <a:lnTo>
                  <a:pt x="237991" y="192849"/>
                </a:lnTo>
                <a:lnTo>
                  <a:pt x="185993" y="192849"/>
                </a:lnTo>
                <a:lnTo>
                  <a:pt x="75139" y="23970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Freihandform: Form 81">
            <a:extLst>
              <a:ext uri="{FF2B5EF4-FFF2-40B4-BE49-F238E27FC236}">
                <a16:creationId xmlns:a16="http://schemas.microsoft.com/office/drawing/2014/main" id="{A7B1C5B9-2DF8-5E4D-3213-D6BBB564C988}"/>
              </a:ext>
            </a:extLst>
          </p:cNvPr>
          <p:cNvSpPr/>
          <p:nvPr userDrawn="1"/>
        </p:nvSpPr>
        <p:spPr>
          <a:xfrm>
            <a:off x="11742267" y="6149836"/>
            <a:ext cx="121948" cy="123628"/>
          </a:xfrm>
          <a:custGeom>
            <a:avLst/>
            <a:gdLst>
              <a:gd name="connsiteX0" fmla="*/ 15712 w 85711"/>
              <a:gd name="connsiteY0" fmla="*/ 2570 h 91425"/>
              <a:gd name="connsiteX1" fmla="*/ 2570 w 85711"/>
              <a:gd name="connsiteY1" fmla="*/ 54568 h 91425"/>
              <a:gd name="connsiteX2" fmla="*/ 4856 w 85711"/>
              <a:gd name="connsiteY2" fmla="*/ 91138 h 91425"/>
              <a:gd name="connsiteX3" fmla="*/ 43711 w 85711"/>
              <a:gd name="connsiteY3" fmla="*/ 88281 h 91425"/>
              <a:gd name="connsiteX4" fmla="*/ 87710 w 85711"/>
              <a:gd name="connsiteY4" fmla="*/ 20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11" h="91425">
                <a:moveTo>
                  <a:pt x="15712" y="2570"/>
                </a:moveTo>
                <a:lnTo>
                  <a:pt x="2570" y="54568"/>
                </a:lnTo>
                <a:lnTo>
                  <a:pt x="4856" y="91138"/>
                </a:lnTo>
                <a:lnTo>
                  <a:pt x="43711" y="88281"/>
                </a:lnTo>
                <a:lnTo>
                  <a:pt x="87710" y="20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6" name="Freihandform: Form 83">
            <a:extLst>
              <a:ext uri="{FF2B5EF4-FFF2-40B4-BE49-F238E27FC236}">
                <a16:creationId xmlns:a16="http://schemas.microsoft.com/office/drawing/2014/main" id="{32BC4834-1DE3-E369-B211-8235D323B758}"/>
              </a:ext>
            </a:extLst>
          </p:cNvPr>
          <p:cNvSpPr/>
          <p:nvPr userDrawn="1"/>
        </p:nvSpPr>
        <p:spPr>
          <a:xfrm>
            <a:off x="12257700" y="6112517"/>
            <a:ext cx="333325" cy="254979"/>
          </a:xfrm>
          <a:custGeom>
            <a:avLst/>
            <a:gdLst>
              <a:gd name="connsiteX0" fmla="*/ 111138 w 234278"/>
              <a:gd name="connsiteY0" fmla="*/ 93995 h 188565"/>
              <a:gd name="connsiteX1" fmla="*/ 2570 w 234278"/>
              <a:gd name="connsiteY1" fmla="*/ 140851 h 188565"/>
              <a:gd name="connsiteX2" fmla="*/ 7713 w 234278"/>
              <a:gd name="connsiteY2" fmla="*/ 161422 h 188565"/>
              <a:gd name="connsiteX3" fmla="*/ 67139 w 234278"/>
              <a:gd name="connsiteY3" fmla="*/ 190564 h 188565"/>
              <a:gd name="connsiteX4" fmla="*/ 131709 w 234278"/>
              <a:gd name="connsiteY4" fmla="*/ 130566 h 188565"/>
              <a:gd name="connsiteX5" fmla="*/ 170564 w 234278"/>
              <a:gd name="connsiteY5" fmla="*/ 125423 h 188565"/>
              <a:gd name="connsiteX6" fmla="*/ 175707 w 234278"/>
              <a:gd name="connsiteY6" fmla="*/ 96281 h 188565"/>
              <a:gd name="connsiteX7" fmla="*/ 232848 w 234278"/>
              <a:gd name="connsiteY7" fmla="*/ 41426 h 188565"/>
              <a:gd name="connsiteX8" fmla="*/ 211706 w 234278"/>
              <a:gd name="connsiteY8" fmla="*/ 2570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78" h="188565">
                <a:moveTo>
                  <a:pt x="111138" y="93995"/>
                </a:moveTo>
                <a:lnTo>
                  <a:pt x="2570" y="140851"/>
                </a:lnTo>
                <a:lnTo>
                  <a:pt x="7713" y="161422"/>
                </a:lnTo>
                <a:lnTo>
                  <a:pt x="67139" y="190564"/>
                </a:lnTo>
                <a:lnTo>
                  <a:pt x="131709" y="130566"/>
                </a:lnTo>
                <a:lnTo>
                  <a:pt x="170564" y="125423"/>
                </a:lnTo>
                <a:lnTo>
                  <a:pt x="175707" y="96281"/>
                </a:lnTo>
                <a:lnTo>
                  <a:pt x="232848" y="41426"/>
                </a:lnTo>
                <a:lnTo>
                  <a:pt x="21170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Freihandform: Form 84">
            <a:extLst>
              <a:ext uri="{FF2B5EF4-FFF2-40B4-BE49-F238E27FC236}">
                <a16:creationId xmlns:a16="http://schemas.microsoft.com/office/drawing/2014/main" id="{E04C5702-9A80-4974-7AB3-B7D2750A7198}"/>
              </a:ext>
            </a:extLst>
          </p:cNvPr>
          <p:cNvSpPr/>
          <p:nvPr userDrawn="1"/>
        </p:nvSpPr>
        <p:spPr>
          <a:xfrm>
            <a:off x="10686198" y="4385839"/>
            <a:ext cx="325194" cy="378607"/>
          </a:xfrm>
          <a:custGeom>
            <a:avLst/>
            <a:gdLst>
              <a:gd name="connsiteX0" fmla="*/ 4855 w 228563"/>
              <a:gd name="connsiteY0" fmla="*/ 2570 h 279990"/>
              <a:gd name="connsiteX1" fmla="*/ 2570 w 228563"/>
              <a:gd name="connsiteY1" fmla="*/ 19141 h 279990"/>
              <a:gd name="connsiteX2" fmla="*/ 52282 w 228563"/>
              <a:gd name="connsiteY2" fmla="*/ 102567 h 279990"/>
              <a:gd name="connsiteX3" fmla="*/ 66567 w 228563"/>
              <a:gd name="connsiteY3" fmla="*/ 102567 h 279990"/>
              <a:gd name="connsiteX4" fmla="*/ 169993 w 228563"/>
              <a:gd name="connsiteY4" fmla="*/ 275132 h 279990"/>
              <a:gd name="connsiteX5" fmla="*/ 211134 w 228563"/>
              <a:gd name="connsiteY5" fmla="*/ 279132 h 279990"/>
              <a:gd name="connsiteX6" fmla="*/ 231705 w 228563"/>
              <a:gd name="connsiteY6" fmla="*/ 219134 h 279990"/>
              <a:gd name="connsiteX7" fmla="*/ 198563 w 228563"/>
              <a:gd name="connsiteY7" fmla="*/ 197992 h 279990"/>
              <a:gd name="connsiteX8" fmla="*/ 192278 w 228563"/>
              <a:gd name="connsiteY8" fmla="*/ 164850 h 27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63" h="279990">
                <a:moveTo>
                  <a:pt x="4855" y="2570"/>
                </a:moveTo>
                <a:lnTo>
                  <a:pt x="2570" y="19141"/>
                </a:lnTo>
                <a:lnTo>
                  <a:pt x="52282" y="102567"/>
                </a:lnTo>
                <a:lnTo>
                  <a:pt x="66567" y="102567"/>
                </a:lnTo>
                <a:lnTo>
                  <a:pt x="169993" y="275132"/>
                </a:lnTo>
                <a:lnTo>
                  <a:pt x="211134" y="279132"/>
                </a:lnTo>
                <a:lnTo>
                  <a:pt x="231705" y="219134"/>
                </a:lnTo>
                <a:lnTo>
                  <a:pt x="198563" y="197992"/>
                </a:lnTo>
                <a:lnTo>
                  <a:pt x="192278" y="164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8" name="Freihandform: Form 85">
            <a:extLst>
              <a:ext uri="{FF2B5EF4-FFF2-40B4-BE49-F238E27FC236}">
                <a16:creationId xmlns:a16="http://schemas.microsoft.com/office/drawing/2014/main" id="{32653DAF-393D-50A1-518E-901D77BBFAC1}"/>
              </a:ext>
            </a:extLst>
          </p:cNvPr>
          <p:cNvSpPr/>
          <p:nvPr userDrawn="1"/>
        </p:nvSpPr>
        <p:spPr>
          <a:xfrm>
            <a:off x="11121145" y="4338706"/>
            <a:ext cx="284544" cy="231800"/>
          </a:xfrm>
          <a:custGeom>
            <a:avLst/>
            <a:gdLst>
              <a:gd name="connsiteX0" fmla="*/ 2570 w 199993"/>
              <a:gd name="connsiteY0" fmla="*/ 149422 h 171422"/>
              <a:gd name="connsiteX1" fmla="*/ 24855 w 199993"/>
              <a:gd name="connsiteY1" fmla="*/ 174564 h 171422"/>
              <a:gd name="connsiteX2" fmla="*/ 109423 w 199993"/>
              <a:gd name="connsiteY2" fmla="*/ 145422 h 171422"/>
              <a:gd name="connsiteX3" fmla="*/ 125994 w 199993"/>
              <a:gd name="connsiteY3" fmla="*/ 80853 h 171422"/>
              <a:gd name="connsiteX4" fmla="*/ 163707 w 199993"/>
              <a:gd name="connsiteY4" fmla="*/ 77996 h 171422"/>
              <a:gd name="connsiteX5" fmla="*/ 197992 w 199993"/>
              <a:gd name="connsiteY5" fmla="*/ 53425 h 171422"/>
              <a:gd name="connsiteX6" fmla="*/ 153422 w 199993"/>
              <a:gd name="connsiteY6" fmla="*/ 20855 h 171422"/>
              <a:gd name="connsiteX7" fmla="*/ 143137 w 199993"/>
              <a:gd name="connsiteY7" fmla="*/ 2570 h 171422"/>
              <a:gd name="connsiteX8" fmla="*/ 121423 w 199993"/>
              <a:gd name="connsiteY8" fmla="*/ 43711 h 171422"/>
              <a:gd name="connsiteX9" fmla="*/ 129423 w 199993"/>
              <a:gd name="connsiteY9" fmla="*/ 67139 h 171422"/>
              <a:gd name="connsiteX10" fmla="*/ 115709 w 199993"/>
              <a:gd name="connsiteY10" fmla="*/ 86567 h 171422"/>
              <a:gd name="connsiteX11" fmla="*/ 90567 w 199993"/>
              <a:gd name="connsiteY11" fmla="*/ 79710 h 171422"/>
              <a:gd name="connsiteX12" fmla="*/ 29426 w 199993"/>
              <a:gd name="connsiteY12" fmla="*/ 124851 h 171422"/>
              <a:gd name="connsiteX13" fmla="*/ 30569 w 199993"/>
              <a:gd name="connsiteY13" fmla="*/ 151136 h 17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993" h="171422">
                <a:moveTo>
                  <a:pt x="2570" y="149422"/>
                </a:moveTo>
                <a:lnTo>
                  <a:pt x="24855" y="174564"/>
                </a:lnTo>
                <a:lnTo>
                  <a:pt x="109423" y="145422"/>
                </a:lnTo>
                <a:lnTo>
                  <a:pt x="125994" y="80853"/>
                </a:lnTo>
                <a:lnTo>
                  <a:pt x="163707" y="77996"/>
                </a:lnTo>
                <a:lnTo>
                  <a:pt x="197992" y="53425"/>
                </a:lnTo>
                <a:lnTo>
                  <a:pt x="153422" y="20855"/>
                </a:lnTo>
                <a:lnTo>
                  <a:pt x="143137" y="2570"/>
                </a:lnTo>
                <a:lnTo>
                  <a:pt x="121423" y="43711"/>
                </a:lnTo>
                <a:lnTo>
                  <a:pt x="129423" y="67139"/>
                </a:lnTo>
                <a:lnTo>
                  <a:pt x="115709" y="86567"/>
                </a:lnTo>
                <a:lnTo>
                  <a:pt x="90567" y="79710"/>
                </a:lnTo>
                <a:lnTo>
                  <a:pt x="29426" y="124851"/>
                </a:lnTo>
                <a:lnTo>
                  <a:pt x="30569" y="15113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9" name="Freihandform: Form 86">
            <a:extLst>
              <a:ext uri="{FF2B5EF4-FFF2-40B4-BE49-F238E27FC236}">
                <a16:creationId xmlns:a16="http://schemas.microsoft.com/office/drawing/2014/main" id="{9CEA4A42-B347-7568-3DE8-AE509C4BD3ED}"/>
              </a:ext>
            </a:extLst>
          </p:cNvPr>
          <p:cNvSpPr/>
          <p:nvPr userDrawn="1"/>
        </p:nvSpPr>
        <p:spPr>
          <a:xfrm>
            <a:off x="11253663" y="4402064"/>
            <a:ext cx="40649" cy="46361"/>
          </a:xfrm>
          <a:custGeom>
            <a:avLst/>
            <a:gdLst>
              <a:gd name="connsiteX0" fmla="*/ 23712 w 28570"/>
              <a:gd name="connsiteY0" fmla="*/ 2570 h 34284"/>
              <a:gd name="connsiteX1" fmla="*/ 2570 w 28570"/>
              <a:gd name="connsiteY1" fmla="*/ 28283 h 34284"/>
              <a:gd name="connsiteX2" fmla="*/ 19712 w 28570"/>
              <a:gd name="connsiteY2" fmla="*/ 33426 h 34284"/>
              <a:gd name="connsiteX3" fmla="*/ 29426 w 28570"/>
              <a:gd name="connsiteY3" fmla="*/ 19712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0" h="34284">
                <a:moveTo>
                  <a:pt x="23712" y="2570"/>
                </a:moveTo>
                <a:lnTo>
                  <a:pt x="2570" y="28283"/>
                </a:lnTo>
                <a:lnTo>
                  <a:pt x="19712" y="33426"/>
                </a:lnTo>
                <a:lnTo>
                  <a:pt x="29426" y="19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0" name="Freihandform: Form 87">
            <a:extLst>
              <a:ext uri="{FF2B5EF4-FFF2-40B4-BE49-F238E27FC236}">
                <a16:creationId xmlns:a16="http://schemas.microsoft.com/office/drawing/2014/main" id="{69572E2F-17D8-23B9-C5CB-2D9FE4C7A9AA}"/>
              </a:ext>
            </a:extLst>
          </p:cNvPr>
          <p:cNvSpPr/>
          <p:nvPr userDrawn="1"/>
        </p:nvSpPr>
        <p:spPr>
          <a:xfrm>
            <a:off x="11384553" y="4524145"/>
            <a:ext cx="211376" cy="254979"/>
          </a:xfrm>
          <a:custGeom>
            <a:avLst/>
            <a:gdLst>
              <a:gd name="connsiteX0" fmla="*/ 2570 w 148566"/>
              <a:gd name="connsiteY0" fmla="*/ 130566 h 188565"/>
              <a:gd name="connsiteX1" fmla="*/ 19141 w 148566"/>
              <a:gd name="connsiteY1" fmla="*/ 150565 h 188565"/>
              <a:gd name="connsiteX2" fmla="*/ 8856 w 148566"/>
              <a:gd name="connsiteY2" fmla="*/ 180850 h 188565"/>
              <a:gd name="connsiteX3" fmla="*/ 8856 w 148566"/>
              <a:gd name="connsiteY3" fmla="*/ 186564 h 188565"/>
              <a:gd name="connsiteX4" fmla="*/ 32854 w 148566"/>
              <a:gd name="connsiteY4" fmla="*/ 186564 h 188565"/>
              <a:gd name="connsiteX5" fmla="*/ 41426 w 148566"/>
              <a:gd name="connsiteY5" fmla="*/ 110566 h 188565"/>
              <a:gd name="connsiteX6" fmla="*/ 49426 w 148566"/>
              <a:gd name="connsiteY6" fmla="*/ 112852 h 188565"/>
              <a:gd name="connsiteX7" fmla="*/ 63711 w 148566"/>
              <a:gd name="connsiteY7" fmla="*/ 182564 h 188565"/>
              <a:gd name="connsiteX8" fmla="*/ 77425 w 148566"/>
              <a:gd name="connsiteY8" fmla="*/ 185992 h 188565"/>
              <a:gd name="connsiteX9" fmla="*/ 89995 w 148566"/>
              <a:gd name="connsiteY9" fmla="*/ 156279 h 188565"/>
              <a:gd name="connsiteX10" fmla="*/ 77425 w 148566"/>
              <a:gd name="connsiteY10" fmla="*/ 111709 h 188565"/>
              <a:gd name="connsiteX11" fmla="*/ 66568 w 148566"/>
              <a:gd name="connsiteY11" fmla="*/ 92281 h 188565"/>
              <a:gd name="connsiteX12" fmla="*/ 100281 w 148566"/>
              <a:gd name="connsiteY12" fmla="*/ 67711 h 188565"/>
              <a:gd name="connsiteX13" fmla="*/ 92281 w 148566"/>
              <a:gd name="connsiteY13" fmla="*/ 56282 h 188565"/>
              <a:gd name="connsiteX14" fmla="*/ 60282 w 148566"/>
              <a:gd name="connsiteY14" fmla="*/ 77425 h 188565"/>
              <a:gd name="connsiteX15" fmla="*/ 51711 w 148566"/>
              <a:gd name="connsiteY15" fmla="*/ 77425 h 188565"/>
              <a:gd name="connsiteX16" fmla="*/ 35712 w 148566"/>
              <a:gd name="connsiteY16" fmla="*/ 54568 h 188565"/>
              <a:gd name="connsiteX17" fmla="*/ 40854 w 148566"/>
              <a:gd name="connsiteY17" fmla="*/ 44283 h 188565"/>
              <a:gd name="connsiteX18" fmla="*/ 67711 w 148566"/>
              <a:gd name="connsiteY18" fmla="*/ 31140 h 188565"/>
              <a:gd name="connsiteX19" fmla="*/ 107709 w 148566"/>
              <a:gd name="connsiteY19" fmla="*/ 43711 h 188565"/>
              <a:gd name="connsiteX20" fmla="*/ 119709 w 148566"/>
              <a:gd name="connsiteY20" fmla="*/ 42569 h 188565"/>
              <a:gd name="connsiteX21" fmla="*/ 149994 w 148566"/>
              <a:gd name="connsiteY21" fmla="*/ 14569 h 188565"/>
              <a:gd name="connsiteX22" fmla="*/ 137423 w 148566"/>
              <a:gd name="connsiteY22" fmla="*/ 2570 h 188565"/>
              <a:gd name="connsiteX23" fmla="*/ 109995 w 148566"/>
              <a:gd name="connsiteY23" fmla="*/ 23712 h 188565"/>
              <a:gd name="connsiteX24" fmla="*/ 91710 w 148566"/>
              <a:gd name="connsiteY24" fmla="*/ 23712 h 188565"/>
              <a:gd name="connsiteX25" fmla="*/ 64854 w 148566"/>
              <a:gd name="connsiteY25" fmla="*/ 11141 h 188565"/>
              <a:gd name="connsiteX26" fmla="*/ 45426 w 148566"/>
              <a:gd name="connsiteY26" fmla="*/ 11712 h 188565"/>
              <a:gd name="connsiteX27" fmla="*/ 23712 w 148566"/>
              <a:gd name="connsiteY27" fmla="*/ 46568 h 188565"/>
              <a:gd name="connsiteX28" fmla="*/ 9998 w 148566"/>
              <a:gd name="connsiteY28" fmla="*/ 10656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8566" h="188565">
                <a:moveTo>
                  <a:pt x="2570" y="130566"/>
                </a:moveTo>
                <a:lnTo>
                  <a:pt x="19141" y="150565"/>
                </a:lnTo>
                <a:lnTo>
                  <a:pt x="8856" y="180850"/>
                </a:lnTo>
                <a:lnTo>
                  <a:pt x="8856" y="186564"/>
                </a:lnTo>
                <a:lnTo>
                  <a:pt x="32854" y="186564"/>
                </a:lnTo>
                <a:lnTo>
                  <a:pt x="41426" y="110566"/>
                </a:lnTo>
                <a:lnTo>
                  <a:pt x="49426" y="112852"/>
                </a:lnTo>
                <a:lnTo>
                  <a:pt x="63711" y="182564"/>
                </a:lnTo>
                <a:lnTo>
                  <a:pt x="77425" y="185992"/>
                </a:lnTo>
                <a:lnTo>
                  <a:pt x="89995" y="156279"/>
                </a:lnTo>
                <a:lnTo>
                  <a:pt x="77425" y="111709"/>
                </a:lnTo>
                <a:lnTo>
                  <a:pt x="66568" y="92281"/>
                </a:lnTo>
                <a:lnTo>
                  <a:pt x="100281" y="67711"/>
                </a:lnTo>
                <a:lnTo>
                  <a:pt x="92281" y="56282"/>
                </a:lnTo>
                <a:lnTo>
                  <a:pt x="60282" y="77425"/>
                </a:lnTo>
                <a:lnTo>
                  <a:pt x="51711" y="77425"/>
                </a:lnTo>
                <a:lnTo>
                  <a:pt x="35712" y="54568"/>
                </a:lnTo>
                <a:lnTo>
                  <a:pt x="40854" y="44283"/>
                </a:lnTo>
                <a:lnTo>
                  <a:pt x="67711" y="31140"/>
                </a:lnTo>
                <a:lnTo>
                  <a:pt x="107709" y="43711"/>
                </a:lnTo>
                <a:lnTo>
                  <a:pt x="119709" y="42569"/>
                </a:lnTo>
                <a:lnTo>
                  <a:pt x="149994" y="14569"/>
                </a:lnTo>
                <a:lnTo>
                  <a:pt x="137423" y="2570"/>
                </a:lnTo>
                <a:lnTo>
                  <a:pt x="109995" y="23712"/>
                </a:lnTo>
                <a:lnTo>
                  <a:pt x="91710" y="23712"/>
                </a:lnTo>
                <a:lnTo>
                  <a:pt x="64854" y="11141"/>
                </a:lnTo>
                <a:lnTo>
                  <a:pt x="45426" y="11712"/>
                </a:lnTo>
                <a:lnTo>
                  <a:pt x="23712" y="46568"/>
                </a:lnTo>
                <a:lnTo>
                  <a:pt x="9998" y="106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" name="Freihandform: Form 88">
            <a:extLst>
              <a:ext uri="{FF2B5EF4-FFF2-40B4-BE49-F238E27FC236}">
                <a16:creationId xmlns:a16="http://schemas.microsoft.com/office/drawing/2014/main" id="{0D30CA46-37F4-9575-9814-C0097D1351B1}"/>
              </a:ext>
            </a:extLst>
          </p:cNvPr>
          <p:cNvSpPr/>
          <p:nvPr userDrawn="1"/>
        </p:nvSpPr>
        <p:spPr>
          <a:xfrm>
            <a:off x="11621132" y="4513328"/>
            <a:ext cx="65039" cy="84993"/>
          </a:xfrm>
          <a:custGeom>
            <a:avLst/>
            <a:gdLst>
              <a:gd name="connsiteX0" fmla="*/ 16283 w 45712"/>
              <a:gd name="connsiteY0" fmla="*/ 2570 h 62855"/>
              <a:gd name="connsiteX1" fmla="*/ 2570 w 45712"/>
              <a:gd name="connsiteY1" fmla="*/ 35712 h 62855"/>
              <a:gd name="connsiteX2" fmla="*/ 24283 w 45712"/>
              <a:gd name="connsiteY2" fmla="*/ 63711 h 62855"/>
              <a:gd name="connsiteX3" fmla="*/ 31140 w 45712"/>
              <a:gd name="connsiteY3" fmla="*/ 63711 h 62855"/>
              <a:gd name="connsiteX4" fmla="*/ 40854 w 45712"/>
              <a:gd name="connsiteY4" fmla="*/ 44854 h 62855"/>
              <a:gd name="connsiteX5" fmla="*/ 45997 w 45712"/>
              <a:gd name="connsiteY5" fmla="*/ 38569 h 62855"/>
              <a:gd name="connsiteX6" fmla="*/ 36283 w 45712"/>
              <a:gd name="connsiteY6" fmla="*/ 28283 h 62855"/>
              <a:gd name="connsiteX7" fmla="*/ 22569 w 45712"/>
              <a:gd name="connsiteY7" fmla="*/ 23712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2" h="62855">
                <a:moveTo>
                  <a:pt x="16283" y="2570"/>
                </a:moveTo>
                <a:lnTo>
                  <a:pt x="2570" y="35712"/>
                </a:lnTo>
                <a:lnTo>
                  <a:pt x="24283" y="63711"/>
                </a:lnTo>
                <a:lnTo>
                  <a:pt x="31140" y="63711"/>
                </a:lnTo>
                <a:lnTo>
                  <a:pt x="40854" y="44854"/>
                </a:lnTo>
                <a:lnTo>
                  <a:pt x="45997" y="38569"/>
                </a:lnTo>
                <a:lnTo>
                  <a:pt x="36283" y="28283"/>
                </a:lnTo>
                <a:lnTo>
                  <a:pt x="22569" y="23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Freihandform: Form 89">
            <a:extLst>
              <a:ext uri="{FF2B5EF4-FFF2-40B4-BE49-F238E27FC236}">
                <a16:creationId xmlns:a16="http://schemas.microsoft.com/office/drawing/2014/main" id="{32F94AAD-B5A6-2C6C-003F-C18FB130FA1D}"/>
              </a:ext>
            </a:extLst>
          </p:cNvPr>
          <p:cNvSpPr/>
          <p:nvPr userDrawn="1"/>
        </p:nvSpPr>
        <p:spPr>
          <a:xfrm>
            <a:off x="11647147" y="4660909"/>
            <a:ext cx="97558" cy="38633"/>
          </a:xfrm>
          <a:custGeom>
            <a:avLst/>
            <a:gdLst>
              <a:gd name="connsiteX0" fmla="*/ 40283 w 68569"/>
              <a:gd name="connsiteY0" fmla="*/ 2570 h 28570"/>
              <a:gd name="connsiteX1" fmla="*/ 11141 w 68569"/>
              <a:gd name="connsiteY1" fmla="*/ 8855 h 28570"/>
              <a:gd name="connsiteX2" fmla="*/ 2570 w 68569"/>
              <a:gd name="connsiteY2" fmla="*/ 18569 h 28570"/>
              <a:gd name="connsiteX3" fmla="*/ 9427 w 68569"/>
              <a:gd name="connsiteY3" fmla="*/ 30569 h 28570"/>
              <a:gd name="connsiteX4" fmla="*/ 28855 w 68569"/>
              <a:gd name="connsiteY4" fmla="*/ 23712 h 28570"/>
              <a:gd name="connsiteX5" fmla="*/ 40854 w 68569"/>
              <a:gd name="connsiteY5" fmla="*/ 16284 h 28570"/>
              <a:gd name="connsiteX6" fmla="*/ 59140 w 68569"/>
              <a:gd name="connsiteY6" fmla="*/ 30569 h 28570"/>
              <a:gd name="connsiteX7" fmla="*/ 66568 w 68569"/>
              <a:gd name="connsiteY7" fmla="*/ 24284 h 28570"/>
              <a:gd name="connsiteX8" fmla="*/ 52283 w 68569"/>
              <a:gd name="connsiteY8" fmla="*/ 6570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69" h="28570">
                <a:moveTo>
                  <a:pt x="40283" y="2570"/>
                </a:moveTo>
                <a:lnTo>
                  <a:pt x="11141" y="8855"/>
                </a:lnTo>
                <a:lnTo>
                  <a:pt x="2570" y="18569"/>
                </a:lnTo>
                <a:lnTo>
                  <a:pt x="9427" y="30569"/>
                </a:lnTo>
                <a:lnTo>
                  <a:pt x="28855" y="23712"/>
                </a:lnTo>
                <a:lnTo>
                  <a:pt x="40854" y="16284"/>
                </a:lnTo>
                <a:lnTo>
                  <a:pt x="59140" y="30569"/>
                </a:lnTo>
                <a:lnTo>
                  <a:pt x="66568" y="24284"/>
                </a:lnTo>
                <a:lnTo>
                  <a:pt x="52283" y="6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Freihandform: Form 90">
            <a:extLst>
              <a:ext uri="{FF2B5EF4-FFF2-40B4-BE49-F238E27FC236}">
                <a16:creationId xmlns:a16="http://schemas.microsoft.com/office/drawing/2014/main" id="{E5E5CAAD-5BB2-8E6D-A5DB-FCD8EE5A7420}"/>
              </a:ext>
            </a:extLst>
          </p:cNvPr>
          <p:cNvSpPr/>
          <p:nvPr userDrawn="1"/>
        </p:nvSpPr>
        <p:spPr>
          <a:xfrm>
            <a:off x="10978873" y="4787625"/>
            <a:ext cx="284544" cy="108173"/>
          </a:xfrm>
          <a:custGeom>
            <a:avLst/>
            <a:gdLst>
              <a:gd name="connsiteX0" fmla="*/ 22569 w 199993"/>
              <a:gd name="connsiteY0" fmla="*/ 2570 h 79997"/>
              <a:gd name="connsiteX1" fmla="*/ 2570 w 199993"/>
              <a:gd name="connsiteY1" fmla="*/ 16284 h 79997"/>
              <a:gd name="connsiteX2" fmla="*/ 7141 w 199993"/>
              <a:gd name="connsiteY2" fmla="*/ 28283 h 79997"/>
              <a:gd name="connsiteX3" fmla="*/ 71139 w 199993"/>
              <a:gd name="connsiteY3" fmla="*/ 42569 h 79997"/>
              <a:gd name="connsiteX4" fmla="*/ 103138 w 199993"/>
              <a:gd name="connsiteY4" fmla="*/ 48283 h 79997"/>
              <a:gd name="connsiteX5" fmla="*/ 116852 w 199993"/>
              <a:gd name="connsiteY5" fmla="*/ 62568 h 79997"/>
              <a:gd name="connsiteX6" fmla="*/ 153422 w 199993"/>
              <a:gd name="connsiteY6" fmla="*/ 65425 h 79997"/>
              <a:gd name="connsiteX7" fmla="*/ 170564 w 199993"/>
              <a:gd name="connsiteY7" fmla="*/ 80281 h 79997"/>
              <a:gd name="connsiteX8" fmla="*/ 185992 w 199993"/>
              <a:gd name="connsiteY8" fmla="*/ 76282 h 79997"/>
              <a:gd name="connsiteX9" fmla="*/ 200849 w 199993"/>
              <a:gd name="connsiteY9" fmla="*/ 63139 h 79997"/>
              <a:gd name="connsiteX10" fmla="*/ 173993 w 199993"/>
              <a:gd name="connsiteY10" fmla="*/ 51140 h 79997"/>
              <a:gd name="connsiteX11" fmla="*/ 151136 w 199993"/>
              <a:gd name="connsiteY11" fmla="*/ 31712 h 79997"/>
              <a:gd name="connsiteX12" fmla="*/ 91710 w 199993"/>
              <a:gd name="connsiteY12" fmla="*/ 17426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993" h="79997">
                <a:moveTo>
                  <a:pt x="22569" y="2570"/>
                </a:moveTo>
                <a:lnTo>
                  <a:pt x="2570" y="16284"/>
                </a:lnTo>
                <a:lnTo>
                  <a:pt x="7141" y="28283"/>
                </a:lnTo>
                <a:lnTo>
                  <a:pt x="71139" y="42569"/>
                </a:lnTo>
                <a:lnTo>
                  <a:pt x="103138" y="48283"/>
                </a:lnTo>
                <a:lnTo>
                  <a:pt x="116852" y="62568"/>
                </a:lnTo>
                <a:lnTo>
                  <a:pt x="153422" y="65425"/>
                </a:lnTo>
                <a:lnTo>
                  <a:pt x="170564" y="80281"/>
                </a:lnTo>
                <a:lnTo>
                  <a:pt x="185992" y="76282"/>
                </a:lnTo>
                <a:lnTo>
                  <a:pt x="200849" y="63139"/>
                </a:lnTo>
                <a:lnTo>
                  <a:pt x="173993" y="51140"/>
                </a:lnTo>
                <a:lnTo>
                  <a:pt x="151136" y="31712"/>
                </a:lnTo>
                <a:lnTo>
                  <a:pt x="91710" y="1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4" name="Freihandform: Form 91">
            <a:extLst>
              <a:ext uri="{FF2B5EF4-FFF2-40B4-BE49-F238E27FC236}">
                <a16:creationId xmlns:a16="http://schemas.microsoft.com/office/drawing/2014/main" id="{6F1B7176-AEDA-588B-E9C4-E466F0D97AB2}"/>
              </a:ext>
            </a:extLst>
          </p:cNvPr>
          <p:cNvSpPr/>
          <p:nvPr userDrawn="1"/>
        </p:nvSpPr>
        <p:spPr>
          <a:xfrm>
            <a:off x="11282118" y="4872620"/>
            <a:ext cx="48780" cy="30906"/>
          </a:xfrm>
          <a:custGeom>
            <a:avLst/>
            <a:gdLst>
              <a:gd name="connsiteX0" fmla="*/ 17998 w 34284"/>
              <a:gd name="connsiteY0" fmla="*/ 2570 h 22856"/>
              <a:gd name="connsiteX1" fmla="*/ 2570 w 34284"/>
              <a:gd name="connsiteY1" fmla="*/ 11712 h 22856"/>
              <a:gd name="connsiteX2" fmla="*/ 11712 w 34284"/>
              <a:gd name="connsiteY2" fmla="*/ 21426 h 22856"/>
              <a:gd name="connsiteX3" fmla="*/ 34569 w 34284"/>
              <a:gd name="connsiteY3" fmla="*/ 12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22856">
                <a:moveTo>
                  <a:pt x="17998" y="2570"/>
                </a:moveTo>
                <a:lnTo>
                  <a:pt x="2570" y="11712"/>
                </a:lnTo>
                <a:lnTo>
                  <a:pt x="11712" y="21426"/>
                </a:lnTo>
                <a:lnTo>
                  <a:pt x="34569" y="12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5" name="Freihandform: Form 92">
            <a:extLst>
              <a:ext uri="{FF2B5EF4-FFF2-40B4-BE49-F238E27FC236}">
                <a16:creationId xmlns:a16="http://schemas.microsoft.com/office/drawing/2014/main" id="{0816FDA9-F4FE-E180-3338-64497F6999BD}"/>
              </a:ext>
            </a:extLst>
          </p:cNvPr>
          <p:cNvSpPr/>
          <p:nvPr userDrawn="1"/>
        </p:nvSpPr>
        <p:spPr>
          <a:xfrm>
            <a:off x="11343090" y="4863347"/>
            <a:ext cx="40649" cy="30906"/>
          </a:xfrm>
          <a:custGeom>
            <a:avLst/>
            <a:gdLst>
              <a:gd name="connsiteX0" fmla="*/ 2570 w 28570"/>
              <a:gd name="connsiteY0" fmla="*/ 3141 h 22856"/>
              <a:gd name="connsiteX1" fmla="*/ 5427 w 28570"/>
              <a:gd name="connsiteY1" fmla="*/ 16855 h 22856"/>
              <a:gd name="connsiteX2" fmla="*/ 21998 w 28570"/>
              <a:gd name="connsiteY2" fmla="*/ 21426 h 22856"/>
              <a:gd name="connsiteX3" fmla="*/ 28283 w 28570"/>
              <a:gd name="connsiteY3" fmla="*/ 13427 h 22856"/>
              <a:gd name="connsiteX4" fmla="*/ 21426 w 28570"/>
              <a:gd name="connsiteY4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22856">
                <a:moveTo>
                  <a:pt x="2570" y="3141"/>
                </a:moveTo>
                <a:lnTo>
                  <a:pt x="5427" y="16855"/>
                </a:lnTo>
                <a:lnTo>
                  <a:pt x="21998" y="21426"/>
                </a:lnTo>
                <a:lnTo>
                  <a:pt x="28283" y="13427"/>
                </a:lnTo>
                <a:lnTo>
                  <a:pt x="21426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6" name="Freihandform: Form 93">
            <a:extLst>
              <a:ext uri="{FF2B5EF4-FFF2-40B4-BE49-F238E27FC236}">
                <a16:creationId xmlns:a16="http://schemas.microsoft.com/office/drawing/2014/main" id="{9EF4990A-4D68-BE23-4345-0569306D06E4}"/>
              </a:ext>
            </a:extLst>
          </p:cNvPr>
          <p:cNvSpPr/>
          <p:nvPr userDrawn="1"/>
        </p:nvSpPr>
        <p:spPr>
          <a:xfrm>
            <a:off x="11370730" y="4912798"/>
            <a:ext cx="48780" cy="30906"/>
          </a:xfrm>
          <a:custGeom>
            <a:avLst/>
            <a:gdLst>
              <a:gd name="connsiteX0" fmla="*/ 22569 w 34284"/>
              <a:gd name="connsiteY0" fmla="*/ 2570 h 22856"/>
              <a:gd name="connsiteX1" fmla="*/ 2570 w 34284"/>
              <a:gd name="connsiteY1" fmla="*/ 5427 h 22856"/>
              <a:gd name="connsiteX2" fmla="*/ 20284 w 34284"/>
              <a:gd name="connsiteY2" fmla="*/ 20855 h 22856"/>
              <a:gd name="connsiteX3" fmla="*/ 34569 w 34284"/>
              <a:gd name="connsiteY3" fmla="*/ 20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22856">
                <a:moveTo>
                  <a:pt x="22569" y="2570"/>
                </a:moveTo>
                <a:lnTo>
                  <a:pt x="2570" y="5427"/>
                </a:lnTo>
                <a:lnTo>
                  <a:pt x="20284" y="20855"/>
                </a:lnTo>
                <a:lnTo>
                  <a:pt x="34569" y="20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7" name="Freihandform: Form 94">
            <a:extLst>
              <a:ext uri="{FF2B5EF4-FFF2-40B4-BE49-F238E27FC236}">
                <a16:creationId xmlns:a16="http://schemas.microsoft.com/office/drawing/2014/main" id="{9807CCA8-C9CE-F1DB-4104-97131A203FF1}"/>
              </a:ext>
            </a:extLst>
          </p:cNvPr>
          <p:cNvSpPr/>
          <p:nvPr userDrawn="1"/>
        </p:nvSpPr>
        <p:spPr>
          <a:xfrm>
            <a:off x="11400813" y="4872620"/>
            <a:ext cx="81299" cy="30906"/>
          </a:xfrm>
          <a:custGeom>
            <a:avLst/>
            <a:gdLst>
              <a:gd name="connsiteX0" fmla="*/ 7141 w 57140"/>
              <a:gd name="connsiteY0" fmla="*/ 8284 h 22856"/>
              <a:gd name="connsiteX1" fmla="*/ 2570 w 57140"/>
              <a:gd name="connsiteY1" fmla="*/ 17426 h 22856"/>
              <a:gd name="connsiteX2" fmla="*/ 35140 w 57140"/>
              <a:gd name="connsiteY2" fmla="*/ 21998 h 22856"/>
              <a:gd name="connsiteX3" fmla="*/ 60282 w 57140"/>
              <a:gd name="connsiteY3" fmla="*/ 7712 h 22856"/>
              <a:gd name="connsiteX4" fmla="*/ 45997 w 57140"/>
              <a:gd name="connsiteY4" fmla="*/ 3713 h 22856"/>
              <a:gd name="connsiteX5" fmla="*/ 23141 w 57140"/>
              <a:gd name="connsiteY5" fmla="*/ 9998 h 22856"/>
              <a:gd name="connsiteX6" fmla="*/ 14570 w 57140"/>
              <a:gd name="connsiteY6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0" h="22856">
                <a:moveTo>
                  <a:pt x="7141" y="8284"/>
                </a:moveTo>
                <a:lnTo>
                  <a:pt x="2570" y="17426"/>
                </a:lnTo>
                <a:lnTo>
                  <a:pt x="35140" y="21998"/>
                </a:lnTo>
                <a:lnTo>
                  <a:pt x="60282" y="7712"/>
                </a:lnTo>
                <a:lnTo>
                  <a:pt x="45997" y="3713"/>
                </a:lnTo>
                <a:lnTo>
                  <a:pt x="23141" y="9998"/>
                </a:lnTo>
                <a:lnTo>
                  <a:pt x="1457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8" name="Freihandform: Form 95">
            <a:extLst>
              <a:ext uri="{FF2B5EF4-FFF2-40B4-BE49-F238E27FC236}">
                <a16:creationId xmlns:a16="http://schemas.microsoft.com/office/drawing/2014/main" id="{8AF6A220-6AC1-C1A7-6FB0-CC68942C0F4C}"/>
              </a:ext>
            </a:extLst>
          </p:cNvPr>
          <p:cNvSpPr/>
          <p:nvPr userDrawn="1"/>
        </p:nvSpPr>
        <p:spPr>
          <a:xfrm>
            <a:off x="11504062" y="4887298"/>
            <a:ext cx="105687" cy="54087"/>
          </a:xfrm>
          <a:custGeom>
            <a:avLst/>
            <a:gdLst>
              <a:gd name="connsiteX0" fmla="*/ 39711 w 74283"/>
              <a:gd name="connsiteY0" fmla="*/ 2570 h 39998"/>
              <a:gd name="connsiteX1" fmla="*/ 2570 w 74283"/>
              <a:gd name="connsiteY1" fmla="*/ 33997 h 39998"/>
              <a:gd name="connsiteX2" fmla="*/ 5998 w 74283"/>
              <a:gd name="connsiteY2" fmla="*/ 41997 h 39998"/>
              <a:gd name="connsiteX3" fmla="*/ 21998 w 74283"/>
              <a:gd name="connsiteY3" fmla="*/ 39140 h 39998"/>
              <a:gd name="connsiteX4" fmla="*/ 40854 w 74283"/>
              <a:gd name="connsiteY4" fmla="*/ 21426 h 39998"/>
              <a:gd name="connsiteX5" fmla="*/ 76853 w 74283"/>
              <a:gd name="connsiteY5" fmla="*/ 16284 h 39998"/>
              <a:gd name="connsiteX6" fmla="*/ 69996 w 74283"/>
              <a:gd name="connsiteY6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83" h="39998">
                <a:moveTo>
                  <a:pt x="39711" y="2570"/>
                </a:moveTo>
                <a:lnTo>
                  <a:pt x="2570" y="33997"/>
                </a:lnTo>
                <a:lnTo>
                  <a:pt x="5998" y="41997"/>
                </a:lnTo>
                <a:lnTo>
                  <a:pt x="21998" y="39140"/>
                </a:lnTo>
                <a:lnTo>
                  <a:pt x="40854" y="21426"/>
                </a:lnTo>
                <a:lnTo>
                  <a:pt x="76853" y="16284"/>
                </a:lnTo>
                <a:lnTo>
                  <a:pt x="69996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9" name="Freihandform: Form 96">
            <a:extLst>
              <a:ext uri="{FF2B5EF4-FFF2-40B4-BE49-F238E27FC236}">
                <a16:creationId xmlns:a16="http://schemas.microsoft.com/office/drawing/2014/main" id="{6D7325E3-0705-8CC9-4AC7-BC05DA7ED97E}"/>
              </a:ext>
            </a:extLst>
          </p:cNvPr>
          <p:cNvSpPr/>
          <p:nvPr userDrawn="1"/>
        </p:nvSpPr>
        <p:spPr>
          <a:xfrm>
            <a:off x="12261763" y="4755172"/>
            <a:ext cx="105687" cy="69540"/>
          </a:xfrm>
          <a:custGeom>
            <a:avLst/>
            <a:gdLst>
              <a:gd name="connsiteX0" fmla="*/ 67139 w 74283"/>
              <a:gd name="connsiteY0" fmla="*/ 2570 h 51426"/>
              <a:gd name="connsiteX1" fmla="*/ 60283 w 74283"/>
              <a:gd name="connsiteY1" fmla="*/ 4284 h 51426"/>
              <a:gd name="connsiteX2" fmla="*/ 55711 w 74283"/>
              <a:gd name="connsiteY2" fmla="*/ 23141 h 51426"/>
              <a:gd name="connsiteX3" fmla="*/ 42569 w 74283"/>
              <a:gd name="connsiteY3" fmla="*/ 31712 h 51426"/>
              <a:gd name="connsiteX4" fmla="*/ 2570 w 74283"/>
              <a:gd name="connsiteY4" fmla="*/ 38569 h 51426"/>
              <a:gd name="connsiteX5" fmla="*/ 4284 w 74283"/>
              <a:gd name="connsiteY5" fmla="*/ 53997 h 51426"/>
              <a:gd name="connsiteX6" fmla="*/ 46569 w 74283"/>
              <a:gd name="connsiteY6" fmla="*/ 51711 h 51426"/>
              <a:gd name="connsiteX7" fmla="*/ 72854 w 74283"/>
              <a:gd name="connsiteY7" fmla="*/ 35140 h 51426"/>
              <a:gd name="connsiteX8" fmla="*/ 71139 w 74283"/>
              <a:gd name="connsiteY8" fmla="*/ 5998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83" h="51426">
                <a:moveTo>
                  <a:pt x="67139" y="2570"/>
                </a:moveTo>
                <a:lnTo>
                  <a:pt x="60283" y="4284"/>
                </a:lnTo>
                <a:lnTo>
                  <a:pt x="55711" y="23141"/>
                </a:lnTo>
                <a:lnTo>
                  <a:pt x="42569" y="31712"/>
                </a:lnTo>
                <a:lnTo>
                  <a:pt x="2570" y="38569"/>
                </a:lnTo>
                <a:lnTo>
                  <a:pt x="4284" y="53997"/>
                </a:lnTo>
                <a:lnTo>
                  <a:pt x="46569" y="51711"/>
                </a:lnTo>
                <a:lnTo>
                  <a:pt x="72854" y="35140"/>
                </a:lnTo>
                <a:lnTo>
                  <a:pt x="71139" y="5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Freihandform: Form 97">
            <a:extLst>
              <a:ext uri="{FF2B5EF4-FFF2-40B4-BE49-F238E27FC236}">
                <a16:creationId xmlns:a16="http://schemas.microsoft.com/office/drawing/2014/main" id="{C76C30F4-F4A6-A87E-B83F-E23D07AD2069}"/>
              </a:ext>
            </a:extLst>
          </p:cNvPr>
          <p:cNvSpPr/>
          <p:nvPr userDrawn="1"/>
        </p:nvSpPr>
        <p:spPr>
          <a:xfrm>
            <a:off x="11319515" y="4188035"/>
            <a:ext cx="89428" cy="108173"/>
          </a:xfrm>
          <a:custGeom>
            <a:avLst/>
            <a:gdLst>
              <a:gd name="connsiteX0" fmla="*/ 47140 w 62855"/>
              <a:gd name="connsiteY0" fmla="*/ 2570 h 79997"/>
              <a:gd name="connsiteX1" fmla="*/ 40854 w 62855"/>
              <a:gd name="connsiteY1" fmla="*/ 14569 h 79997"/>
              <a:gd name="connsiteX2" fmla="*/ 37426 w 62855"/>
              <a:gd name="connsiteY2" fmla="*/ 28855 h 79997"/>
              <a:gd name="connsiteX3" fmla="*/ 2570 w 62855"/>
              <a:gd name="connsiteY3" fmla="*/ 73425 h 79997"/>
              <a:gd name="connsiteX4" fmla="*/ 4856 w 62855"/>
              <a:gd name="connsiteY4" fmla="*/ 82567 h 79997"/>
              <a:gd name="connsiteX5" fmla="*/ 19712 w 62855"/>
              <a:gd name="connsiteY5" fmla="*/ 80282 h 79997"/>
              <a:gd name="connsiteX6" fmla="*/ 64854 w 62855"/>
              <a:gd name="connsiteY6" fmla="*/ 29997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55" h="79997">
                <a:moveTo>
                  <a:pt x="47140" y="2570"/>
                </a:moveTo>
                <a:lnTo>
                  <a:pt x="40854" y="14569"/>
                </a:lnTo>
                <a:lnTo>
                  <a:pt x="37426" y="28855"/>
                </a:lnTo>
                <a:lnTo>
                  <a:pt x="2570" y="73425"/>
                </a:lnTo>
                <a:lnTo>
                  <a:pt x="4856" y="82567"/>
                </a:lnTo>
                <a:lnTo>
                  <a:pt x="19712" y="80282"/>
                </a:lnTo>
                <a:lnTo>
                  <a:pt x="64854" y="29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Freihandform: Form 98">
            <a:extLst>
              <a:ext uri="{FF2B5EF4-FFF2-40B4-BE49-F238E27FC236}">
                <a16:creationId xmlns:a16="http://schemas.microsoft.com/office/drawing/2014/main" id="{9E8C3D48-7D30-EAFA-5B2E-8B9A2E7CAA95}"/>
              </a:ext>
            </a:extLst>
          </p:cNvPr>
          <p:cNvSpPr/>
          <p:nvPr userDrawn="1"/>
        </p:nvSpPr>
        <p:spPr>
          <a:xfrm>
            <a:off x="11462601" y="4164856"/>
            <a:ext cx="56909" cy="108173"/>
          </a:xfrm>
          <a:custGeom>
            <a:avLst/>
            <a:gdLst>
              <a:gd name="connsiteX0" fmla="*/ 3141 w 39998"/>
              <a:gd name="connsiteY0" fmla="*/ 2570 h 79997"/>
              <a:gd name="connsiteX1" fmla="*/ 2570 w 39998"/>
              <a:gd name="connsiteY1" fmla="*/ 39140 h 79997"/>
              <a:gd name="connsiteX2" fmla="*/ 15712 w 39998"/>
              <a:gd name="connsiteY2" fmla="*/ 52282 h 79997"/>
              <a:gd name="connsiteX3" fmla="*/ 20855 w 39998"/>
              <a:gd name="connsiteY3" fmla="*/ 78567 h 79997"/>
              <a:gd name="connsiteX4" fmla="*/ 33997 w 39998"/>
              <a:gd name="connsiteY4" fmla="*/ 81424 h 79997"/>
              <a:gd name="connsiteX5" fmla="*/ 40283 w 39998"/>
              <a:gd name="connsiteY5" fmla="*/ 65425 h 79997"/>
              <a:gd name="connsiteX6" fmla="*/ 29997 w 39998"/>
              <a:gd name="connsiteY6" fmla="*/ 57425 h 79997"/>
              <a:gd name="connsiteX7" fmla="*/ 27140 w 39998"/>
              <a:gd name="connsiteY7" fmla="*/ 11712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98" h="79997">
                <a:moveTo>
                  <a:pt x="3141" y="2570"/>
                </a:moveTo>
                <a:lnTo>
                  <a:pt x="2570" y="39140"/>
                </a:lnTo>
                <a:lnTo>
                  <a:pt x="15712" y="52282"/>
                </a:lnTo>
                <a:lnTo>
                  <a:pt x="20855" y="78567"/>
                </a:lnTo>
                <a:lnTo>
                  <a:pt x="33997" y="81424"/>
                </a:lnTo>
                <a:lnTo>
                  <a:pt x="40283" y="65425"/>
                </a:lnTo>
                <a:lnTo>
                  <a:pt x="29997" y="57425"/>
                </a:lnTo>
                <a:lnTo>
                  <a:pt x="27140" y="1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Freihandform: Form 99">
            <a:extLst>
              <a:ext uri="{FF2B5EF4-FFF2-40B4-BE49-F238E27FC236}">
                <a16:creationId xmlns:a16="http://schemas.microsoft.com/office/drawing/2014/main" id="{7767FEC0-1490-FFE9-E9BF-2BD2A4D1F762}"/>
              </a:ext>
            </a:extLst>
          </p:cNvPr>
          <p:cNvSpPr/>
          <p:nvPr userDrawn="1"/>
        </p:nvSpPr>
        <p:spPr>
          <a:xfrm>
            <a:off x="11516257" y="4184173"/>
            <a:ext cx="32519" cy="61814"/>
          </a:xfrm>
          <a:custGeom>
            <a:avLst/>
            <a:gdLst>
              <a:gd name="connsiteX0" fmla="*/ 3141 w 22856"/>
              <a:gd name="connsiteY0" fmla="*/ 2570 h 45712"/>
              <a:gd name="connsiteX1" fmla="*/ 2570 w 22856"/>
              <a:gd name="connsiteY1" fmla="*/ 34569 h 45712"/>
              <a:gd name="connsiteX2" fmla="*/ 9998 w 22856"/>
              <a:gd name="connsiteY2" fmla="*/ 47140 h 45712"/>
              <a:gd name="connsiteX3" fmla="*/ 23712 w 22856"/>
              <a:gd name="connsiteY3" fmla="*/ 31712 h 45712"/>
              <a:gd name="connsiteX4" fmla="*/ 19712 w 22856"/>
              <a:gd name="connsiteY4" fmla="*/ 3713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45712">
                <a:moveTo>
                  <a:pt x="3141" y="2570"/>
                </a:moveTo>
                <a:lnTo>
                  <a:pt x="2570" y="34569"/>
                </a:lnTo>
                <a:lnTo>
                  <a:pt x="9998" y="47140"/>
                </a:lnTo>
                <a:lnTo>
                  <a:pt x="23712" y="31712"/>
                </a:lnTo>
                <a:lnTo>
                  <a:pt x="19712" y="3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Freihandform: Form 100">
            <a:extLst>
              <a:ext uri="{FF2B5EF4-FFF2-40B4-BE49-F238E27FC236}">
                <a16:creationId xmlns:a16="http://schemas.microsoft.com/office/drawing/2014/main" id="{2F4A9FFF-4CD5-A19D-9C8A-70FB31F4425C}"/>
              </a:ext>
            </a:extLst>
          </p:cNvPr>
          <p:cNvSpPr/>
          <p:nvPr userDrawn="1"/>
        </p:nvSpPr>
        <p:spPr>
          <a:xfrm>
            <a:off x="11529263" y="4140905"/>
            <a:ext cx="48780" cy="54087"/>
          </a:xfrm>
          <a:custGeom>
            <a:avLst/>
            <a:gdLst>
              <a:gd name="connsiteX0" fmla="*/ 2570 w 34284"/>
              <a:gd name="connsiteY0" fmla="*/ 5998 h 39998"/>
              <a:gd name="connsiteX1" fmla="*/ 15713 w 34284"/>
              <a:gd name="connsiteY1" fmla="*/ 23712 h 39998"/>
              <a:gd name="connsiteX2" fmla="*/ 21998 w 34284"/>
              <a:gd name="connsiteY2" fmla="*/ 40854 h 39998"/>
              <a:gd name="connsiteX3" fmla="*/ 33997 w 34284"/>
              <a:gd name="connsiteY3" fmla="*/ 40854 h 39998"/>
              <a:gd name="connsiteX4" fmla="*/ 31712 w 34284"/>
              <a:gd name="connsiteY4" fmla="*/ 11712 h 39998"/>
              <a:gd name="connsiteX5" fmla="*/ 18570 w 34284"/>
              <a:gd name="connsiteY5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9998">
                <a:moveTo>
                  <a:pt x="2570" y="5998"/>
                </a:moveTo>
                <a:lnTo>
                  <a:pt x="15713" y="23712"/>
                </a:lnTo>
                <a:lnTo>
                  <a:pt x="21998" y="40854"/>
                </a:lnTo>
                <a:lnTo>
                  <a:pt x="33997" y="40854"/>
                </a:lnTo>
                <a:lnTo>
                  <a:pt x="31712" y="11712"/>
                </a:lnTo>
                <a:lnTo>
                  <a:pt x="18570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Freihandform: Form 101">
            <a:extLst>
              <a:ext uri="{FF2B5EF4-FFF2-40B4-BE49-F238E27FC236}">
                <a16:creationId xmlns:a16="http://schemas.microsoft.com/office/drawing/2014/main" id="{4B68AD19-8F79-3D20-3643-1361897F6CE7}"/>
              </a:ext>
            </a:extLst>
          </p:cNvPr>
          <p:cNvSpPr/>
          <p:nvPr userDrawn="1"/>
        </p:nvSpPr>
        <p:spPr>
          <a:xfrm>
            <a:off x="11475607" y="4235169"/>
            <a:ext cx="138208" cy="146807"/>
          </a:xfrm>
          <a:custGeom>
            <a:avLst/>
            <a:gdLst>
              <a:gd name="connsiteX0" fmla="*/ 65996 w 97139"/>
              <a:gd name="connsiteY0" fmla="*/ 2570 h 108567"/>
              <a:gd name="connsiteX1" fmla="*/ 68853 w 97139"/>
              <a:gd name="connsiteY1" fmla="*/ 23712 h 108567"/>
              <a:gd name="connsiteX2" fmla="*/ 44283 w 97139"/>
              <a:gd name="connsiteY2" fmla="*/ 43711 h 108567"/>
              <a:gd name="connsiteX3" fmla="*/ 24283 w 97139"/>
              <a:gd name="connsiteY3" fmla="*/ 45426 h 108567"/>
              <a:gd name="connsiteX4" fmla="*/ 2570 w 97139"/>
              <a:gd name="connsiteY4" fmla="*/ 68853 h 108567"/>
              <a:gd name="connsiteX5" fmla="*/ 3141 w 97139"/>
              <a:gd name="connsiteY5" fmla="*/ 79139 h 108567"/>
              <a:gd name="connsiteX6" fmla="*/ 23140 w 97139"/>
              <a:gd name="connsiteY6" fmla="*/ 72853 h 108567"/>
              <a:gd name="connsiteX7" fmla="*/ 37426 w 97139"/>
              <a:gd name="connsiteY7" fmla="*/ 63711 h 108567"/>
              <a:gd name="connsiteX8" fmla="*/ 49426 w 97139"/>
              <a:gd name="connsiteY8" fmla="*/ 93995 h 108567"/>
              <a:gd name="connsiteX9" fmla="*/ 69996 w 97139"/>
              <a:gd name="connsiteY9" fmla="*/ 108852 h 108567"/>
              <a:gd name="connsiteX10" fmla="*/ 78567 w 97139"/>
              <a:gd name="connsiteY10" fmla="*/ 105995 h 108567"/>
              <a:gd name="connsiteX11" fmla="*/ 85996 w 97139"/>
              <a:gd name="connsiteY11" fmla="*/ 96852 h 108567"/>
              <a:gd name="connsiteX12" fmla="*/ 69425 w 97139"/>
              <a:gd name="connsiteY12" fmla="*/ 80281 h 108567"/>
              <a:gd name="connsiteX13" fmla="*/ 79139 w 97139"/>
              <a:gd name="connsiteY13" fmla="*/ 72282 h 108567"/>
              <a:gd name="connsiteX14" fmla="*/ 90567 w 97139"/>
              <a:gd name="connsiteY14" fmla="*/ 81424 h 108567"/>
              <a:gd name="connsiteX15" fmla="*/ 97995 w 97139"/>
              <a:gd name="connsiteY15" fmla="*/ 68853 h 108567"/>
              <a:gd name="connsiteX16" fmla="*/ 90567 w 97139"/>
              <a:gd name="connsiteY16" fmla="*/ 53425 h 108567"/>
              <a:gd name="connsiteX17" fmla="*/ 88853 w 97139"/>
              <a:gd name="connsiteY17" fmla="*/ 19141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139" h="108567">
                <a:moveTo>
                  <a:pt x="65996" y="2570"/>
                </a:moveTo>
                <a:lnTo>
                  <a:pt x="68853" y="23712"/>
                </a:lnTo>
                <a:lnTo>
                  <a:pt x="44283" y="43711"/>
                </a:lnTo>
                <a:lnTo>
                  <a:pt x="24283" y="45426"/>
                </a:lnTo>
                <a:lnTo>
                  <a:pt x="2570" y="68853"/>
                </a:lnTo>
                <a:lnTo>
                  <a:pt x="3141" y="79139"/>
                </a:lnTo>
                <a:lnTo>
                  <a:pt x="23140" y="72853"/>
                </a:lnTo>
                <a:lnTo>
                  <a:pt x="37426" y="63711"/>
                </a:lnTo>
                <a:lnTo>
                  <a:pt x="49426" y="93995"/>
                </a:lnTo>
                <a:lnTo>
                  <a:pt x="69996" y="108852"/>
                </a:lnTo>
                <a:lnTo>
                  <a:pt x="78567" y="105995"/>
                </a:lnTo>
                <a:lnTo>
                  <a:pt x="85996" y="96852"/>
                </a:lnTo>
                <a:lnTo>
                  <a:pt x="69425" y="80281"/>
                </a:lnTo>
                <a:lnTo>
                  <a:pt x="79139" y="72282"/>
                </a:lnTo>
                <a:lnTo>
                  <a:pt x="90567" y="81424"/>
                </a:lnTo>
                <a:lnTo>
                  <a:pt x="97995" y="68853"/>
                </a:lnTo>
                <a:lnTo>
                  <a:pt x="90567" y="53425"/>
                </a:lnTo>
                <a:lnTo>
                  <a:pt x="88853" y="19141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Freihandform: Form 102">
            <a:extLst>
              <a:ext uri="{FF2B5EF4-FFF2-40B4-BE49-F238E27FC236}">
                <a16:creationId xmlns:a16="http://schemas.microsoft.com/office/drawing/2014/main" id="{2D9324AC-A9D4-6506-5A71-0F9A45A48CF2}"/>
              </a:ext>
            </a:extLst>
          </p:cNvPr>
          <p:cNvSpPr/>
          <p:nvPr userDrawn="1"/>
        </p:nvSpPr>
        <p:spPr>
          <a:xfrm>
            <a:off x="11373983" y="3945418"/>
            <a:ext cx="146338" cy="185439"/>
          </a:xfrm>
          <a:custGeom>
            <a:avLst/>
            <a:gdLst>
              <a:gd name="connsiteX0" fmla="*/ 23712 w 102853"/>
              <a:gd name="connsiteY0" fmla="*/ 2570 h 137138"/>
              <a:gd name="connsiteX1" fmla="*/ 4856 w 102853"/>
              <a:gd name="connsiteY1" fmla="*/ 15712 h 137138"/>
              <a:gd name="connsiteX2" fmla="*/ 2570 w 102853"/>
              <a:gd name="connsiteY2" fmla="*/ 57996 h 137138"/>
              <a:gd name="connsiteX3" fmla="*/ 32283 w 102853"/>
              <a:gd name="connsiteY3" fmla="*/ 115137 h 137138"/>
              <a:gd name="connsiteX4" fmla="*/ 41997 w 102853"/>
              <a:gd name="connsiteY4" fmla="*/ 122566 h 137138"/>
              <a:gd name="connsiteX5" fmla="*/ 54568 w 102853"/>
              <a:gd name="connsiteY5" fmla="*/ 113995 h 137138"/>
              <a:gd name="connsiteX6" fmla="*/ 76282 w 102853"/>
              <a:gd name="connsiteY6" fmla="*/ 117994 h 137138"/>
              <a:gd name="connsiteX7" fmla="*/ 80281 w 102853"/>
              <a:gd name="connsiteY7" fmla="*/ 136851 h 137138"/>
              <a:gd name="connsiteX8" fmla="*/ 96281 w 102853"/>
              <a:gd name="connsiteY8" fmla="*/ 137994 h 137138"/>
              <a:gd name="connsiteX9" fmla="*/ 103709 w 102853"/>
              <a:gd name="connsiteY9" fmla="*/ 127709 h 137138"/>
              <a:gd name="connsiteX10" fmla="*/ 93995 w 102853"/>
              <a:gd name="connsiteY10" fmla="*/ 113995 h 137138"/>
              <a:gd name="connsiteX11" fmla="*/ 81996 w 102853"/>
              <a:gd name="connsiteY11" fmla="*/ 103138 h 137138"/>
              <a:gd name="connsiteX12" fmla="*/ 57425 w 102853"/>
              <a:gd name="connsiteY12" fmla="*/ 100281 h 137138"/>
              <a:gd name="connsiteX13" fmla="*/ 43711 w 102853"/>
              <a:gd name="connsiteY13" fmla="*/ 78567 h 137138"/>
              <a:gd name="connsiteX14" fmla="*/ 59140 w 102853"/>
              <a:gd name="connsiteY14" fmla="*/ 55139 h 137138"/>
              <a:gd name="connsiteX15" fmla="*/ 60854 w 102853"/>
              <a:gd name="connsiteY15" fmla="*/ 34569 h 137138"/>
              <a:gd name="connsiteX16" fmla="*/ 49997 w 102853"/>
              <a:gd name="connsiteY16" fmla="*/ 8855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853" h="137138">
                <a:moveTo>
                  <a:pt x="23712" y="2570"/>
                </a:moveTo>
                <a:lnTo>
                  <a:pt x="4856" y="15712"/>
                </a:lnTo>
                <a:lnTo>
                  <a:pt x="2570" y="57996"/>
                </a:lnTo>
                <a:lnTo>
                  <a:pt x="32283" y="115137"/>
                </a:lnTo>
                <a:lnTo>
                  <a:pt x="41997" y="122566"/>
                </a:lnTo>
                <a:lnTo>
                  <a:pt x="54568" y="113995"/>
                </a:lnTo>
                <a:lnTo>
                  <a:pt x="76282" y="117994"/>
                </a:lnTo>
                <a:lnTo>
                  <a:pt x="80281" y="136851"/>
                </a:lnTo>
                <a:lnTo>
                  <a:pt x="96281" y="137994"/>
                </a:lnTo>
                <a:lnTo>
                  <a:pt x="103709" y="127709"/>
                </a:lnTo>
                <a:lnTo>
                  <a:pt x="93995" y="113995"/>
                </a:lnTo>
                <a:lnTo>
                  <a:pt x="81996" y="103138"/>
                </a:lnTo>
                <a:lnTo>
                  <a:pt x="57425" y="100281"/>
                </a:lnTo>
                <a:lnTo>
                  <a:pt x="43711" y="78567"/>
                </a:lnTo>
                <a:lnTo>
                  <a:pt x="59140" y="55139"/>
                </a:lnTo>
                <a:lnTo>
                  <a:pt x="60854" y="34569"/>
                </a:lnTo>
                <a:lnTo>
                  <a:pt x="49997" y="8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Freihandform: Form 103">
            <a:extLst>
              <a:ext uri="{FF2B5EF4-FFF2-40B4-BE49-F238E27FC236}">
                <a16:creationId xmlns:a16="http://schemas.microsoft.com/office/drawing/2014/main" id="{F2BA9885-9C56-4DE6-1D87-A5C9478F2297}"/>
              </a:ext>
            </a:extLst>
          </p:cNvPr>
          <p:cNvSpPr/>
          <p:nvPr userDrawn="1"/>
        </p:nvSpPr>
        <p:spPr>
          <a:xfrm>
            <a:off x="11417886" y="4115405"/>
            <a:ext cx="32519" cy="38633"/>
          </a:xfrm>
          <a:custGeom>
            <a:avLst/>
            <a:gdLst>
              <a:gd name="connsiteX0" fmla="*/ 2570 w 22856"/>
              <a:gd name="connsiteY0" fmla="*/ 2570 h 28570"/>
              <a:gd name="connsiteX1" fmla="*/ 8284 w 22856"/>
              <a:gd name="connsiteY1" fmla="*/ 22569 h 28570"/>
              <a:gd name="connsiteX2" fmla="*/ 17998 w 22856"/>
              <a:gd name="connsiteY2" fmla="*/ 28855 h 28570"/>
              <a:gd name="connsiteX3" fmla="*/ 24855 w 22856"/>
              <a:gd name="connsiteY3" fmla="*/ 19712 h 28570"/>
              <a:gd name="connsiteX4" fmla="*/ 13998 w 22856"/>
              <a:gd name="connsiteY4" fmla="*/ 4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8570">
                <a:moveTo>
                  <a:pt x="2570" y="2570"/>
                </a:moveTo>
                <a:lnTo>
                  <a:pt x="8284" y="22569"/>
                </a:lnTo>
                <a:lnTo>
                  <a:pt x="17998" y="28855"/>
                </a:lnTo>
                <a:lnTo>
                  <a:pt x="24855" y="19712"/>
                </a:lnTo>
                <a:lnTo>
                  <a:pt x="13998" y="4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7" name="Freihandform: Form 104">
            <a:extLst>
              <a:ext uri="{FF2B5EF4-FFF2-40B4-BE49-F238E27FC236}">
                <a16:creationId xmlns:a16="http://schemas.microsoft.com/office/drawing/2014/main" id="{E4E7DA43-C3ED-4214-4421-D6A2616D126D}"/>
              </a:ext>
            </a:extLst>
          </p:cNvPr>
          <p:cNvSpPr/>
          <p:nvPr userDrawn="1"/>
        </p:nvSpPr>
        <p:spPr>
          <a:xfrm>
            <a:off x="11034156" y="3917602"/>
            <a:ext cx="73169" cy="61814"/>
          </a:xfrm>
          <a:custGeom>
            <a:avLst/>
            <a:gdLst>
              <a:gd name="connsiteX0" fmla="*/ 32283 w 51426"/>
              <a:gd name="connsiteY0" fmla="*/ 2570 h 45712"/>
              <a:gd name="connsiteX1" fmla="*/ 15141 w 51426"/>
              <a:gd name="connsiteY1" fmla="*/ 7712 h 45712"/>
              <a:gd name="connsiteX2" fmla="*/ 2570 w 51426"/>
              <a:gd name="connsiteY2" fmla="*/ 23141 h 45712"/>
              <a:gd name="connsiteX3" fmla="*/ 12855 w 51426"/>
              <a:gd name="connsiteY3" fmla="*/ 43140 h 45712"/>
              <a:gd name="connsiteX4" fmla="*/ 28283 w 51426"/>
              <a:gd name="connsiteY4" fmla="*/ 44854 h 45712"/>
              <a:gd name="connsiteX5" fmla="*/ 45997 w 51426"/>
              <a:gd name="connsiteY5" fmla="*/ 29426 h 45712"/>
              <a:gd name="connsiteX6" fmla="*/ 49997 w 51426"/>
              <a:gd name="connsiteY6" fmla="*/ 8855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45712">
                <a:moveTo>
                  <a:pt x="32283" y="2570"/>
                </a:moveTo>
                <a:lnTo>
                  <a:pt x="15141" y="7712"/>
                </a:lnTo>
                <a:lnTo>
                  <a:pt x="2570" y="23141"/>
                </a:lnTo>
                <a:lnTo>
                  <a:pt x="12855" y="43140"/>
                </a:lnTo>
                <a:lnTo>
                  <a:pt x="28283" y="44854"/>
                </a:lnTo>
                <a:lnTo>
                  <a:pt x="45997" y="29426"/>
                </a:lnTo>
                <a:lnTo>
                  <a:pt x="49997" y="8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8" name="Freihandform: Form 105">
            <a:extLst>
              <a:ext uri="{FF2B5EF4-FFF2-40B4-BE49-F238E27FC236}">
                <a16:creationId xmlns:a16="http://schemas.microsoft.com/office/drawing/2014/main" id="{FD726550-5BA6-54FE-27F0-F657E005C9FA}"/>
              </a:ext>
            </a:extLst>
          </p:cNvPr>
          <p:cNvSpPr/>
          <p:nvPr userDrawn="1"/>
        </p:nvSpPr>
        <p:spPr>
          <a:xfrm>
            <a:off x="11324393" y="3702029"/>
            <a:ext cx="40649" cy="115900"/>
          </a:xfrm>
          <a:custGeom>
            <a:avLst/>
            <a:gdLst>
              <a:gd name="connsiteX0" fmla="*/ 29997 w 28570"/>
              <a:gd name="connsiteY0" fmla="*/ 2570 h 85711"/>
              <a:gd name="connsiteX1" fmla="*/ 4284 w 28570"/>
              <a:gd name="connsiteY1" fmla="*/ 21998 h 85711"/>
              <a:gd name="connsiteX2" fmla="*/ 2570 w 28570"/>
              <a:gd name="connsiteY2" fmla="*/ 60282 h 85711"/>
              <a:gd name="connsiteX3" fmla="*/ 25426 w 28570"/>
              <a:gd name="connsiteY3" fmla="*/ 85996 h 85711"/>
              <a:gd name="connsiteX4" fmla="*/ 30569 w 28570"/>
              <a:gd name="connsiteY4" fmla="*/ 81424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85711">
                <a:moveTo>
                  <a:pt x="29997" y="2570"/>
                </a:moveTo>
                <a:lnTo>
                  <a:pt x="4284" y="21998"/>
                </a:lnTo>
                <a:lnTo>
                  <a:pt x="2570" y="60282"/>
                </a:lnTo>
                <a:lnTo>
                  <a:pt x="25426" y="85996"/>
                </a:lnTo>
                <a:lnTo>
                  <a:pt x="30569" y="8142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9" name="Freihandform: Form 106">
            <a:extLst>
              <a:ext uri="{FF2B5EF4-FFF2-40B4-BE49-F238E27FC236}">
                <a16:creationId xmlns:a16="http://schemas.microsoft.com/office/drawing/2014/main" id="{B81467A9-24D8-2447-A5F6-CC7A5EC4D0AA}"/>
              </a:ext>
            </a:extLst>
          </p:cNvPr>
          <p:cNvSpPr/>
          <p:nvPr userDrawn="1"/>
        </p:nvSpPr>
        <p:spPr>
          <a:xfrm>
            <a:off x="11509754" y="3386781"/>
            <a:ext cx="73169" cy="108173"/>
          </a:xfrm>
          <a:custGeom>
            <a:avLst/>
            <a:gdLst>
              <a:gd name="connsiteX0" fmla="*/ 14569 w 51426"/>
              <a:gd name="connsiteY0" fmla="*/ 2570 h 79997"/>
              <a:gd name="connsiteX1" fmla="*/ 2570 w 51426"/>
              <a:gd name="connsiteY1" fmla="*/ 14569 h 79997"/>
              <a:gd name="connsiteX2" fmla="*/ 7712 w 51426"/>
              <a:gd name="connsiteY2" fmla="*/ 31712 h 79997"/>
              <a:gd name="connsiteX3" fmla="*/ 17998 w 51426"/>
              <a:gd name="connsiteY3" fmla="*/ 32283 h 79997"/>
              <a:gd name="connsiteX4" fmla="*/ 25426 w 51426"/>
              <a:gd name="connsiteY4" fmla="*/ 68853 h 79997"/>
              <a:gd name="connsiteX5" fmla="*/ 33426 w 51426"/>
              <a:gd name="connsiteY5" fmla="*/ 77996 h 79997"/>
              <a:gd name="connsiteX6" fmla="*/ 48283 w 51426"/>
              <a:gd name="connsiteY6" fmla="*/ 64853 h 79997"/>
              <a:gd name="connsiteX7" fmla="*/ 54568 w 51426"/>
              <a:gd name="connsiteY7" fmla="*/ 40854 h 79997"/>
              <a:gd name="connsiteX8" fmla="*/ 36283 w 51426"/>
              <a:gd name="connsiteY8" fmla="*/ 14569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79997">
                <a:moveTo>
                  <a:pt x="14569" y="2570"/>
                </a:moveTo>
                <a:lnTo>
                  <a:pt x="2570" y="14569"/>
                </a:lnTo>
                <a:lnTo>
                  <a:pt x="7712" y="31712"/>
                </a:lnTo>
                <a:lnTo>
                  <a:pt x="17998" y="32283"/>
                </a:lnTo>
                <a:lnTo>
                  <a:pt x="25426" y="68853"/>
                </a:lnTo>
                <a:lnTo>
                  <a:pt x="33426" y="77996"/>
                </a:lnTo>
                <a:lnTo>
                  <a:pt x="48283" y="64853"/>
                </a:lnTo>
                <a:lnTo>
                  <a:pt x="54568" y="40854"/>
                </a:lnTo>
                <a:lnTo>
                  <a:pt x="36283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Freihandform: Form 107">
            <a:extLst>
              <a:ext uri="{FF2B5EF4-FFF2-40B4-BE49-F238E27FC236}">
                <a16:creationId xmlns:a16="http://schemas.microsoft.com/office/drawing/2014/main" id="{808879B8-BDD6-043D-044B-B9933B6B8916}"/>
              </a:ext>
            </a:extLst>
          </p:cNvPr>
          <p:cNvSpPr/>
          <p:nvPr userDrawn="1"/>
        </p:nvSpPr>
        <p:spPr>
          <a:xfrm>
            <a:off x="11588613" y="3355101"/>
            <a:ext cx="48780" cy="69540"/>
          </a:xfrm>
          <a:custGeom>
            <a:avLst/>
            <a:gdLst>
              <a:gd name="connsiteX0" fmla="*/ 23712 w 34284"/>
              <a:gd name="connsiteY0" fmla="*/ 2570 h 51426"/>
              <a:gd name="connsiteX1" fmla="*/ 3141 w 34284"/>
              <a:gd name="connsiteY1" fmla="*/ 21426 h 51426"/>
              <a:gd name="connsiteX2" fmla="*/ 2570 w 34284"/>
              <a:gd name="connsiteY2" fmla="*/ 43140 h 51426"/>
              <a:gd name="connsiteX3" fmla="*/ 7712 w 34284"/>
              <a:gd name="connsiteY3" fmla="*/ 49426 h 51426"/>
              <a:gd name="connsiteX4" fmla="*/ 34569 w 34284"/>
              <a:gd name="connsiteY4" fmla="*/ 25998 h 51426"/>
              <a:gd name="connsiteX5" fmla="*/ 32283 w 34284"/>
              <a:gd name="connsiteY5" fmla="*/ 3141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51426">
                <a:moveTo>
                  <a:pt x="23712" y="2570"/>
                </a:moveTo>
                <a:lnTo>
                  <a:pt x="3141" y="21426"/>
                </a:lnTo>
                <a:lnTo>
                  <a:pt x="2570" y="43140"/>
                </a:lnTo>
                <a:lnTo>
                  <a:pt x="7712" y="49426"/>
                </a:lnTo>
                <a:lnTo>
                  <a:pt x="34569" y="25998"/>
                </a:lnTo>
                <a:lnTo>
                  <a:pt x="32283" y="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Freihandform: Form 108">
            <a:extLst>
              <a:ext uri="{FF2B5EF4-FFF2-40B4-BE49-F238E27FC236}">
                <a16:creationId xmlns:a16="http://schemas.microsoft.com/office/drawing/2014/main" id="{56230B9C-CF53-81F2-2211-900794DE9F69}"/>
              </a:ext>
            </a:extLst>
          </p:cNvPr>
          <p:cNvSpPr/>
          <p:nvPr userDrawn="1"/>
        </p:nvSpPr>
        <p:spPr>
          <a:xfrm>
            <a:off x="11527639" y="3060716"/>
            <a:ext cx="260155" cy="309067"/>
          </a:xfrm>
          <a:custGeom>
            <a:avLst/>
            <a:gdLst>
              <a:gd name="connsiteX0" fmla="*/ 38569 w 182851"/>
              <a:gd name="connsiteY0" fmla="*/ 175136 h 228563"/>
              <a:gd name="connsiteX1" fmla="*/ 2570 w 182851"/>
              <a:gd name="connsiteY1" fmla="*/ 215706 h 228563"/>
              <a:gd name="connsiteX2" fmla="*/ 8855 w 182851"/>
              <a:gd name="connsiteY2" fmla="*/ 225420 h 228563"/>
              <a:gd name="connsiteX3" fmla="*/ 26569 w 182851"/>
              <a:gd name="connsiteY3" fmla="*/ 227705 h 228563"/>
              <a:gd name="connsiteX4" fmla="*/ 59139 w 182851"/>
              <a:gd name="connsiteY4" fmla="*/ 202563 h 228563"/>
              <a:gd name="connsiteX5" fmla="*/ 82567 w 182851"/>
              <a:gd name="connsiteY5" fmla="*/ 197992 h 228563"/>
              <a:gd name="connsiteX6" fmla="*/ 103138 w 182851"/>
              <a:gd name="connsiteY6" fmla="*/ 222563 h 228563"/>
              <a:gd name="connsiteX7" fmla="*/ 119137 w 182851"/>
              <a:gd name="connsiteY7" fmla="*/ 217420 h 228563"/>
              <a:gd name="connsiteX8" fmla="*/ 125423 w 182851"/>
              <a:gd name="connsiteY8" fmla="*/ 193421 h 228563"/>
              <a:gd name="connsiteX9" fmla="*/ 155708 w 182851"/>
              <a:gd name="connsiteY9" fmla="*/ 192278 h 228563"/>
              <a:gd name="connsiteX10" fmla="*/ 184849 w 182851"/>
              <a:gd name="connsiteY10" fmla="*/ 157422 h 228563"/>
              <a:gd name="connsiteX11" fmla="*/ 169421 w 182851"/>
              <a:gd name="connsiteY11" fmla="*/ 99138 h 228563"/>
              <a:gd name="connsiteX12" fmla="*/ 162565 w 182851"/>
              <a:gd name="connsiteY12" fmla="*/ 67711 h 228563"/>
              <a:gd name="connsiteX13" fmla="*/ 177992 w 182851"/>
              <a:gd name="connsiteY13" fmla="*/ 55140 h 228563"/>
              <a:gd name="connsiteX14" fmla="*/ 143137 w 182851"/>
              <a:gd name="connsiteY14" fmla="*/ 2570 h 228563"/>
              <a:gd name="connsiteX15" fmla="*/ 133994 w 182851"/>
              <a:gd name="connsiteY15" fmla="*/ 3141 h 228563"/>
              <a:gd name="connsiteX16" fmla="*/ 115137 w 182851"/>
              <a:gd name="connsiteY16" fmla="*/ 24283 h 228563"/>
              <a:gd name="connsiteX17" fmla="*/ 115137 w 182851"/>
              <a:gd name="connsiteY17" fmla="*/ 41997 h 228563"/>
              <a:gd name="connsiteX18" fmla="*/ 123708 w 182851"/>
              <a:gd name="connsiteY18" fmla="*/ 51711 h 228563"/>
              <a:gd name="connsiteX19" fmla="*/ 125994 w 182851"/>
              <a:gd name="connsiteY19" fmla="*/ 98567 h 228563"/>
              <a:gd name="connsiteX20" fmla="*/ 104852 w 182851"/>
              <a:gd name="connsiteY20" fmla="*/ 124852 h 228563"/>
              <a:gd name="connsiteX21" fmla="*/ 92281 w 182851"/>
              <a:gd name="connsiteY21" fmla="*/ 117423 h 228563"/>
              <a:gd name="connsiteX22" fmla="*/ 82567 w 182851"/>
              <a:gd name="connsiteY22" fmla="*/ 139137 h 228563"/>
              <a:gd name="connsiteX23" fmla="*/ 80281 w 182851"/>
              <a:gd name="connsiteY23" fmla="*/ 159708 h 228563"/>
              <a:gd name="connsiteX24" fmla="*/ 87710 w 182851"/>
              <a:gd name="connsiteY24" fmla="*/ 171707 h 228563"/>
              <a:gd name="connsiteX25" fmla="*/ 83138 w 182851"/>
              <a:gd name="connsiteY25" fmla="*/ 180850 h 228563"/>
              <a:gd name="connsiteX26" fmla="*/ 67139 w 182851"/>
              <a:gd name="connsiteY26" fmla="*/ 167136 h 228563"/>
              <a:gd name="connsiteX27" fmla="*/ 55711 w 182851"/>
              <a:gd name="connsiteY27" fmla="*/ 167136 h 228563"/>
              <a:gd name="connsiteX28" fmla="*/ 45997 w 182851"/>
              <a:gd name="connsiteY28" fmla="*/ 172850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2851" h="228563">
                <a:moveTo>
                  <a:pt x="38569" y="175136"/>
                </a:moveTo>
                <a:lnTo>
                  <a:pt x="2570" y="215706"/>
                </a:lnTo>
                <a:lnTo>
                  <a:pt x="8855" y="225420"/>
                </a:lnTo>
                <a:lnTo>
                  <a:pt x="26569" y="227705"/>
                </a:lnTo>
                <a:lnTo>
                  <a:pt x="59139" y="202563"/>
                </a:lnTo>
                <a:lnTo>
                  <a:pt x="82567" y="197992"/>
                </a:lnTo>
                <a:lnTo>
                  <a:pt x="103138" y="222563"/>
                </a:lnTo>
                <a:lnTo>
                  <a:pt x="119137" y="217420"/>
                </a:lnTo>
                <a:lnTo>
                  <a:pt x="125423" y="193421"/>
                </a:lnTo>
                <a:lnTo>
                  <a:pt x="155708" y="192278"/>
                </a:lnTo>
                <a:lnTo>
                  <a:pt x="184849" y="157422"/>
                </a:lnTo>
                <a:lnTo>
                  <a:pt x="169421" y="99138"/>
                </a:lnTo>
                <a:lnTo>
                  <a:pt x="162565" y="67711"/>
                </a:lnTo>
                <a:lnTo>
                  <a:pt x="177992" y="55140"/>
                </a:lnTo>
                <a:lnTo>
                  <a:pt x="143137" y="2570"/>
                </a:lnTo>
                <a:lnTo>
                  <a:pt x="133994" y="3141"/>
                </a:lnTo>
                <a:lnTo>
                  <a:pt x="115137" y="24283"/>
                </a:lnTo>
                <a:lnTo>
                  <a:pt x="115137" y="41997"/>
                </a:lnTo>
                <a:lnTo>
                  <a:pt x="123708" y="51711"/>
                </a:lnTo>
                <a:lnTo>
                  <a:pt x="125994" y="98567"/>
                </a:lnTo>
                <a:lnTo>
                  <a:pt x="104852" y="124852"/>
                </a:lnTo>
                <a:lnTo>
                  <a:pt x="92281" y="117423"/>
                </a:lnTo>
                <a:lnTo>
                  <a:pt x="82567" y="139137"/>
                </a:lnTo>
                <a:lnTo>
                  <a:pt x="80281" y="159708"/>
                </a:lnTo>
                <a:lnTo>
                  <a:pt x="87710" y="171707"/>
                </a:lnTo>
                <a:lnTo>
                  <a:pt x="83138" y="180850"/>
                </a:lnTo>
                <a:lnTo>
                  <a:pt x="67139" y="167136"/>
                </a:lnTo>
                <a:lnTo>
                  <a:pt x="55711" y="167136"/>
                </a:lnTo>
                <a:lnTo>
                  <a:pt x="45997" y="17285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Freihandform: Form 109">
            <a:extLst>
              <a:ext uri="{FF2B5EF4-FFF2-40B4-BE49-F238E27FC236}">
                <a16:creationId xmlns:a16="http://schemas.microsoft.com/office/drawing/2014/main" id="{28A98F83-B36E-3C0B-1ABF-3975DB9FA9CB}"/>
              </a:ext>
            </a:extLst>
          </p:cNvPr>
          <p:cNvSpPr/>
          <p:nvPr userDrawn="1"/>
        </p:nvSpPr>
        <p:spPr>
          <a:xfrm>
            <a:off x="11637392" y="2863686"/>
            <a:ext cx="162597" cy="193166"/>
          </a:xfrm>
          <a:custGeom>
            <a:avLst/>
            <a:gdLst>
              <a:gd name="connsiteX0" fmla="*/ 21426 w 114281"/>
              <a:gd name="connsiteY0" fmla="*/ 2570 h 142852"/>
              <a:gd name="connsiteX1" fmla="*/ 9998 w 114281"/>
              <a:gd name="connsiteY1" fmla="*/ 12855 h 142852"/>
              <a:gd name="connsiteX2" fmla="*/ 15712 w 114281"/>
              <a:gd name="connsiteY2" fmla="*/ 33997 h 142852"/>
              <a:gd name="connsiteX3" fmla="*/ 25426 w 114281"/>
              <a:gd name="connsiteY3" fmla="*/ 43711 h 142852"/>
              <a:gd name="connsiteX4" fmla="*/ 24855 w 114281"/>
              <a:gd name="connsiteY4" fmla="*/ 75710 h 142852"/>
              <a:gd name="connsiteX5" fmla="*/ 12284 w 114281"/>
              <a:gd name="connsiteY5" fmla="*/ 80853 h 142852"/>
              <a:gd name="connsiteX6" fmla="*/ 2570 w 114281"/>
              <a:gd name="connsiteY6" fmla="*/ 102567 h 142852"/>
              <a:gd name="connsiteX7" fmla="*/ 31140 w 114281"/>
              <a:gd name="connsiteY7" fmla="*/ 141994 h 142852"/>
              <a:gd name="connsiteX8" fmla="*/ 49997 w 114281"/>
              <a:gd name="connsiteY8" fmla="*/ 135708 h 142852"/>
              <a:gd name="connsiteX9" fmla="*/ 53425 w 114281"/>
              <a:gd name="connsiteY9" fmla="*/ 125994 h 142852"/>
              <a:gd name="connsiteX10" fmla="*/ 33426 w 114281"/>
              <a:gd name="connsiteY10" fmla="*/ 107709 h 142852"/>
              <a:gd name="connsiteX11" fmla="*/ 45426 w 114281"/>
              <a:gd name="connsiteY11" fmla="*/ 91138 h 142852"/>
              <a:gd name="connsiteX12" fmla="*/ 59139 w 114281"/>
              <a:gd name="connsiteY12" fmla="*/ 93424 h 142852"/>
              <a:gd name="connsiteX13" fmla="*/ 69425 w 114281"/>
              <a:gd name="connsiteY13" fmla="*/ 104852 h 142852"/>
              <a:gd name="connsiteX14" fmla="*/ 69996 w 114281"/>
              <a:gd name="connsiteY14" fmla="*/ 81424 h 142852"/>
              <a:gd name="connsiteX15" fmla="*/ 98567 w 114281"/>
              <a:gd name="connsiteY15" fmla="*/ 57997 h 142852"/>
              <a:gd name="connsiteX16" fmla="*/ 114566 w 114281"/>
              <a:gd name="connsiteY16" fmla="*/ 53997 h 142852"/>
              <a:gd name="connsiteX17" fmla="*/ 101424 w 114281"/>
              <a:gd name="connsiteY17" fmla="*/ 31712 h 142852"/>
              <a:gd name="connsiteX18" fmla="*/ 95138 w 114281"/>
              <a:gd name="connsiteY18" fmla="*/ 21426 h 142852"/>
              <a:gd name="connsiteX19" fmla="*/ 84853 w 114281"/>
              <a:gd name="connsiteY19" fmla="*/ 28855 h 142852"/>
              <a:gd name="connsiteX20" fmla="*/ 75710 w 114281"/>
              <a:gd name="connsiteY20" fmla="*/ 39711 h 142852"/>
              <a:gd name="connsiteX21" fmla="*/ 56282 w 114281"/>
              <a:gd name="connsiteY21" fmla="*/ 35712 h 142852"/>
              <a:gd name="connsiteX22" fmla="*/ 36283 w 114281"/>
              <a:gd name="connsiteY22" fmla="*/ 22569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281" h="142852">
                <a:moveTo>
                  <a:pt x="21426" y="2570"/>
                </a:moveTo>
                <a:lnTo>
                  <a:pt x="9998" y="12855"/>
                </a:lnTo>
                <a:lnTo>
                  <a:pt x="15712" y="33997"/>
                </a:lnTo>
                <a:lnTo>
                  <a:pt x="25426" y="43711"/>
                </a:lnTo>
                <a:lnTo>
                  <a:pt x="24855" y="75710"/>
                </a:lnTo>
                <a:lnTo>
                  <a:pt x="12284" y="80853"/>
                </a:lnTo>
                <a:lnTo>
                  <a:pt x="2570" y="102567"/>
                </a:lnTo>
                <a:lnTo>
                  <a:pt x="31140" y="141994"/>
                </a:lnTo>
                <a:lnTo>
                  <a:pt x="49997" y="135708"/>
                </a:lnTo>
                <a:lnTo>
                  <a:pt x="53425" y="125994"/>
                </a:lnTo>
                <a:lnTo>
                  <a:pt x="33426" y="107709"/>
                </a:lnTo>
                <a:lnTo>
                  <a:pt x="45426" y="91138"/>
                </a:lnTo>
                <a:lnTo>
                  <a:pt x="59139" y="93424"/>
                </a:lnTo>
                <a:lnTo>
                  <a:pt x="69425" y="104852"/>
                </a:lnTo>
                <a:lnTo>
                  <a:pt x="69996" y="81424"/>
                </a:lnTo>
                <a:lnTo>
                  <a:pt x="98567" y="57997"/>
                </a:lnTo>
                <a:lnTo>
                  <a:pt x="114566" y="53997"/>
                </a:lnTo>
                <a:lnTo>
                  <a:pt x="101424" y="31712"/>
                </a:lnTo>
                <a:lnTo>
                  <a:pt x="95138" y="21426"/>
                </a:lnTo>
                <a:lnTo>
                  <a:pt x="84853" y="28855"/>
                </a:lnTo>
                <a:lnTo>
                  <a:pt x="75710" y="39711"/>
                </a:lnTo>
                <a:lnTo>
                  <a:pt x="56282" y="35712"/>
                </a:lnTo>
                <a:lnTo>
                  <a:pt x="36283" y="2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Freihandform: Form 110">
            <a:extLst>
              <a:ext uri="{FF2B5EF4-FFF2-40B4-BE49-F238E27FC236}">
                <a16:creationId xmlns:a16="http://schemas.microsoft.com/office/drawing/2014/main" id="{046AD345-31CF-3CA0-4475-B7AF5F425E97}"/>
              </a:ext>
            </a:extLst>
          </p:cNvPr>
          <p:cNvSpPr/>
          <p:nvPr userDrawn="1"/>
        </p:nvSpPr>
        <p:spPr>
          <a:xfrm>
            <a:off x="11478858" y="2460354"/>
            <a:ext cx="203245" cy="386333"/>
          </a:xfrm>
          <a:custGeom>
            <a:avLst/>
            <a:gdLst>
              <a:gd name="connsiteX0" fmla="*/ 3141 w 142852"/>
              <a:gd name="connsiteY0" fmla="*/ 2570 h 285704"/>
              <a:gd name="connsiteX1" fmla="*/ 2570 w 142852"/>
              <a:gd name="connsiteY1" fmla="*/ 47711 h 285704"/>
              <a:gd name="connsiteX2" fmla="*/ 58568 w 142852"/>
              <a:gd name="connsiteY2" fmla="*/ 135137 h 285704"/>
              <a:gd name="connsiteX3" fmla="*/ 79139 w 142852"/>
              <a:gd name="connsiteY3" fmla="*/ 211134 h 285704"/>
              <a:gd name="connsiteX4" fmla="*/ 114566 w 142852"/>
              <a:gd name="connsiteY4" fmla="*/ 278561 h 285704"/>
              <a:gd name="connsiteX5" fmla="*/ 128280 w 142852"/>
              <a:gd name="connsiteY5" fmla="*/ 283703 h 285704"/>
              <a:gd name="connsiteX6" fmla="*/ 140279 w 142852"/>
              <a:gd name="connsiteY6" fmla="*/ 273418 h 285704"/>
              <a:gd name="connsiteX7" fmla="*/ 145994 w 142852"/>
              <a:gd name="connsiteY7" fmla="*/ 257419 h 285704"/>
              <a:gd name="connsiteX8" fmla="*/ 95138 w 142852"/>
              <a:gd name="connsiteY8" fmla="*/ 201992 h 285704"/>
              <a:gd name="connsiteX9" fmla="*/ 96281 w 142852"/>
              <a:gd name="connsiteY9" fmla="*/ 172850 h 285704"/>
              <a:gd name="connsiteX10" fmla="*/ 107709 w 142852"/>
              <a:gd name="connsiteY10" fmla="*/ 168279 h 285704"/>
              <a:gd name="connsiteX11" fmla="*/ 110566 w 142852"/>
              <a:gd name="connsiteY11" fmla="*/ 151136 h 285704"/>
              <a:gd name="connsiteX12" fmla="*/ 10569 w 142852"/>
              <a:gd name="connsiteY12" fmla="*/ 9998 h 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52" h="285704">
                <a:moveTo>
                  <a:pt x="3141" y="2570"/>
                </a:moveTo>
                <a:lnTo>
                  <a:pt x="2570" y="47711"/>
                </a:lnTo>
                <a:lnTo>
                  <a:pt x="58568" y="135137"/>
                </a:lnTo>
                <a:lnTo>
                  <a:pt x="79139" y="211134"/>
                </a:lnTo>
                <a:lnTo>
                  <a:pt x="114566" y="278561"/>
                </a:lnTo>
                <a:lnTo>
                  <a:pt x="128280" y="283703"/>
                </a:lnTo>
                <a:lnTo>
                  <a:pt x="140279" y="273418"/>
                </a:lnTo>
                <a:lnTo>
                  <a:pt x="145994" y="257419"/>
                </a:lnTo>
                <a:lnTo>
                  <a:pt x="95138" y="201992"/>
                </a:lnTo>
                <a:lnTo>
                  <a:pt x="96281" y="172850"/>
                </a:lnTo>
                <a:lnTo>
                  <a:pt x="107709" y="168279"/>
                </a:lnTo>
                <a:lnTo>
                  <a:pt x="110566" y="151136"/>
                </a:lnTo>
                <a:lnTo>
                  <a:pt x="10569" y="9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Freihandform: Form 111">
            <a:extLst>
              <a:ext uri="{FF2B5EF4-FFF2-40B4-BE49-F238E27FC236}">
                <a16:creationId xmlns:a16="http://schemas.microsoft.com/office/drawing/2014/main" id="{904E50E4-7882-2FA5-FD38-F389CA39909F}"/>
              </a:ext>
            </a:extLst>
          </p:cNvPr>
          <p:cNvSpPr/>
          <p:nvPr userDrawn="1"/>
        </p:nvSpPr>
        <p:spPr>
          <a:xfrm>
            <a:off x="12306478" y="1629737"/>
            <a:ext cx="81299" cy="54087"/>
          </a:xfrm>
          <a:custGeom>
            <a:avLst/>
            <a:gdLst>
              <a:gd name="connsiteX0" fmla="*/ 23712 w 57140"/>
              <a:gd name="connsiteY0" fmla="*/ 2570 h 39998"/>
              <a:gd name="connsiteX1" fmla="*/ 6570 w 57140"/>
              <a:gd name="connsiteY1" fmla="*/ 13427 h 39998"/>
              <a:gd name="connsiteX2" fmla="*/ 2570 w 57140"/>
              <a:gd name="connsiteY2" fmla="*/ 27712 h 39998"/>
              <a:gd name="connsiteX3" fmla="*/ 10570 w 57140"/>
              <a:gd name="connsiteY3" fmla="*/ 36854 h 39998"/>
              <a:gd name="connsiteX4" fmla="*/ 28855 w 57140"/>
              <a:gd name="connsiteY4" fmla="*/ 31140 h 39998"/>
              <a:gd name="connsiteX5" fmla="*/ 47140 w 57140"/>
              <a:gd name="connsiteY5" fmla="*/ 36854 h 39998"/>
              <a:gd name="connsiteX6" fmla="*/ 57426 w 57140"/>
              <a:gd name="connsiteY6" fmla="*/ 40283 h 39998"/>
              <a:gd name="connsiteX7" fmla="*/ 56283 w 57140"/>
              <a:gd name="connsiteY7" fmla="*/ 6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40" h="39998">
                <a:moveTo>
                  <a:pt x="23712" y="2570"/>
                </a:moveTo>
                <a:lnTo>
                  <a:pt x="6570" y="13427"/>
                </a:lnTo>
                <a:lnTo>
                  <a:pt x="2570" y="27712"/>
                </a:lnTo>
                <a:lnTo>
                  <a:pt x="10570" y="36854"/>
                </a:lnTo>
                <a:lnTo>
                  <a:pt x="28855" y="31140"/>
                </a:lnTo>
                <a:lnTo>
                  <a:pt x="47140" y="36854"/>
                </a:lnTo>
                <a:lnTo>
                  <a:pt x="57426" y="40283"/>
                </a:lnTo>
                <a:lnTo>
                  <a:pt x="56283" y="6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Freihandform: Form 112">
            <a:extLst>
              <a:ext uri="{FF2B5EF4-FFF2-40B4-BE49-F238E27FC236}">
                <a16:creationId xmlns:a16="http://schemas.microsoft.com/office/drawing/2014/main" id="{1BD69EE3-33F3-69BB-528F-C5AA3754E599}"/>
              </a:ext>
            </a:extLst>
          </p:cNvPr>
          <p:cNvSpPr/>
          <p:nvPr userDrawn="1"/>
        </p:nvSpPr>
        <p:spPr>
          <a:xfrm>
            <a:off x="9148029" y="4929023"/>
            <a:ext cx="235766" cy="409513"/>
          </a:xfrm>
          <a:custGeom>
            <a:avLst/>
            <a:gdLst>
              <a:gd name="connsiteX0" fmla="*/ 136851 w 165708"/>
              <a:gd name="connsiteY0" fmla="*/ 4855 h 302847"/>
              <a:gd name="connsiteX1" fmla="*/ 121423 w 165708"/>
              <a:gd name="connsiteY1" fmla="*/ 41997 h 302847"/>
              <a:gd name="connsiteX2" fmla="*/ 94567 w 165708"/>
              <a:gd name="connsiteY2" fmla="*/ 88853 h 302847"/>
              <a:gd name="connsiteX3" fmla="*/ 47711 w 165708"/>
              <a:gd name="connsiteY3" fmla="*/ 92281 h 302847"/>
              <a:gd name="connsiteX4" fmla="*/ 27712 w 165708"/>
              <a:gd name="connsiteY4" fmla="*/ 115709 h 302847"/>
              <a:gd name="connsiteX5" fmla="*/ 31140 w 165708"/>
              <a:gd name="connsiteY5" fmla="*/ 187135 h 302847"/>
              <a:gd name="connsiteX6" fmla="*/ 2570 w 165708"/>
              <a:gd name="connsiteY6" fmla="*/ 220848 h 302847"/>
              <a:gd name="connsiteX7" fmla="*/ 5998 w 165708"/>
              <a:gd name="connsiteY7" fmla="*/ 277989 h 302847"/>
              <a:gd name="connsiteX8" fmla="*/ 29997 w 165708"/>
              <a:gd name="connsiteY8" fmla="*/ 305988 h 302847"/>
              <a:gd name="connsiteX9" fmla="*/ 59139 w 165708"/>
              <a:gd name="connsiteY9" fmla="*/ 302560 h 302847"/>
              <a:gd name="connsiteX10" fmla="*/ 88281 w 165708"/>
              <a:gd name="connsiteY10" fmla="*/ 281418 h 302847"/>
              <a:gd name="connsiteX11" fmla="*/ 81424 w 165708"/>
              <a:gd name="connsiteY11" fmla="*/ 247705 h 302847"/>
              <a:gd name="connsiteX12" fmla="*/ 147708 w 165708"/>
              <a:gd name="connsiteY12" fmla="*/ 132280 h 302847"/>
              <a:gd name="connsiteX13" fmla="*/ 134565 w 165708"/>
              <a:gd name="connsiteY13" fmla="*/ 117995 h 302847"/>
              <a:gd name="connsiteX14" fmla="*/ 147708 w 165708"/>
              <a:gd name="connsiteY14" fmla="*/ 89995 h 302847"/>
              <a:gd name="connsiteX15" fmla="*/ 162565 w 165708"/>
              <a:gd name="connsiteY15" fmla="*/ 93995 h 302847"/>
              <a:gd name="connsiteX16" fmla="*/ 166565 w 165708"/>
              <a:gd name="connsiteY16" fmla="*/ 83139 h 302847"/>
              <a:gd name="connsiteX17" fmla="*/ 153422 w 165708"/>
              <a:gd name="connsiteY17" fmla="*/ 25998 h 302847"/>
              <a:gd name="connsiteX18" fmla="*/ 145422 w 165708"/>
              <a:gd name="connsiteY18" fmla="*/ 2570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708" h="302847">
                <a:moveTo>
                  <a:pt x="136851" y="4855"/>
                </a:moveTo>
                <a:lnTo>
                  <a:pt x="121423" y="41997"/>
                </a:lnTo>
                <a:lnTo>
                  <a:pt x="94567" y="88853"/>
                </a:lnTo>
                <a:lnTo>
                  <a:pt x="47711" y="92281"/>
                </a:lnTo>
                <a:lnTo>
                  <a:pt x="27712" y="115709"/>
                </a:lnTo>
                <a:lnTo>
                  <a:pt x="31140" y="187135"/>
                </a:lnTo>
                <a:lnTo>
                  <a:pt x="2570" y="220848"/>
                </a:lnTo>
                <a:lnTo>
                  <a:pt x="5998" y="277989"/>
                </a:lnTo>
                <a:lnTo>
                  <a:pt x="29997" y="305988"/>
                </a:lnTo>
                <a:lnTo>
                  <a:pt x="59139" y="302560"/>
                </a:lnTo>
                <a:lnTo>
                  <a:pt x="88281" y="281418"/>
                </a:lnTo>
                <a:lnTo>
                  <a:pt x="81424" y="247705"/>
                </a:lnTo>
                <a:lnTo>
                  <a:pt x="147708" y="132280"/>
                </a:lnTo>
                <a:lnTo>
                  <a:pt x="134565" y="117995"/>
                </a:lnTo>
                <a:lnTo>
                  <a:pt x="147708" y="89995"/>
                </a:lnTo>
                <a:lnTo>
                  <a:pt x="162565" y="93995"/>
                </a:lnTo>
                <a:lnTo>
                  <a:pt x="166565" y="83139"/>
                </a:lnTo>
                <a:lnTo>
                  <a:pt x="153422" y="25998"/>
                </a:lnTo>
                <a:lnTo>
                  <a:pt x="145422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Freihandform: Form 113">
            <a:extLst>
              <a:ext uri="{FF2B5EF4-FFF2-40B4-BE49-F238E27FC236}">
                <a16:creationId xmlns:a16="http://schemas.microsoft.com/office/drawing/2014/main" id="{04765A25-4D58-0D47-15DD-D6F29FD6D6C8}"/>
              </a:ext>
            </a:extLst>
          </p:cNvPr>
          <p:cNvSpPr/>
          <p:nvPr userDrawn="1"/>
        </p:nvSpPr>
        <p:spPr>
          <a:xfrm>
            <a:off x="6175582" y="4048182"/>
            <a:ext cx="24390" cy="23180"/>
          </a:xfrm>
          <a:custGeom>
            <a:avLst/>
            <a:gdLst>
              <a:gd name="connsiteX0" fmla="*/ 13427 w 17142"/>
              <a:gd name="connsiteY0" fmla="*/ 2570 h 17142"/>
              <a:gd name="connsiteX1" fmla="*/ 2570 w 17142"/>
              <a:gd name="connsiteY1" fmla="*/ 7141 h 17142"/>
              <a:gd name="connsiteX2" fmla="*/ 6570 w 17142"/>
              <a:gd name="connsiteY2" fmla="*/ 16855 h 17142"/>
              <a:gd name="connsiteX3" fmla="*/ 19141 w 17142"/>
              <a:gd name="connsiteY3" fmla="*/ 8284 h 17142"/>
              <a:gd name="connsiteX4" fmla="*/ 16855 w 17142"/>
              <a:gd name="connsiteY4" fmla="*/ 5427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13427" y="2570"/>
                </a:moveTo>
                <a:lnTo>
                  <a:pt x="2570" y="7141"/>
                </a:lnTo>
                <a:lnTo>
                  <a:pt x="6570" y="16855"/>
                </a:lnTo>
                <a:lnTo>
                  <a:pt x="19141" y="8284"/>
                </a:lnTo>
                <a:lnTo>
                  <a:pt x="16855" y="5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Freihandform: Form 114">
            <a:extLst>
              <a:ext uri="{FF2B5EF4-FFF2-40B4-BE49-F238E27FC236}">
                <a16:creationId xmlns:a16="http://schemas.microsoft.com/office/drawing/2014/main" id="{B0803A01-615D-EC3C-EE40-3751DA90528A}"/>
              </a:ext>
            </a:extLst>
          </p:cNvPr>
          <p:cNvSpPr/>
          <p:nvPr userDrawn="1"/>
        </p:nvSpPr>
        <p:spPr>
          <a:xfrm>
            <a:off x="6208099" y="4062863"/>
            <a:ext cx="24390" cy="38633"/>
          </a:xfrm>
          <a:custGeom>
            <a:avLst/>
            <a:gdLst>
              <a:gd name="connsiteX0" fmla="*/ 8855 w 17142"/>
              <a:gd name="connsiteY0" fmla="*/ 2570 h 28570"/>
              <a:gd name="connsiteX1" fmla="*/ 2570 w 17142"/>
              <a:gd name="connsiteY1" fmla="*/ 16284 h 28570"/>
              <a:gd name="connsiteX2" fmla="*/ 9998 w 17142"/>
              <a:gd name="connsiteY2" fmla="*/ 26569 h 28570"/>
              <a:gd name="connsiteX3" fmla="*/ 19712 w 17142"/>
              <a:gd name="connsiteY3" fmla="*/ 17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2" h="28570">
                <a:moveTo>
                  <a:pt x="8855" y="2570"/>
                </a:moveTo>
                <a:lnTo>
                  <a:pt x="2570" y="16284"/>
                </a:lnTo>
                <a:lnTo>
                  <a:pt x="9998" y="26569"/>
                </a:lnTo>
                <a:lnTo>
                  <a:pt x="19712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Freihandform: Form 115">
            <a:extLst>
              <a:ext uri="{FF2B5EF4-FFF2-40B4-BE49-F238E27FC236}">
                <a16:creationId xmlns:a16="http://schemas.microsoft.com/office/drawing/2014/main" id="{89C85384-95EA-AE15-675D-67B3672C0C84}"/>
              </a:ext>
            </a:extLst>
          </p:cNvPr>
          <p:cNvSpPr/>
          <p:nvPr userDrawn="1"/>
        </p:nvSpPr>
        <p:spPr>
          <a:xfrm>
            <a:off x="6237368" y="4113859"/>
            <a:ext cx="24390" cy="30906"/>
          </a:xfrm>
          <a:custGeom>
            <a:avLst/>
            <a:gdLst>
              <a:gd name="connsiteX0" fmla="*/ 9998 w 17142"/>
              <a:gd name="connsiteY0" fmla="*/ 2570 h 22856"/>
              <a:gd name="connsiteX1" fmla="*/ 2570 w 17142"/>
              <a:gd name="connsiteY1" fmla="*/ 9427 h 22856"/>
              <a:gd name="connsiteX2" fmla="*/ 8284 w 17142"/>
              <a:gd name="connsiteY2" fmla="*/ 21426 h 22856"/>
              <a:gd name="connsiteX3" fmla="*/ 19141 w 17142"/>
              <a:gd name="connsiteY3" fmla="*/ 17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2" h="22856">
                <a:moveTo>
                  <a:pt x="9998" y="2570"/>
                </a:moveTo>
                <a:lnTo>
                  <a:pt x="2570" y="9427"/>
                </a:lnTo>
                <a:lnTo>
                  <a:pt x="8284" y="21426"/>
                </a:lnTo>
                <a:lnTo>
                  <a:pt x="19141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Freihandform: Form 116">
            <a:extLst>
              <a:ext uri="{FF2B5EF4-FFF2-40B4-BE49-F238E27FC236}">
                <a16:creationId xmlns:a16="http://schemas.microsoft.com/office/drawing/2014/main" id="{51301869-E37A-DD1D-5943-035DE5BC0DCD}"/>
              </a:ext>
            </a:extLst>
          </p:cNvPr>
          <p:cNvSpPr/>
          <p:nvPr userDrawn="1"/>
        </p:nvSpPr>
        <p:spPr>
          <a:xfrm>
            <a:off x="6239805" y="4153265"/>
            <a:ext cx="32519" cy="30906"/>
          </a:xfrm>
          <a:custGeom>
            <a:avLst/>
            <a:gdLst>
              <a:gd name="connsiteX0" fmla="*/ 7713 w 22856"/>
              <a:gd name="connsiteY0" fmla="*/ 2570 h 22856"/>
              <a:gd name="connsiteX1" fmla="*/ 2570 w 22856"/>
              <a:gd name="connsiteY1" fmla="*/ 13427 h 22856"/>
              <a:gd name="connsiteX2" fmla="*/ 11141 w 22856"/>
              <a:gd name="connsiteY2" fmla="*/ 22569 h 22856"/>
              <a:gd name="connsiteX3" fmla="*/ 21998 w 22856"/>
              <a:gd name="connsiteY3" fmla="*/ 16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2856">
                <a:moveTo>
                  <a:pt x="7713" y="2570"/>
                </a:moveTo>
                <a:lnTo>
                  <a:pt x="2570" y="13427"/>
                </a:lnTo>
                <a:lnTo>
                  <a:pt x="11141" y="22569"/>
                </a:lnTo>
                <a:lnTo>
                  <a:pt x="21998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Freihandform: Form 117">
            <a:extLst>
              <a:ext uri="{FF2B5EF4-FFF2-40B4-BE49-F238E27FC236}">
                <a16:creationId xmlns:a16="http://schemas.microsoft.com/office/drawing/2014/main" id="{7327D550-E9F4-EA5E-46B7-C3926A7F7605}"/>
              </a:ext>
            </a:extLst>
          </p:cNvPr>
          <p:cNvSpPr/>
          <p:nvPr userDrawn="1"/>
        </p:nvSpPr>
        <p:spPr>
          <a:xfrm>
            <a:off x="6234928" y="4191126"/>
            <a:ext cx="32519" cy="30906"/>
          </a:xfrm>
          <a:custGeom>
            <a:avLst/>
            <a:gdLst>
              <a:gd name="connsiteX0" fmla="*/ 11712 w 22856"/>
              <a:gd name="connsiteY0" fmla="*/ 2570 h 22856"/>
              <a:gd name="connsiteX1" fmla="*/ 2570 w 22856"/>
              <a:gd name="connsiteY1" fmla="*/ 8855 h 22856"/>
              <a:gd name="connsiteX2" fmla="*/ 9998 w 22856"/>
              <a:gd name="connsiteY2" fmla="*/ 21998 h 22856"/>
              <a:gd name="connsiteX3" fmla="*/ 21426 w 22856"/>
              <a:gd name="connsiteY3" fmla="*/ 15141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2856">
                <a:moveTo>
                  <a:pt x="11712" y="2570"/>
                </a:moveTo>
                <a:lnTo>
                  <a:pt x="2570" y="8855"/>
                </a:lnTo>
                <a:lnTo>
                  <a:pt x="9998" y="21998"/>
                </a:lnTo>
                <a:lnTo>
                  <a:pt x="21426" y="15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Freihandform: Form 118">
            <a:extLst>
              <a:ext uri="{FF2B5EF4-FFF2-40B4-BE49-F238E27FC236}">
                <a16:creationId xmlns:a16="http://schemas.microsoft.com/office/drawing/2014/main" id="{0E0DE265-2ACC-8001-7B7A-E9E037093B74}"/>
              </a:ext>
            </a:extLst>
          </p:cNvPr>
          <p:cNvSpPr/>
          <p:nvPr userDrawn="1"/>
        </p:nvSpPr>
        <p:spPr>
          <a:xfrm>
            <a:off x="6220293" y="4225123"/>
            <a:ext cx="24390" cy="23180"/>
          </a:xfrm>
          <a:custGeom>
            <a:avLst/>
            <a:gdLst>
              <a:gd name="connsiteX0" fmla="*/ 11141 w 17142"/>
              <a:gd name="connsiteY0" fmla="*/ 2570 h 17142"/>
              <a:gd name="connsiteX1" fmla="*/ 2570 w 17142"/>
              <a:gd name="connsiteY1" fmla="*/ 11141 h 17142"/>
              <a:gd name="connsiteX2" fmla="*/ 5998 w 17142"/>
              <a:gd name="connsiteY2" fmla="*/ 16284 h 17142"/>
              <a:gd name="connsiteX3" fmla="*/ 16284 w 17142"/>
              <a:gd name="connsiteY3" fmla="*/ 16284 h 17142"/>
              <a:gd name="connsiteX4" fmla="*/ 19712 w 17142"/>
              <a:gd name="connsiteY4" fmla="*/ 771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" h="17142">
                <a:moveTo>
                  <a:pt x="11141" y="2570"/>
                </a:moveTo>
                <a:lnTo>
                  <a:pt x="2570" y="11141"/>
                </a:lnTo>
                <a:lnTo>
                  <a:pt x="5998" y="16284"/>
                </a:lnTo>
                <a:lnTo>
                  <a:pt x="16284" y="16284"/>
                </a:lnTo>
                <a:lnTo>
                  <a:pt x="19712" y="7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2" name="Freihandform: Form 119">
            <a:extLst>
              <a:ext uri="{FF2B5EF4-FFF2-40B4-BE49-F238E27FC236}">
                <a16:creationId xmlns:a16="http://schemas.microsoft.com/office/drawing/2014/main" id="{D3ED41F2-EA93-DAB0-F35C-7ADD9FDAF77E}"/>
              </a:ext>
            </a:extLst>
          </p:cNvPr>
          <p:cNvSpPr/>
          <p:nvPr userDrawn="1"/>
        </p:nvSpPr>
        <p:spPr>
          <a:xfrm>
            <a:off x="6226800" y="4259121"/>
            <a:ext cx="40649" cy="46361"/>
          </a:xfrm>
          <a:custGeom>
            <a:avLst/>
            <a:gdLst>
              <a:gd name="connsiteX0" fmla="*/ 18569 w 28570"/>
              <a:gd name="connsiteY0" fmla="*/ 2570 h 34284"/>
              <a:gd name="connsiteX1" fmla="*/ 11141 w 28570"/>
              <a:gd name="connsiteY1" fmla="*/ 9998 h 34284"/>
              <a:gd name="connsiteX2" fmla="*/ 2570 w 28570"/>
              <a:gd name="connsiteY2" fmla="*/ 11141 h 34284"/>
              <a:gd name="connsiteX3" fmla="*/ 2570 w 28570"/>
              <a:gd name="connsiteY3" fmla="*/ 21426 h 34284"/>
              <a:gd name="connsiteX4" fmla="*/ 17998 w 28570"/>
              <a:gd name="connsiteY4" fmla="*/ 35712 h 34284"/>
              <a:gd name="connsiteX5" fmla="*/ 24283 w 28570"/>
              <a:gd name="connsiteY5" fmla="*/ 25426 h 34284"/>
              <a:gd name="connsiteX6" fmla="*/ 28283 w 28570"/>
              <a:gd name="connsiteY6" fmla="*/ 13998 h 34284"/>
              <a:gd name="connsiteX7" fmla="*/ 27140 w 28570"/>
              <a:gd name="connsiteY7" fmla="*/ 4284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0" h="34284">
                <a:moveTo>
                  <a:pt x="18569" y="2570"/>
                </a:moveTo>
                <a:lnTo>
                  <a:pt x="11141" y="9998"/>
                </a:lnTo>
                <a:lnTo>
                  <a:pt x="2570" y="11141"/>
                </a:lnTo>
                <a:lnTo>
                  <a:pt x="2570" y="21426"/>
                </a:lnTo>
                <a:lnTo>
                  <a:pt x="17998" y="35712"/>
                </a:lnTo>
                <a:lnTo>
                  <a:pt x="24283" y="25426"/>
                </a:lnTo>
                <a:lnTo>
                  <a:pt x="28283" y="13998"/>
                </a:lnTo>
                <a:lnTo>
                  <a:pt x="27140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3" name="Freihandform: Form 120">
            <a:extLst>
              <a:ext uri="{FF2B5EF4-FFF2-40B4-BE49-F238E27FC236}">
                <a16:creationId xmlns:a16="http://schemas.microsoft.com/office/drawing/2014/main" id="{5BBD1630-4A4A-8881-042C-1AC2FD4F7DE4}"/>
              </a:ext>
            </a:extLst>
          </p:cNvPr>
          <p:cNvSpPr/>
          <p:nvPr userDrawn="1"/>
        </p:nvSpPr>
        <p:spPr>
          <a:xfrm>
            <a:off x="6084526" y="4016504"/>
            <a:ext cx="48780" cy="30906"/>
          </a:xfrm>
          <a:custGeom>
            <a:avLst/>
            <a:gdLst>
              <a:gd name="connsiteX0" fmla="*/ 37426 w 34284"/>
              <a:gd name="connsiteY0" fmla="*/ 8855 h 22856"/>
              <a:gd name="connsiteX1" fmla="*/ 17998 w 34284"/>
              <a:gd name="connsiteY1" fmla="*/ 2570 h 22856"/>
              <a:gd name="connsiteX2" fmla="*/ 2570 w 34284"/>
              <a:gd name="connsiteY2" fmla="*/ 12284 h 22856"/>
              <a:gd name="connsiteX3" fmla="*/ 9998 w 34284"/>
              <a:gd name="connsiteY3" fmla="*/ 21426 h 22856"/>
              <a:gd name="connsiteX4" fmla="*/ 36283 w 34284"/>
              <a:gd name="connsiteY4" fmla="*/ 24855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22856">
                <a:moveTo>
                  <a:pt x="37426" y="8855"/>
                </a:moveTo>
                <a:lnTo>
                  <a:pt x="17998" y="2570"/>
                </a:lnTo>
                <a:lnTo>
                  <a:pt x="2570" y="12284"/>
                </a:lnTo>
                <a:lnTo>
                  <a:pt x="9998" y="21426"/>
                </a:lnTo>
                <a:lnTo>
                  <a:pt x="36283" y="2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4" name="Freihandform: Form 121">
            <a:extLst>
              <a:ext uri="{FF2B5EF4-FFF2-40B4-BE49-F238E27FC236}">
                <a16:creationId xmlns:a16="http://schemas.microsoft.com/office/drawing/2014/main" id="{9926DF80-C194-8AF7-C7CE-20CB4D8C3BE3}"/>
              </a:ext>
            </a:extLst>
          </p:cNvPr>
          <p:cNvSpPr/>
          <p:nvPr userDrawn="1"/>
        </p:nvSpPr>
        <p:spPr>
          <a:xfrm>
            <a:off x="5886157" y="3969373"/>
            <a:ext cx="170727" cy="84993"/>
          </a:xfrm>
          <a:custGeom>
            <a:avLst/>
            <a:gdLst>
              <a:gd name="connsiteX0" fmla="*/ 29426 w 119996"/>
              <a:gd name="connsiteY0" fmla="*/ 2570 h 62855"/>
              <a:gd name="connsiteX1" fmla="*/ 17427 w 119996"/>
              <a:gd name="connsiteY1" fmla="*/ 14569 h 62855"/>
              <a:gd name="connsiteX2" fmla="*/ 31140 w 119996"/>
              <a:gd name="connsiteY2" fmla="*/ 20284 h 62855"/>
              <a:gd name="connsiteX3" fmla="*/ 33426 w 119996"/>
              <a:gd name="connsiteY3" fmla="*/ 37997 h 62855"/>
              <a:gd name="connsiteX4" fmla="*/ 2570 w 119996"/>
              <a:gd name="connsiteY4" fmla="*/ 40854 h 62855"/>
              <a:gd name="connsiteX5" fmla="*/ 5427 w 119996"/>
              <a:gd name="connsiteY5" fmla="*/ 57425 h 62855"/>
              <a:gd name="connsiteX6" fmla="*/ 14569 w 119996"/>
              <a:gd name="connsiteY6" fmla="*/ 57997 h 62855"/>
              <a:gd name="connsiteX7" fmla="*/ 19712 w 119996"/>
              <a:gd name="connsiteY7" fmla="*/ 50568 h 62855"/>
              <a:gd name="connsiteX8" fmla="*/ 55711 w 119996"/>
              <a:gd name="connsiteY8" fmla="*/ 51711 h 62855"/>
              <a:gd name="connsiteX9" fmla="*/ 61997 w 119996"/>
              <a:gd name="connsiteY9" fmla="*/ 64282 h 62855"/>
              <a:gd name="connsiteX10" fmla="*/ 70568 w 119996"/>
              <a:gd name="connsiteY10" fmla="*/ 53997 h 62855"/>
              <a:gd name="connsiteX11" fmla="*/ 94567 w 119996"/>
              <a:gd name="connsiteY11" fmla="*/ 47711 h 62855"/>
              <a:gd name="connsiteX12" fmla="*/ 116281 w 119996"/>
              <a:gd name="connsiteY12" fmla="*/ 52283 h 62855"/>
              <a:gd name="connsiteX13" fmla="*/ 118566 w 119996"/>
              <a:gd name="connsiteY13" fmla="*/ 39140 h 62855"/>
              <a:gd name="connsiteX14" fmla="*/ 80282 w 119996"/>
              <a:gd name="connsiteY14" fmla="*/ 13998 h 62855"/>
              <a:gd name="connsiteX15" fmla="*/ 55140 w 119996"/>
              <a:gd name="connsiteY15" fmla="*/ 4856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9996" h="62855">
                <a:moveTo>
                  <a:pt x="29426" y="2570"/>
                </a:moveTo>
                <a:lnTo>
                  <a:pt x="17427" y="14569"/>
                </a:lnTo>
                <a:lnTo>
                  <a:pt x="31140" y="20284"/>
                </a:lnTo>
                <a:lnTo>
                  <a:pt x="33426" y="37997"/>
                </a:lnTo>
                <a:lnTo>
                  <a:pt x="2570" y="40854"/>
                </a:lnTo>
                <a:lnTo>
                  <a:pt x="5427" y="57425"/>
                </a:lnTo>
                <a:lnTo>
                  <a:pt x="14569" y="57997"/>
                </a:lnTo>
                <a:lnTo>
                  <a:pt x="19712" y="50568"/>
                </a:lnTo>
                <a:lnTo>
                  <a:pt x="55711" y="51711"/>
                </a:lnTo>
                <a:lnTo>
                  <a:pt x="61997" y="64282"/>
                </a:lnTo>
                <a:lnTo>
                  <a:pt x="70568" y="53997"/>
                </a:lnTo>
                <a:lnTo>
                  <a:pt x="94567" y="47711"/>
                </a:lnTo>
                <a:lnTo>
                  <a:pt x="116281" y="52283"/>
                </a:lnTo>
                <a:lnTo>
                  <a:pt x="118566" y="39140"/>
                </a:lnTo>
                <a:lnTo>
                  <a:pt x="80282" y="13998"/>
                </a:lnTo>
                <a:lnTo>
                  <a:pt x="55140" y="485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5" name="Freihandform: Form 122">
            <a:extLst>
              <a:ext uri="{FF2B5EF4-FFF2-40B4-BE49-F238E27FC236}">
                <a16:creationId xmlns:a16="http://schemas.microsoft.com/office/drawing/2014/main" id="{00E7711D-2FD8-72C2-4719-A66841E99F3C}"/>
              </a:ext>
            </a:extLst>
          </p:cNvPr>
          <p:cNvSpPr/>
          <p:nvPr userDrawn="1"/>
        </p:nvSpPr>
        <p:spPr>
          <a:xfrm>
            <a:off x="5961765" y="3976325"/>
            <a:ext cx="89428" cy="77267"/>
          </a:xfrm>
          <a:custGeom>
            <a:avLst/>
            <a:gdLst>
              <a:gd name="connsiteX0" fmla="*/ 65425 w 62855"/>
              <a:gd name="connsiteY0" fmla="*/ 33997 h 57140"/>
              <a:gd name="connsiteX1" fmla="*/ 27140 w 62855"/>
              <a:gd name="connsiteY1" fmla="*/ 8855 h 57140"/>
              <a:gd name="connsiteX2" fmla="*/ 8855 w 62855"/>
              <a:gd name="connsiteY2" fmla="*/ 2570 h 57140"/>
              <a:gd name="connsiteX3" fmla="*/ 2570 w 62855"/>
              <a:gd name="connsiteY3" fmla="*/ 46568 h 57140"/>
              <a:gd name="connsiteX4" fmla="*/ 8855 w 62855"/>
              <a:gd name="connsiteY4" fmla="*/ 58568 h 57140"/>
              <a:gd name="connsiteX5" fmla="*/ 17427 w 62855"/>
              <a:gd name="connsiteY5" fmla="*/ 48854 h 57140"/>
              <a:gd name="connsiteX6" fmla="*/ 41997 w 62855"/>
              <a:gd name="connsiteY6" fmla="*/ 42569 h 57140"/>
              <a:gd name="connsiteX7" fmla="*/ 63139 w 62855"/>
              <a:gd name="connsiteY7" fmla="*/ 4714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55" h="57140">
                <a:moveTo>
                  <a:pt x="65425" y="33997"/>
                </a:moveTo>
                <a:lnTo>
                  <a:pt x="27140" y="8855"/>
                </a:lnTo>
                <a:lnTo>
                  <a:pt x="8855" y="2570"/>
                </a:lnTo>
                <a:lnTo>
                  <a:pt x="2570" y="46568"/>
                </a:lnTo>
                <a:lnTo>
                  <a:pt x="8855" y="58568"/>
                </a:lnTo>
                <a:lnTo>
                  <a:pt x="17427" y="48854"/>
                </a:lnTo>
                <a:lnTo>
                  <a:pt x="41997" y="42569"/>
                </a:lnTo>
                <a:lnTo>
                  <a:pt x="63139" y="47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6" name="Freihandform: Form 123">
            <a:extLst>
              <a:ext uri="{FF2B5EF4-FFF2-40B4-BE49-F238E27FC236}">
                <a16:creationId xmlns:a16="http://schemas.microsoft.com/office/drawing/2014/main" id="{3BF4FB3D-3F14-D5DF-32EF-550FE879DDF6}"/>
              </a:ext>
            </a:extLst>
          </p:cNvPr>
          <p:cNvSpPr/>
          <p:nvPr userDrawn="1"/>
        </p:nvSpPr>
        <p:spPr>
          <a:xfrm>
            <a:off x="5886157" y="3969373"/>
            <a:ext cx="73169" cy="77267"/>
          </a:xfrm>
          <a:custGeom>
            <a:avLst/>
            <a:gdLst>
              <a:gd name="connsiteX0" fmla="*/ 29426 w 51426"/>
              <a:gd name="connsiteY0" fmla="*/ 2570 h 57140"/>
              <a:gd name="connsiteX1" fmla="*/ 54568 w 51426"/>
              <a:gd name="connsiteY1" fmla="*/ 4856 h 57140"/>
              <a:gd name="connsiteX2" fmla="*/ 51711 w 51426"/>
              <a:gd name="connsiteY2" fmla="*/ 35712 h 57140"/>
              <a:gd name="connsiteX3" fmla="*/ 48854 w 51426"/>
              <a:gd name="connsiteY3" fmla="*/ 51711 h 57140"/>
              <a:gd name="connsiteX4" fmla="*/ 19712 w 51426"/>
              <a:gd name="connsiteY4" fmla="*/ 50568 h 57140"/>
              <a:gd name="connsiteX5" fmla="*/ 14569 w 51426"/>
              <a:gd name="connsiteY5" fmla="*/ 57997 h 57140"/>
              <a:gd name="connsiteX6" fmla="*/ 5427 w 51426"/>
              <a:gd name="connsiteY6" fmla="*/ 57425 h 57140"/>
              <a:gd name="connsiteX7" fmla="*/ 2570 w 51426"/>
              <a:gd name="connsiteY7" fmla="*/ 40854 h 57140"/>
              <a:gd name="connsiteX8" fmla="*/ 33426 w 51426"/>
              <a:gd name="connsiteY8" fmla="*/ 37997 h 57140"/>
              <a:gd name="connsiteX9" fmla="*/ 31140 w 51426"/>
              <a:gd name="connsiteY9" fmla="*/ 20855 h 57140"/>
              <a:gd name="connsiteX10" fmla="*/ 17427 w 51426"/>
              <a:gd name="connsiteY10" fmla="*/ 14569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26" h="57140">
                <a:moveTo>
                  <a:pt x="29426" y="2570"/>
                </a:moveTo>
                <a:lnTo>
                  <a:pt x="54568" y="4856"/>
                </a:lnTo>
                <a:lnTo>
                  <a:pt x="51711" y="35712"/>
                </a:lnTo>
                <a:lnTo>
                  <a:pt x="48854" y="51711"/>
                </a:lnTo>
                <a:lnTo>
                  <a:pt x="19712" y="50568"/>
                </a:lnTo>
                <a:lnTo>
                  <a:pt x="14569" y="57997"/>
                </a:lnTo>
                <a:lnTo>
                  <a:pt x="5427" y="57425"/>
                </a:lnTo>
                <a:lnTo>
                  <a:pt x="2570" y="40854"/>
                </a:lnTo>
                <a:lnTo>
                  <a:pt x="33426" y="37997"/>
                </a:lnTo>
                <a:lnTo>
                  <a:pt x="31140" y="20855"/>
                </a:lnTo>
                <a:lnTo>
                  <a:pt x="17427" y="14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" name="Freihandform: Form 124">
            <a:extLst>
              <a:ext uri="{FF2B5EF4-FFF2-40B4-BE49-F238E27FC236}">
                <a16:creationId xmlns:a16="http://schemas.microsoft.com/office/drawing/2014/main" id="{A5AEDF92-2930-9597-72CC-CA12CCC6EAEC}"/>
              </a:ext>
            </a:extLst>
          </p:cNvPr>
          <p:cNvSpPr/>
          <p:nvPr userDrawn="1"/>
        </p:nvSpPr>
        <p:spPr>
          <a:xfrm>
            <a:off x="7465788" y="2397768"/>
            <a:ext cx="243895" cy="154534"/>
          </a:xfrm>
          <a:custGeom>
            <a:avLst/>
            <a:gdLst>
              <a:gd name="connsiteX0" fmla="*/ 52854 w 171422"/>
              <a:gd name="connsiteY0" fmla="*/ 10570 h 114281"/>
              <a:gd name="connsiteX1" fmla="*/ 38569 w 171422"/>
              <a:gd name="connsiteY1" fmla="*/ 2570 h 114281"/>
              <a:gd name="connsiteX2" fmla="*/ 19141 w 171422"/>
              <a:gd name="connsiteY2" fmla="*/ 14569 h 114281"/>
              <a:gd name="connsiteX3" fmla="*/ 2570 w 171422"/>
              <a:gd name="connsiteY3" fmla="*/ 29998 h 114281"/>
              <a:gd name="connsiteX4" fmla="*/ 3141 w 171422"/>
              <a:gd name="connsiteY4" fmla="*/ 38569 h 114281"/>
              <a:gd name="connsiteX5" fmla="*/ 24855 w 171422"/>
              <a:gd name="connsiteY5" fmla="*/ 41426 h 114281"/>
              <a:gd name="connsiteX6" fmla="*/ 23141 w 171422"/>
              <a:gd name="connsiteY6" fmla="*/ 56282 h 114281"/>
              <a:gd name="connsiteX7" fmla="*/ 15712 w 171422"/>
              <a:gd name="connsiteY7" fmla="*/ 64282 h 114281"/>
              <a:gd name="connsiteX8" fmla="*/ 17427 w 171422"/>
              <a:gd name="connsiteY8" fmla="*/ 69425 h 114281"/>
              <a:gd name="connsiteX9" fmla="*/ 39140 w 171422"/>
              <a:gd name="connsiteY9" fmla="*/ 70568 h 114281"/>
              <a:gd name="connsiteX10" fmla="*/ 39140 w 171422"/>
              <a:gd name="connsiteY10" fmla="*/ 95138 h 114281"/>
              <a:gd name="connsiteX11" fmla="*/ 69996 w 171422"/>
              <a:gd name="connsiteY11" fmla="*/ 100852 h 114281"/>
              <a:gd name="connsiteX12" fmla="*/ 88281 w 171422"/>
              <a:gd name="connsiteY12" fmla="*/ 111138 h 114281"/>
              <a:gd name="connsiteX13" fmla="*/ 108852 w 171422"/>
              <a:gd name="connsiteY13" fmla="*/ 112281 h 114281"/>
              <a:gd name="connsiteX14" fmla="*/ 144279 w 171422"/>
              <a:gd name="connsiteY14" fmla="*/ 94567 h 114281"/>
              <a:gd name="connsiteX15" fmla="*/ 171136 w 171422"/>
              <a:gd name="connsiteY15" fmla="*/ 58568 h 114281"/>
              <a:gd name="connsiteX16" fmla="*/ 171707 w 171422"/>
              <a:gd name="connsiteY16" fmla="*/ 33997 h 114281"/>
              <a:gd name="connsiteX17" fmla="*/ 155136 w 171422"/>
              <a:gd name="connsiteY17" fmla="*/ 19712 h 114281"/>
              <a:gd name="connsiteX18" fmla="*/ 141422 w 171422"/>
              <a:gd name="connsiteY18" fmla="*/ 8284 h 114281"/>
              <a:gd name="connsiteX19" fmla="*/ 135137 w 171422"/>
              <a:gd name="connsiteY19" fmla="*/ 12855 h 114281"/>
              <a:gd name="connsiteX20" fmla="*/ 125423 w 171422"/>
              <a:gd name="connsiteY20" fmla="*/ 24855 h 114281"/>
              <a:gd name="connsiteX21" fmla="*/ 115137 w 171422"/>
              <a:gd name="connsiteY21" fmla="*/ 23712 h 114281"/>
              <a:gd name="connsiteX22" fmla="*/ 104281 w 171422"/>
              <a:gd name="connsiteY22" fmla="*/ 11712 h 114281"/>
              <a:gd name="connsiteX23" fmla="*/ 90567 w 171422"/>
              <a:gd name="connsiteY23" fmla="*/ 12855 h 114281"/>
              <a:gd name="connsiteX24" fmla="*/ 69996 w 171422"/>
              <a:gd name="connsiteY24" fmla="*/ 29998 h 114281"/>
              <a:gd name="connsiteX25" fmla="*/ 57996 w 171422"/>
              <a:gd name="connsiteY25" fmla="*/ 43140 h 114281"/>
              <a:gd name="connsiteX26" fmla="*/ 51711 w 171422"/>
              <a:gd name="connsiteY26" fmla="*/ 36854 h 114281"/>
              <a:gd name="connsiteX27" fmla="*/ 51140 w 171422"/>
              <a:gd name="connsiteY27" fmla="*/ 22569 h 114281"/>
              <a:gd name="connsiteX28" fmla="*/ 57996 w 171422"/>
              <a:gd name="connsiteY28" fmla="*/ 17998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1422" h="114281">
                <a:moveTo>
                  <a:pt x="52854" y="10570"/>
                </a:moveTo>
                <a:lnTo>
                  <a:pt x="38569" y="2570"/>
                </a:lnTo>
                <a:lnTo>
                  <a:pt x="19141" y="14569"/>
                </a:lnTo>
                <a:lnTo>
                  <a:pt x="2570" y="29998"/>
                </a:lnTo>
                <a:lnTo>
                  <a:pt x="3141" y="38569"/>
                </a:lnTo>
                <a:lnTo>
                  <a:pt x="24855" y="41426"/>
                </a:lnTo>
                <a:lnTo>
                  <a:pt x="23141" y="56282"/>
                </a:lnTo>
                <a:lnTo>
                  <a:pt x="15712" y="64282"/>
                </a:lnTo>
                <a:lnTo>
                  <a:pt x="17427" y="69425"/>
                </a:lnTo>
                <a:lnTo>
                  <a:pt x="39140" y="70568"/>
                </a:lnTo>
                <a:lnTo>
                  <a:pt x="39140" y="95138"/>
                </a:lnTo>
                <a:lnTo>
                  <a:pt x="69996" y="100852"/>
                </a:lnTo>
                <a:lnTo>
                  <a:pt x="88281" y="111138"/>
                </a:lnTo>
                <a:lnTo>
                  <a:pt x="108852" y="112281"/>
                </a:lnTo>
                <a:lnTo>
                  <a:pt x="144279" y="94567"/>
                </a:lnTo>
                <a:lnTo>
                  <a:pt x="171136" y="58568"/>
                </a:lnTo>
                <a:lnTo>
                  <a:pt x="171707" y="33997"/>
                </a:lnTo>
                <a:lnTo>
                  <a:pt x="155136" y="19712"/>
                </a:lnTo>
                <a:lnTo>
                  <a:pt x="141422" y="8284"/>
                </a:lnTo>
                <a:lnTo>
                  <a:pt x="135137" y="12855"/>
                </a:lnTo>
                <a:lnTo>
                  <a:pt x="125423" y="24855"/>
                </a:lnTo>
                <a:lnTo>
                  <a:pt x="115137" y="23712"/>
                </a:lnTo>
                <a:lnTo>
                  <a:pt x="104281" y="11712"/>
                </a:lnTo>
                <a:lnTo>
                  <a:pt x="90567" y="12855"/>
                </a:lnTo>
                <a:lnTo>
                  <a:pt x="69996" y="29998"/>
                </a:lnTo>
                <a:lnTo>
                  <a:pt x="57996" y="43140"/>
                </a:lnTo>
                <a:lnTo>
                  <a:pt x="51711" y="36854"/>
                </a:lnTo>
                <a:lnTo>
                  <a:pt x="51140" y="22569"/>
                </a:lnTo>
                <a:lnTo>
                  <a:pt x="57996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" name="Freihandform: Form 125">
            <a:extLst>
              <a:ext uri="{FF2B5EF4-FFF2-40B4-BE49-F238E27FC236}">
                <a16:creationId xmlns:a16="http://schemas.microsoft.com/office/drawing/2014/main" id="{73F19A34-7AAE-3EFB-639D-FA65462B1CD9}"/>
              </a:ext>
            </a:extLst>
          </p:cNvPr>
          <p:cNvSpPr/>
          <p:nvPr userDrawn="1"/>
        </p:nvSpPr>
        <p:spPr>
          <a:xfrm>
            <a:off x="9039903" y="1763409"/>
            <a:ext cx="260155" cy="239526"/>
          </a:xfrm>
          <a:custGeom>
            <a:avLst/>
            <a:gdLst>
              <a:gd name="connsiteX0" fmla="*/ 155708 w 182851"/>
              <a:gd name="connsiteY0" fmla="*/ 2570 h 177136"/>
              <a:gd name="connsiteX1" fmla="*/ 151708 w 182851"/>
              <a:gd name="connsiteY1" fmla="*/ 20284 h 177136"/>
              <a:gd name="connsiteX2" fmla="*/ 123137 w 182851"/>
              <a:gd name="connsiteY2" fmla="*/ 45997 h 177136"/>
              <a:gd name="connsiteX3" fmla="*/ 61425 w 182851"/>
              <a:gd name="connsiteY3" fmla="*/ 59711 h 177136"/>
              <a:gd name="connsiteX4" fmla="*/ 11141 w 182851"/>
              <a:gd name="connsiteY4" fmla="*/ 143137 h 177136"/>
              <a:gd name="connsiteX5" fmla="*/ 2570 w 182851"/>
              <a:gd name="connsiteY5" fmla="*/ 167707 h 177136"/>
              <a:gd name="connsiteX6" fmla="*/ 52854 w 182851"/>
              <a:gd name="connsiteY6" fmla="*/ 180278 h 177136"/>
              <a:gd name="connsiteX7" fmla="*/ 60282 w 182851"/>
              <a:gd name="connsiteY7" fmla="*/ 149994 h 177136"/>
              <a:gd name="connsiteX8" fmla="*/ 75139 w 182851"/>
              <a:gd name="connsiteY8" fmla="*/ 103138 h 177136"/>
              <a:gd name="connsiteX9" fmla="*/ 113995 w 182851"/>
              <a:gd name="connsiteY9" fmla="*/ 82567 h 177136"/>
              <a:gd name="connsiteX10" fmla="*/ 147136 w 182851"/>
              <a:gd name="connsiteY10" fmla="*/ 57425 h 177136"/>
              <a:gd name="connsiteX11" fmla="*/ 170564 w 182851"/>
              <a:gd name="connsiteY11" fmla="*/ 47140 h 177136"/>
              <a:gd name="connsiteX12" fmla="*/ 183135 w 182851"/>
              <a:gd name="connsiteY12" fmla="*/ 47140 h 177136"/>
              <a:gd name="connsiteX13" fmla="*/ 183135 w 182851"/>
              <a:gd name="connsiteY13" fmla="*/ 12855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51" h="177136">
                <a:moveTo>
                  <a:pt x="155708" y="2570"/>
                </a:moveTo>
                <a:lnTo>
                  <a:pt x="151708" y="20284"/>
                </a:lnTo>
                <a:lnTo>
                  <a:pt x="123137" y="45997"/>
                </a:lnTo>
                <a:lnTo>
                  <a:pt x="61425" y="59711"/>
                </a:lnTo>
                <a:lnTo>
                  <a:pt x="11141" y="143137"/>
                </a:lnTo>
                <a:lnTo>
                  <a:pt x="2570" y="167707"/>
                </a:lnTo>
                <a:lnTo>
                  <a:pt x="52854" y="180278"/>
                </a:lnTo>
                <a:lnTo>
                  <a:pt x="60282" y="149994"/>
                </a:lnTo>
                <a:lnTo>
                  <a:pt x="75139" y="103138"/>
                </a:lnTo>
                <a:lnTo>
                  <a:pt x="113995" y="82567"/>
                </a:lnTo>
                <a:lnTo>
                  <a:pt x="147136" y="57425"/>
                </a:lnTo>
                <a:lnTo>
                  <a:pt x="170564" y="47140"/>
                </a:lnTo>
                <a:lnTo>
                  <a:pt x="183135" y="47140"/>
                </a:lnTo>
                <a:lnTo>
                  <a:pt x="183135" y="12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9" name="Freihandform: Form 126">
            <a:extLst>
              <a:ext uri="{FF2B5EF4-FFF2-40B4-BE49-F238E27FC236}">
                <a16:creationId xmlns:a16="http://schemas.microsoft.com/office/drawing/2014/main" id="{90EE5860-016E-F461-7390-F76A51906A18}"/>
              </a:ext>
            </a:extLst>
          </p:cNvPr>
          <p:cNvSpPr/>
          <p:nvPr userDrawn="1"/>
        </p:nvSpPr>
        <p:spPr>
          <a:xfrm>
            <a:off x="8996813" y="2013753"/>
            <a:ext cx="138208" cy="131354"/>
          </a:xfrm>
          <a:custGeom>
            <a:avLst/>
            <a:gdLst>
              <a:gd name="connsiteX0" fmla="*/ 24284 w 97139"/>
              <a:gd name="connsiteY0" fmla="*/ 2570 h 97139"/>
              <a:gd name="connsiteX1" fmla="*/ 57997 w 97139"/>
              <a:gd name="connsiteY1" fmla="*/ 6570 h 97139"/>
              <a:gd name="connsiteX2" fmla="*/ 69425 w 97139"/>
              <a:gd name="connsiteY2" fmla="*/ 45426 h 97139"/>
              <a:gd name="connsiteX3" fmla="*/ 97995 w 97139"/>
              <a:gd name="connsiteY3" fmla="*/ 75710 h 97139"/>
              <a:gd name="connsiteX4" fmla="*/ 88281 w 97139"/>
              <a:gd name="connsiteY4" fmla="*/ 96281 h 97139"/>
              <a:gd name="connsiteX5" fmla="*/ 70568 w 97139"/>
              <a:gd name="connsiteY5" fmla="*/ 96281 h 97139"/>
              <a:gd name="connsiteX6" fmla="*/ 53997 w 97139"/>
              <a:gd name="connsiteY6" fmla="*/ 77425 h 97139"/>
              <a:gd name="connsiteX7" fmla="*/ 17998 w 97139"/>
              <a:gd name="connsiteY7" fmla="*/ 76282 h 97139"/>
              <a:gd name="connsiteX8" fmla="*/ 2570 w 97139"/>
              <a:gd name="connsiteY8" fmla="*/ 55711 h 97139"/>
              <a:gd name="connsiteX9" fmla="*/ 2570 w 97139"/>
              <a:gd name="connsiteY9" fmla="*/ 41997 h 97139"/>
              <a:gd name="connsiteX10" fmla="*/ 25426 w 97139"/>
              <a:gd name="connsiteY10" fmla="*/ 35712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139" h="97139">
                <a:moveTo>
                  <a:pt x="24284" y="2570"/>
                </a:moveTo>
                <a:lnTo>
                  <a:pt x="57997" y="6570"/>
                </a:lnTo>
                <a:lnTo>
                  <a:pt x="69425" y="45426"/>
                </a:lnTo>
                <a:lnTo>
                  <a:pt x="97995" y="75710"/>
                </a:lnTo>
                <a:lnTo>
                  <a:pt x="88281" y="96281"/>
                </a:lnTo>
                <a:lnTo>
                  <a:pt x="70568" y="96281"/>
                </a:lnTo>
                <a:lnTo>
                  <a:pt x="53997" y="77425"/>
                </a:lnTo>
                <a:lnTo>
                  <a:pt x="17998" y="76282"/>
                </a:lnTo>
                <a:lnTo>
                  <a:pt x="2570" y="55711"/>
                </a:lnTo>
                <a:lnTo>
                  <a:pt x="2570" y="41997"/>
                </a:lnTo>
                <a:lnTo>
                  <a:pt x="25426" y="35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0" name="Freihandform: Form 127">
            <a:extLst>
              <a:ext uri="{FF2B5EF4-FFF2-40B4-BE49-F238E27FC236}">
                <a16:creationId xmlns:a16="http://schemas.microsoft.com/office/drawing/2014/main" id="{03590331-B41F-7EDD-CF74-BFB88BB012DF}"/>
              </a:ext>
            </a:extLst>
          </p:cNvPr>
          <p:cNvSpPr/>
          <p:nvPr userDrawn="1"/>
        </p:nvSpPr>
        <p:spPr>
          <a:xfrm>
            <a:off x="10872371" y="1471341"/>
            <a:ext cx="89428" cy="54087"/>
          </a:xfrm>
          <a:custGeom>
            <a:avLst/>
            <a:gdLst>
              <a:gd name="connsiteX0" fmla="*/ 48854 w 62855"/>
              <a:gd name="connsiteY0" fmla="*/ 9427 h 39998"/>
              <a:gd name="connsiteX1" fmla="*/ 23712 w 62855"/>
              <a:gd name="connsiteY1" fmla="*/ 2570 h 39998"/>
              <a:gd name="connsiteX2" fmla="*/ 8856 w 62855"/>
              <a:gd name="connsiteY2" fmla="*/ 18569 h 39998"/>
              <a:gd name="connsiteX3" fmla="*/ 2570 w 62855"/>
              <a:gd name="connsiteY3" fmla="*/ 40283 h 39998"/>
              <a:gd name="connsiteX4" fmla="*/ 36854 w 62855"/>
              <a:gd name="connsiteY4" fmla="*/ 36854 h 39998"/>
              <a:gd name="connsiteX5" fmla="*/ 63139 w 62855"/>
              <a:gd name="connsiteY5" fmla="*/ 23712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55" h="39998">
                <a:moveTo>
                  <a:pt x="48854" y="9427"/>
                </a:moveTo>
                <a:lnTo>
                  <a:pt x="23712" y="2570"/>
                </a:lnTo>
                <a:lnTo>
                  <a:pt x="8856" y="18569"/>
                </a:lnTo>
                <a:lnTo>
                  <a:pt x="2570" y="40283"/>
                </a:lnTo>
                <a:lnTo>
                  <a:pt x="36854" y="36854"/>
                </a:lnTo>
                <a:lnTo>
                  <a:pt x="63139" y="23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Freihandform: Form 128">
            <a:extLst>
              <a:ext uri="{FF2B5EF4-FFF2-40B4-BE49-F238E27FC236}">
                <a16:creationId xmlns:a16="http://schemas.microsoft.com/office/drawing/2014/main" id="{0CC5691A-9CC0-BB9E-BF03-1ECADE8BD923}"/>
              </a:ext>
            </a:extLst>
          </p:cNvPr>
          <p:cNvSpPr/>
          <p:nvPr userDrawn="1"/>
        </p:nvSpPr>
        <p:spPr>
          <a:xfrm>
            <a:off x="10243935" y="4284619"/>
            <a:ext cx="73169" cy="115900"/>
          </a:xfrm>
          <a:custGeom>
            <a:avLst/>
            <a:gdLst>
              <a:gd name="connsiteX0" fmla="*/ 9998 w 51426"/>
              <a:gd name="connsiteY0" fmla="*/ 7712 h 85711"/>
              <a:gd name="connsiteX1" fmla="*/ 11712 w 51426"/>
              <a:gd name="connsiteY1" fmla="*/ 27712 h 85711"/>
              <a:gd name="connsiteX2" fmla="*/ 13427 w 51426"/>
              <a:gd name="connsiteY2" fmla="*/ 41997 h 85711"/>
              <a:gd name="connsiteX3" fmla="*/ 2570 w 51426"/>
              <a:gd name="connsiteY3" fmla="*/ 43711 h 85711"/>
              <a:gd name="connsiteX4" fmla="*/ 8284 w 51426"/>
              <a:gd name="connsiteY4" fmla="*/ 76282 h 85711"/>
              <a:gd name="connsiteX5" fmla="*/ 24283 w 51426"/>
              <a:gd name="connsiteY5" fmla="*/ 85424 h 85711"/>
              <a:gd name="connsiteX6" fmla="*/ 49426 w 51426"/>
              <a:gd name="connsiteY6" fmla="*/ 71139 h 85711"/>
              <a:gd name="connsiteX7" fmla="*/ 41997 w 51426"/>
              <a:gd name="connsiteY7" fmla="*/ 36854 h 85711"/>
              <a:gd name="connsiteX8" fmla="*/ 43711 w 51426"/>
              <a:gd name="connsiteY8" fmla="*/ 24283 h 85711"/>
              <a:gd name="connsiteX9" fmla="*/ 20855 w 51426"/>
              <a:gd name="connsiteY9" fmla="*/ 2570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426" h="85711">
                <a:moveTo>
                  <a:pt x="9998" y="7712"/>
                </a:moveTo>
                <a:lnTo>
                  <a:pt x="11712" y="27712"/>
                </a:lnTo>
                <a:lnTo>
                  <a:pt x="13427" y="41997"/>
                </a:lnTo>
                <a:lnTo>
                  <a:pt x="2570" y="43711"/>
                </a:lnTo>
                <a:lnTo>
                  <a:pt x="8284" y="76282"/>
                </a:lnTo>
                <a:lnTo>
                  <a:pt x="24283" y="85424"/>
                </a:lnTo>
                <a:lnTo>
                  <a:pt x="49426" y="71139"/>
                </a:lnTo>
                <a:lnTo>
                  <a:pt x="41997" y="36854"/>
                </a:lnTo>
                <a:lnTo>
                  <a:pt x="43711" y="24283"/>
                </a:lnTo>
                <a:lnTo>
                  <a:pt x="20855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2" name="Freihandform: Form 129">
            <a:extLst>
              <a:ext uri="{FF2B5EF4-FFF2-40B4-BE49-F238E27FC236}">
                <a16:creationId xmlns:a16="http://schemas.microsoft.com/office/drawing/2014/main" id="{7BCB0F8A-AED2-EE95-2C8A-3B9F9CAC9554}"/>
              </a:ext>
            </a:extLst>
          </p:cNvPr>
          <p:cNvSpPr/>
          <p:nvPr userDrawn="1"/>
        </p:nvSpPr>
        <p:spPr>
          <a:xfrm>
            <a:off x="5612994" y="3862743"/>
            <a:ext cx="276415" cy="131354"/>
          </a:xfrm>
          <a:custGeom>
            <a:avLst/>
            <a:gdLst>
              <a:gd name="connsiteX0" fmla="*/ 2570 w 194279"/>
              <a:gd name="connsiteY0" fmla="*/ 19712 h 97139"/>
              <a:gd name="connsiteX1" fmla="*/ 2570 w 194279"/>
              <a:gd name="connsiteY1" fmla="*/ 28855 h 97139"/>
              <a:gd name="connsiteX2" fmla="*/ 41426 w 194279"/>
              <a:gd name="connsiteY2" fmla="*/ 29426 h 97139"/>
              <a:gd name="connsiteX3" fmla="*/ 59711 w 194279"/>
              <a:gd name="connsiteY3" fmla="*/ 18569 h 97139"/>
              <a:gd name="connsiteX4" fmla="*/ 62568 w 194279"/>
              <a:gd name="connsiteY4" fmla="*/ 26569 h 97139"/>
              <a:gd name="connsiteX5" fmla="*/ 100281 w 194279"/>
              <a:gd name="connsiteY5" fmla="*/ 35712 h 97139"/>
              <a:gd name="connsiteX6" fmla="*/ 134566 w 194279"/>
              <a:gd name="connsiteY6" fmla="*/ 66568 h 97139"/>
              <a:gd name="connsiteX7" fmla="*/ 126566 w 194279"/>
              <a:gd name="connsiteY7" fmla="*/ 76853 h 97139"/>
              <a:gd name="connsiteX8" fmla="*/ 128280 w 194279"/>
              <a:gd name="connsiteY8" fmla="*/ 89424 h 97139"/>
              <a:gd name="connsiteX9" fmla="*/ 156279 w 194279"/>
              <a:gd name="connsiteY9" fmla="*/ 96281 h 97139"/>
              <a:gd name="connsiteX10" fmla="*/ 184278 w 194279"/>
              <a:gd name="connsiteY10" fmla="*/ 83710 h 97139"/>
              <a:gd name="connsiteX11" fmla="*/ 197421 w 194279"/>
              <a:gd name="connsiteY11" fmla="*/ 70568 h 97139"/>
              <a:gd name="connsiteX12" fmla="*/ 178564 w 194279"/>
              <a:gd name="connsiteY12" fmla="*/ 61425 h 97139"/>
              <a:gd name="connsiteX13" fmla="*/ 84281 w 194279"/>
              <a:gd name="connsiteY13" fmla="*/ 5998 h 97139"/>
              <a:gd name="connsiteX14" fmla="*/ 51140 w 194279"/>
              <a:gd name="connsiteY14" fmla="*/ 2570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279" h="97139">
                <a:moveTo>
                  <a:pt x="2570" y="19712"/>
                </a:moveTo>
                <a:lnTo>
                  <a:pt x="2570" y="28855"/>
                </a:lnTo>
                <a:lnTo>
                  <a:pt x="41426" y="29426"/>
                </a:lnTo>
                <a:lnTo>
                  <a:pt x="59711" y="18569"/>
                </a:lnTo>
                <a:lnTo>
                  <a:pt x="62568" y="26569"/>
                </a:lnTo>
                <a:lnTo>
                  <a:pt x="100281" y="35712"/>
                </a:lnTo>
                <a:lnTo>
                  <a:pt x="134566" y="66568"/>
                </a:lnTo>
                <a:lnTo>
                  <a:pt x="126566" y="76853"/>
                </a:lnTo>
                <a:lnTo>
                  <a:pt x="128280" y="89424"/>
                </a:lnTo>
                <a:lnTo>
                  <a:pt x="156279" y="96281"/>
                </a:lnTo>
                <a:lnTo>
                  <a:pt x="184278" y="83710"/>
                </a:lnTo>
                <a:lnTo>
                  <a:pt x="197421" y="70568"/>
                </a:lnTo>
                <a:lnTo>
                  <a:pt x="178564" y="61425"/>
                </a:lnTo>
                <a:lnTo>
                  <a:pt x="84281" y="5998"/>
                </a:lnTo>
                <a:lnTo>
                  <a:pt x="51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3" name="Freihandform: Form 130">
            <a:extLst>
              <a:ext uri="{FF2B5EF4-FFF2-40B4-BE49-F238E27FC236}">
                <a16:creationId xmlns:a16="http://schemas.microsoft.com/office/drawing/2014/main" id="{FC8B26A7-B66F-4071-FBE3-0F26E00B28D5}"/>
              </a:ext>
            </a:extLst>
          </p:cNvPr>
          <p:cNvSpPr/>
          <p:nvPr userDrawn="1"/>
        </p:nvSpPr>
        <p:spPr>
          <a:xfrm>
            <a:off x="5793476" y="3804793"/>
            <a:ext cx="32519" cy="38633"/>
          </a:xfrm>
          <a:custGeom>
            <a:avLst/>
            <a:gdLst>
              <a:gd name="connsiteX0" fmla="*/ 12284 w 22856"/>
              <a:gd name="connsiteY0" fmla="*/ 5427 h 28570"/>
              <a:gd name="connsiteX1" fmla="*/ 3141 w 22856"/>
              <a:gd name="connsiteY1" fmla="*/ 2570 h 28570"/>
              <a:gd name="connsiteX2" fmla="*/ 2570 w 22856"/>
              <a:gd name="connsiteY2" fmla="*/ 20284 h 28570"/>
              <a:gd name="connsiteX3" fmla="*/ 13998 w 22856"/>
              <a:gd name="connsiteY3" fmla="*/ 31712 h 28570"/>
              <a:gd name="connsiteX4" fmla="*/ 21426 w 22856"/>
              <a:gd name="connsiteY4" fmla="*/ 20284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8570">
                <a:moveTo>
                  <a:pt x="12284" y="5427"/>
                </a:moveTo>
                <a:lnTo>
                  <a:pt x="3141" y="2570"/>
                </a:lnTo>
                <a:lnTo>
                  <a:pt x="2570" y="20284"/>
                </a:lnTo>
                <a:lnTo>
                  <a:pt x="13998" y="31712"/>
                </a:lnTo>
                <a:lnTo>
                  <a:pt x="21426" y="20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4" name="Freihandform: Form 131">
            <a:extLst>
              <a:ext uri="{FF2B5EF4-FFF2-40B4-BE49-F238E27FC236}">
                <a16:creationId xmlns:a16="http://schemas.microsoft.com/office/drawing/2014/main" id="{5DCD4B02-B504-D92B-3055-E620C64B7C52}"/>
              </a:ext>
            </a:extLst>
          </p:cNvPr>
          <p:cNvSpPr/>
          <p:nvPr userDrawn="1"/>
        </p:nvSpPr>
        <p:spPr>
          <a:xfrm>
            <a:off x="5815427" y="3846518"/>
            <a:ext cx="32519" cy="38633"/>
          </a:xfrm>
          <a:custGeom>
            <a:avLst/>
            <a:gdLst>
              <a:gd name="connsiteX0" fmla="*/ 15141 w 22856"/>
              <a:gd name="connsiteY0" fmla="*/ 2570 h 28570"/>
              <a:gd name="connsiteX1" fmla="*/ 2570 w 22856"/>
              <a:gd name="connsiteY1" fmla="*/ 9427 h 28570"/>
              <a:gd name="connsiteX2" fmla="*/ 14569 w 22856"/>
              <a:gd name="connsiteY2" fmla="*/ 26569 h 28570"/>
              <a:gd name="connsiteX3" fmla="*/ 20855 w 22856"/>
              <a:gd name="connsiteY3" fmla="*/ 17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28570">
                <a:moveTo>
                  <a:pt x="15141" y="2570"/>
                </a:moveTo>
                <a:lnTo>
                  <a:pt x="2570" y="9427"/>
                </a:lnTo>
                <a:lnTo>
                  <a:pt x="14569" y="26569"/>
                </a:lnTo>
                <a:lnTo>
                  <a:pt x="20855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5" name="Freihandform: Form 132">
            <a:extLst>
              <a:ext uri="{FF2B5EF4-FFF2-40B4-BE49-F238E27FC236}">
                <a16:creationId xmlns:a16="http://schemas.microsoft.com/office/drawing/2014/main" id="{3348364D-7266-3F96-F93A-B0B56C7AB9C3}"/>
              </a:ext>
            </a:extLst>
          </p:cNvPr>
          <p:cNvSpPr/>
          <p:nvPr userDrawn="1"/>
        </p:nvSpPr>
        <p:spPr>
          <a:xfrm>
            <a:off x="5872336" y="3862743"/>
            <a:ext cx="32519" cy="30906"/>
          </a:xfrm>
          <a:custGeom>
            <a:avLst/>
            <a:gdLst>
              <a:gd name="connsiteX0" fmla="*/ 16284 w 22856"/>
              <a:gd name="connsiteY0" fmla="*/ 3141 h 22856"/>
              <a:gd name="connsiteX1" fmla="*/ 2570 w 22856"/>
              <a:gd name="connsiteY1" fmla="*/ 2570 h 22856"/>
              <a:gd name="connsiteX2" fmla="*/ 4284 w 22856"/>
              <a:gd name="connsiteY2" fmla="*/ 11141 h 22856"/>
              <a:gd name="connsiteX3" fmla="*/ 13998 w 22856"/>
              <a:gd name="connsiteY3" fmla="*/ 24855 h 22856"/>
              <a:gd name="connsiteX4" fmla="*/ 22569 w 22856"/>
              <a:gd name="connsiteY4" fmla="*/ 15712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22856">
                <a:moveTo>
                  <a:pt x="16284" y="3141"/>
                </a:moveTo>
                <a:lnTo>
                  <a:pt x="2570" y="2570"/>
                </a:lnTo>
                <a:lnTo>
                  <a:pt x="4284" y="11141"/>
                </a:lnTo>
                <a:lnTo>
                  <a:pt x="13998" y="24855"/>
                </a:lnTo>
                <a:lnTo>
                  <a:pt x="22569" y="15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6" name="Freihandform: Form 133">
            <a:extLst>
              <a:ext uri="{FF2B5EF4-FFF2-40B4-BE49-F238E27FC236}">
                <a16:creationId xmlns:a16="http://schemas.microsoft.com/office/drawing/2014/main" id="{E4C8364D-5EB1-625E-1D40-2FFEFF2C6323}"/>
              </a:ext>
            </a:extLst>
          </p:cNvPr>
          <p:cNvSpPr/>
          <p:nvPr userDrawn="1"/>
        </p:nvSpPr>
        <p:spPr>
          <a:xfrm>
            <a:off x="5845509" y="3793203"/>
            <a:ext cx="40649" cy="46361"/>
          </a:xfrm>
          <a:custGeom>
            <a:avLst/>
            <a:gdLst>
              <a:gd name="connsiteX0" fmla="*/ 28855 w 28570"/>
              <a:gd name="connsiteY0" fmla="*/ 37426 h 34284"/>
              <a:gd name="connsiteX1" fmla="*/ 7141 w 28570"/>
              <a:gd name="connsiteY1" fmla="*/ 28283 h 34284"/>
              <a:gd name="connsiteX2" fmla="*/ 2570 w 28570"/>
              <a:gd name="connsiteY2" fmla="*/ 5998 h 34284"/>
              <a:gd name="connsiteX3" fmla="*/ 11141 w 28570"/>
              <a:gd name="connsiteY3" fmla="*/ 2570 h 34284"/>
              <a:gd name="connsiteX4" fmla="*/ 19712 w 28570"/>
              <a:gd name="connsiteY4" fmla="*/ 19712 h 34284"/>
              <a:gd name="connsiteX5" fmla="*/ 28283 w 28570"/>
              <a:gd name="connsiteY5" fmla="*/ 25998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34284">
                <a:moveTo>
                  <a:pt x="28855" y="37426"/>
                </a:moveTo>
                <a:lnTo>
                  <a:pt x="7141" y="28283"/>
                </a:lnTo>
                <a:lnTo>
                  <a:pt x="2570" y="5998"/>
                </a:lnTo>
                <a:lnTo>
                  <a:pt x="11141" y="2570"/>
                </a:lnTo>
                <a:lnTo>
                  <a:pt x="19712" y="19712"/>
                </a:lnTo>
                <a:lnTo>
                  <a:pt x="28283" y="25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7" name="Freihandform: Form 134">
            <a:extLst>
              <a:ext uri="{FF2B5EF4-FFF2-40B4-BE49-F238E27FC236}">
                <a16:creationId xmlns:a16="http://schemas.microsoft.com/office/drawing/2014/main" id="{8FE81F8A-F44A-8D22-E4CA-49183C701737}"/>
              </a:ext>
            </a:extLst>
          </p:cNvPr>
          <p:cNvSpPr/>
          <p:nvPr userDrawn="1"/>
        </p:nvSpPr>
        <p:spPr>
          <a:xfrm>
            <a:off x="5816241" y="3740661"/>
            <a:ext cx="48780" cy="38633"/>
          </a:xfrm>
          <a:custGeom>
            <a:avLst/>
            <a:gdLst>
              <a:gd name="connsiteX0" fmla="*/ 28283 w 34284"/>
              <a:gd name="connsiteY0" fmla="*/ 31712 h 28570"/>
              <a:gd name="connsiteX1" fmla="*/ 16855 w 34284"/>
              <a:gd name="connsiteY1" fmla="*/ 28855 h 28570"/>
              <a:gd name="connsiteX2" fmla="*/ 14569 w 34284"/>
              <a:gd name="connsiteY2" fmla="*/ 14569 h 28570"/>
              <a:gd name="connsiteX3" fmla="*/ 2570 w 34284"/>
              <a:gd name="connsiteY3" fmla="*/ 9998 h 28570"/>
              <a:gd name="connsiteX4" fmla="*/ 10570 w 34284"/>
              <a:gd name="connsiteY4" fmla="*/ 2570 h 28570"/>
              <a:gd name="connsiteX5" fmla="*/ 24855 w 34284"/>
              <a:gd name="connsiteY5" fmla="*/ 7141 h 28570"/>
              <a:gd name="connsiteX6" fmla="*/ 35140 w 34284"/>
              <a:gd name="connsiteY6" fmla="*/ 13998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84" h="28570">
                <a:moveTo>
                  <a:pt x="28283" y="31712"/>
                </a:moveTo>
                <a:lnTo>
                  <a:pt x="16855" y="28855"/>
                </a:lnTo>
                <a:lnTo>
                  <a:pt x="14569" y="14569"/>
                </a:lnTo>
                <a:lnTo>
                  <a:pt x="2570" y="9998"/>
                </a:lnTo>
                <a:lnTo>
                  <a:pt x="10570" y="2570"/>
                </a:lnTo>
                <a:lnTo>
                  <a:pt x="24855" y="7141"/>
                </a:lnTo>
                <a:lnTo>
                  <a:pt x="35140" y="13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8" name="Freihandform: Form 135">
            <a:extLst>
              <a:ext uri="{FF2B5EF4-FFF2-40B4-BE49-F238E27FC236}">
                <a16:creationId xmlns:a16="http://schemas.microsoft.com/office/drawing/2014/main" id="{E9928F1A-12EA-E01E-775B-3F93F9EDC3E0}"/>
              </a:ext>
            </a:extLst>
          </p:cNvPr>
          <p:cNvSpPr/>
          <p:nvPr userDrawn="1"/>
        </p:nvSpPr>
        <p:spPr>
          <a:xfrm>
            <a:off x="5764209" y="4010322"/>
            <a:ext cx="56909" cy="30906"/>
          </a:xfrm>
          <a:custGeom>
            <a:avLst/>
            <a:gdLst>
              <a:gd name="connsiteX0" fmla="*/ 28283 w 39998"/>
              <a:gd name="connsiteY0" fmla="*/ 2570 h 22856"/>
              <a:gd name="connsiteX1" fmla="*/ 2570 w 39998"/>
              <a:gd name="connsiteY1" fmla="*/ 9427 h 22856"/>
              <a:gd name="connsiteX2" fmla="*/ 2570 w 39998"/>
              <a:gd name="connsiteY2" fmla="*/ 16284 h 22856"/>
              <a:gd name="connsiteX3" fmla="*/ 17426 w 39998"/>
              <a:gd name="connsiteY3" fmla="*/ 24855 h 22856"/>
              <a:gd name="connsiteX4" fmla="*/ 32855 w 39998"/>
              <a:gd name="connsiteY4" fmla="*/ 24855 h 22856"/>
              <a:gd name="connsiteX5" fmla="*/ 43140 w 39998"/>
              <a:gd name="connsiteY5" fmla="*/ 13427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98" h="22856">
                <a:moveTo>
                  <a:pt x="28283" y="2570"/>
                </a:moveTo>
                <a:lnTo>
                  <a:pt x="2570" y="9427"/>
                </a:lnTo>
                <a:lnTo>
                  <a:pt x="2570" y="16284"/>
                </a:lnTo>
                <a:lnTo>
                  <a:pt x="17426" y="24855"/>
                </a:lnTo>
                <a:lnTo>
                  <a:pt x="32855" y="24855"/>
                </a:lnTo>
                <a:lnTo>
                  <a:pt x="43140" y="13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9" name="Freihandform: Form 136">
            <a:extLst>
              <a:ext uri="{FF2B5EF4-FFF2-40B4-BE49-F238E27FC236}">
                <a16:creationId xmlns:a16="http://schemas.microsoft.com/office/drawing/2014/main" id="{50A7EE99-95A4-AE2B-905E-20094390F851}"/>
              </a:ext>
            </a:extLst>
          </p:cNvPr>
          <p:cNvSpPr/>
          <p:nvPr userDrawn="1"/>
        </p:nvSpPr>
        <p:spPr>
          <a:xfrm>
            <a:off x="11753649" y="4600640"/>
            <a:ext cx="284544" cy="332246"/>
          </a:xfrm>
          <a:custGeom>
            <a:avLst/>
            <a:gdLst>
              <a:gd name="connsiteX0" fmla="*/ 52283 w 199993"/>
              <a:gd name="connsiteY0" fmla="*/ 2570 h 245706"/>
              <a:gd name="connsiteX1" fmla="*/ 21998 w 199993"/>
              <a:gd name="connsiteY1" fmla="*/ 5998 h 245706"/>
              <a:gd name="connsiteX2" fmla="*/ 2570 w 199993"/>
              <a:gd name="connsiteY2" fmla="*/ 20284 h 245706"/>
              <a:gd name="connsiteX3" fmla="*/ 10569 w 199993"/>
              <a:gd name="connsiteY3" fmla="*/ 36283 h 245706"/>
              <a:gd name="connsiteX4" fmla="*/ 43711 w 199993"/>
              <a:gd name="connsiteY4" fmla="*/ 42569 h 245706"/>
              <a:gd name="connsiteX5" fmla="*/ 43711 w 199993"/>
              <a:gd name="connsiteY5" fmla="*/ 48854 h 245706"/>
              <a:gd name="connsiteX6" fmla="*/ 23140 w 199993"/>
              <a:gd name="connsiteY6" fmla="*/ 65996 h 245706"/>
              <a:gd name="connsiteX7" fmla="*/ 32854 w 199993"/>
              <a:gd name="connsiteY7" fmla="*/ 101424 h 245706"/>
              <a:gd name="connsiteX8" fmla="*/ 43140 w 199993"/>
              <a:gd name="connsiteY8" fmla="*/ 101995 h 245706"/>
              <a:gd name="connsiteX9" fmla="*/ 51711 w 199993"/>
              <a:gd name="connsiteY9" fmla="*/ 67139 h 245706"/>
              <a:gd name="connsiteX10" fmla="*/ 68282 w 199993"/>
              <a:gd name="connsiteY10" fmla="*/ 67139 h 245706"/>
              <a:gd name="connsiteX11" fmla="*/ 75139 w 199993"/>
              <a:gd name="connsiteY11" fmla="*/ 101424 h 245706"/>
              <a:gd name="connsiteX12" fmla="*/ 153993 w 199993"/>
              <a:gd name="connsiteY12" fmla="*/ 166564 h 245706"/>
              <a:gd name="connsiteX13" fmla="*/ 155708 w 199993"/>
              <a:gd name="connsiteY13" fmla="*/ 217420 h 245706"/>
              <a:gd name="connsiteX14" fmla="*/ 183136 w 199993"/>
              <a:gd name="connsiteY14" fmla="*/ 247133 h 245706"/>
              <a:gd name="connsiteX15" fmla="*/ 195135 w 199993"/>
              <a:gd name="connsiteY15" fmla="*/ 246562 h 245706"/>
              <a:gd name="connsiteX16" fmla="*/ 197992 w 199993"/>
              <a:gd name="connsiteY16" fmla="*/ 65996 h 245706"/>
              <a:gd name="connsiteX17" fmla="*/ 151708 w 199993"/>
              <a:gd name="connsiteY17" fmla="*/ 33997 h 245706"/>
              <a:gd name="connsiteX18" fmla="*/ 108852 w 199993"/>
              <a:gd name="connsiteY18" fmla="*/ 63139 h 245706"/>
              <a:gd name="connsiteX19" fmla="*/ 92853 w 199993"/>
              <a:gd name="connsiteY19" fmla="*/ 72853 h 245706"/>
              <a:gd name="connsiteX20" fmla="*/ 67710 w 199993"/>
              <a:gd name="connsiteY20" fmla="*/ 56282 h 245706"/>
              <a:gd name="connsiteX21" fmla="*/ 66568 w 199993"/>
              <a:gd name="connsiteY21" fmla="*/ 4855 h 24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993" h="245706">
                <a:moveTo>
                  <a:pt x="52283" y="2570"/>
                </a:moveTo>
                <a:lnTo>
                  <a:pt x="21998" y="5998"/>
                </a:lnTo>
                <a:lnTo>
                  <a:pt x="2570" y="20284"/>
                </a:lnTo>
                <a:lnTo>
                  <a:pt x="10569" y="36283"/>
                </a:lnTo>
                <a:lnTo>
                  <a:pt x="43711" y="42569"/>
                </a:lnTo>
                <a:lnTo>
                  <a:pt x="43711" y="48854"/>
                </a:lnTo>
                <a:lnTo>
                  <a:pt x="23140" y="65996"/>
                </a:lnTo>
                <a:lnTo>
                  <a:pt x="32854" y="101424"/>
                </a:lnTo>
                <a:lnTo>
                  <a:pt x="43140" y="101995"/>
                </a:lnTo>
                <a:lnTo>
                  <a:pt x="51711" y="67139"/>
                </a:lnTo>
                <a:lnTo>
                  <a:pt x="68282" y="67139"/>
                </a:lnTo>
                <a:lnTo>
                  <a:pt x="75139" y="101424"/>
                </a:lnTo>
                <a:lnTo>
                  <a:pt x="153993" y="166564"/>
                </a:lnTo>
                <a:lnTo>
                  <a:pt x="155708" y="217420"/>
                </a:lnTo>
                <a:lnTo>
                  <a:pt x="183136" y="247133"/>
                </a:lnTo>
                <a:lnTo>
                  <a:pt x="195135" y="246562"/>
                </a:lnTo>
                <a:lnTo>
                  <a:pt x="197992" y="65996"/>
                </a:lnTo>
                <a:lnTo>
                  <a:pt x="151708" y="33997"/>
                </a:lnTo>
                <a:lnTo>
                  <a:pt x="108852" y="63139"/>
                </a:lnTo>
                <a:lnTo>
                  <a:pt x="92853" y="72853"/>
                </a:lnTo>
                <a:lnTo>
                  <a:pt x="67710" y="56282"/>
                </a:lnTo>
                <a:lnTo>
                  <a:pt x="66568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0" name="Freihandform: Form 138">
            <a:extLst>
              <a:ext uri="{FF2B5EF4-FFF2-40B4-BE49-F238E27FC236}">
                <a16:creationId xmlns:a16="http://schemas.microsoft.com/office/drawing/2014/main" id="{4467E9E5-5AD6-F0B6-1B08-C37230B69DE5}"/>
              </a:ext>
            </a:extLst>
          </p:cNvPr>
          <p:cNvSpPr/>
          <p:nvPr userDrawn="1"/>
        </p:nvSpPr>
        <p:spPr>
          <a:xfrm>
            <a:off x="5354465" y="1600377"/>
            <a:ext cx="276415" cy="193166"/>
          </a:xfrm>
          <a:custGeom>
            <a:avLst/>
            <a:gdLst>
              <a:gd name="connsiteX0" fmla="*/ 59139 w 194279"/>
              <a:gd name="connsiteY0" fmla="*/ 5998 h 142852"/>
              <a:gd name="connsiteX1" fmla="*/ 60854 w 194279"/>
              <a:gd name="connsiteY1" fmla="*/ 35140 h 142852"/>
              <a:gd name="connsiteX2" fmla="*/ 2570 w 194279"/>
              <a:gd name="connsiteY2" fmla="*/ 95710 h 142852"/>
              <a:gd name="connsiteX3" fmla="*/ 17427 w 194279"/>
              <a:gd name="connsiteY3" fmla="*/ 144279 h 142852"/>
              <a:gd name="connsiteX4" fmla="*/ 59139 w 194279"/>
              <a:gd name="connsiteY4" fmla="*/ 132851 h 142852"/>
              <a:gd name="connsiteX5" fmla="*/ 83710 w 194279"/>
              <a:gd name="connsiteY5" fmla="*/ 97424 h 142852"/>
              <a:gd name="connsiteX6" fmla="*/ 144851 w 194279"/>
              <a:gd name="connsiteY6" fmla="*/ 74567 h 142852"/>
              <a:gd name="connsiteX7" fmla="*/ 195135 w 194279"/>
              <a:gd name="connsiteY7" fmla="*/ 71139 h 142852"/>
              <a:gd name="connsiteX8" fmla="*/ 156279 w 194279"/>
              <a:gd name="connsiteY8" fmla="*/ 28855 h 142852"/>
              <a:gd name="connsiteX9" fmla="*/ 136851 w 194279"/>
              <a:gd name="connsiteY9" fmla="*/ 43140 h 142852"/>
              <a:gd name="connsiteX10" fmla="*/ 122566 w 194279"/>
              <a:gd name="connsiteY10" fmla="*/ 38569 h 142852"/>
              <a:gd name="connsiteX11" fmla="*/ 114566 w 194279"/>
              <a:gd name="connsiteY11" fmla="*/ 20284 h 142852"/>
              <a:gd name="connsiteX12" fmla="*/ 96281 w 194279"/>
              <a:gd name="connsiteY12" fmla="*/ 2570 h 1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279" h="142852">
                <a:moveTo>
                  <a:pt x="59139" y="5998"/>
                </a:moveTo>
                <a:lnTo>
                  <a:pt x="60854" y="35140"/>
                </a:lnTo>
                <a:lnTo>
                  <a:pt x="2570" y="95710"/>
                </a:lnTo>
                <a:lnTo>
                  <a:pt x="17427" y="144279"/>
                </a:lnTo>
                <a:lnTo>
                  <a:pt x="59139" y="132851"/>
                </a:lnTo>
                <a:lnTo>
                  <a:pt x="83710" y="97424"/>
                </a:lnTo>
                <a:lnTo>
                  <a:pt x="144851" y="74567"/>
                </a:lnTo>
                <a:lnTo>
                  <a:pt x="195135" y="71139"/>
                </a:lnTo>
                <a:lnTo>
                  <a:pt x="156279" y="28855"/>
                </a:lnTo>
                <a:lnTo>
                  <a:pt x="136851" y="43140"/>
                </a:lnTo>
                <a:lnTo>
                  <a:pt x="122566" y="38569"/>
                </a:lnTo>
                <a:lnTo>
                  <a:pt x="114566" y="20284"/>
                </a:lnTo>
                <a:lnTo>
                  <a:pt x="9628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1" name="Freihandform: Form 139">
            <a:extLst>
              <a:ext uri="{FF2B5EF4-FFF2-40B4-BE49-F238E27FC236}">
                <a16:creationId xmlns:a16="http://schemas.microsoft.com/office/drawing/2014/main" id="{6D6662DE-9806-11A7-28AC-F53E0B34603C}"/>
              </a:ext>
            </a:extLst>
          </p:cNvPr>
          <p:cNvSpPr/>
          <p:nvPr userDrawn="1"/>
        </p:nvSpPr>
        <p:spPr>
          <a:xfrm>
            <a:off x="5525192" y="1458979"/>
            <a:ext cx="203245" cy="92720"/>
          </a:xfrm>
          <a:custGeom>
            <a:avLst/>
            <a:gdLst>
              <a:gd name="connsiteX0" fmla="*/ 15141 w 142852"/>
              <a:gd name="connsiteY0" fmla="*/ 23712 h 68569"/>
              <a:gd name="connsiteX1" fmla="*/ 2570 w 142852"/>
              <a:gd name="connsiteY1" fmla="*/ 46568 h 68569"/>
              <a:gd name="connsiteX2" fmla="*/ 65425 w 142852"/>
              <a:gd name="connsiteY2" fmla="*/ 69425 h 68569"/>
              <a:gd name="connsiteX3" fmla="*/ 88281 w 142852"/>
              <a:gd name="connsiteY3" fmla="*/ 35140 h 68569"/>
              <a:gd name="connsiteX4" fmla="*/ 97995 w 142852"/>
              <a:gd name="connsiteY4" fmla="*/ 57997 h 68569"/>
              <a:gd name="connsiteX5" fmla="*/ 113995 w 142852"/>
              <a:gd name="connsiteY5" fmla="*/ 57997 h 68569"/>
              <a:gd name="connsiteX6" fmla="*/ 144851 w 142852"/>
              <a:gd name="connsiteY6" fmla="*/ 24283 h 68569"/>
              <a:gd name="connsiteX7" fmla="*/ 107709 w 142852"/>
              <a:gd name="connsiteY7" fmla="*/ 13998 h 68569"/>
              <a:gd name="connsiteX8" fmla="*/ 92853 w 142852"/>
              <a:gd name="connsiteY8" fmla="*/ 2570 h 68569"/>
              <a:gd name="connsiteX9" fmla="*/ 73425 w 142852"/>
              <a:gd name="connsiteY9" fmla="*/ 22569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852" h="68569">
                <a:moveTo>
                  <a:pt x="15141" y="23712"/>
                </a:moveTo>
                <a:lnTo>
                  <a:pt x="2570" y="46568"/>
                </a:lnTo>
                <a:lnTo>
                  <a:pt x="65425" y="69425"/>
                </a:lnTo>
                <a:lnTo>
                  <a:pt x="88281" y="35140"/>
                </a:lnTo>
                <a:lnTo>
                  <a:pt x="97995" y="57997"/>
                </a:lnTo>
                <a:lnTo>
                  <a:pt x="113995" y="57997"/>
                </a:lnTo>
                <a:lnTo>
                  <a:pt x="144851" y="24283"/>
                </a:lnTo>
                <a:lnTo>
                  <a:pt x="107709" y="13998"/>
                </a:lnTo>
                <a:lnTo>
                  <a:pt x="92853" y="2570"/>
                </a:lnTo>
                <a:lnTo>
                  <a:pt x="73425" y="2256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2" name="Freihandform: Form 140">
            <a:extLst>
              <a:ext uri="{FF2B5EF4-FFF2-40B4-BE49-F238E27FC236}">
                <a16:creationId xmlns:a16="http://schemas.microsoft.com/office/drawing/2014/main" id="{04657C84-9765-0C44-7AF0-3EA2553948B0}"/>
              </a:ext>
            </a:extLst>
          </p:cNvPr>
          <p:cNvSpPr/>
          <p:nvPr userDrawn="1"/>
        </p:nvSpPr>
        <p:spPr>
          <a:xfrm>
            <a:off x="5628441" y="1549381"/>
            <a:ext cx="252025" cy="146807"/>
          </a:xfrm>
          <a:custGeom>
            <a:avLst/>
            <a:gdLst>
              <a:gd name="connsiteX0" fmla="*/ 52854 w 177137"/>
              <a:gd name="connsiteY0" fmla="*/ 2570 h 108567"/>
              <a:gd name="connsiteX1" fmla="*/ 2570 w 177137"/>
              <a:gd name="connsiteY1" fmla="*/ 23712 h 108567"/>
              <a:gd name="connsiteX2" fmla="*/ 2570 w 177137"/>
              <a:gd name="connsiteY2" fmla="*/ 40283 h 108567"/>
              <a:gd name="connsiteX3" fmla="*/ 67139 w 177137"/>
              <a:gd name="connsiteY3" fmla="*/ 64854 h 108567"/>
              <a:gd name="connsiteX4" fmla="*/ 52854 w 177137"/>
              <a:gd name="connsiteY4" fmla="*/ 80853 h 108567"/>
              <a:gd name="connsiteX5" fmla="*/ 62568 w 177137"/>
              <a:gd name="connsiteY5" fmla="*/ 101995 h 108567"/>
              <a:gd name="connsiteX6" fmla="*/ 103138 w 177137"/>
              <a:gd name="connsiteY6" fmla="*/ 84281 h 108567"/>
              <a:gd name="connsiteX7" fmla="*/ 136851 w 177137"/>
              <a:gd name="connsiteY7" fmla="*/ 84281 h 108567"/>
              <a:gd name="connsiteX8" fmla="*/ 152851 w 177137"/>
              <a:gd name="connsiteY8" fmla="*/ 109995 h 108567"/>
              <a:gd name="connsiteX9" fmla="*/ 180278 w 177137"/>
              <a:gd name="connsiteY9" fmla="*/ 82567 h 108567"/>
              <a:gd name="connsiteX10" fmla="*/ 173993 w 177137"/>
              <a:gd name="connsiteY10" fmla="*/ 56282 h 108567"/>
              <a:gd name="connsiteX11" fmla="*/ 151708 w 177137"/>
              <a:gd name="connsiteY11" fmla="*/ 64854 h 108567"/>
              <a:gd name="connsiteX12" fmla="*/ 148279 w 177137"/>
              <a:gd name="connsiteY12" fmla="*/ 31712 h 108567"/>
              <a:gd name="connsiteX13" fmla="*/ 159708 w 177137"/>
              <a:gd name="connsiteY13" fmla="*/ 12284 h 108567"/>
              <a:gd name="connsiteX14" fmla="*/ 148279 w 177137"/>
              <a:gd name="connsiteY14" fmla="*/ 12284 h 108567"/>
              <a:gd name="connsiteX15" fmla="*/ 130566 w 177137"/>
              <a:gd name="connsiteY15" fmla="*/ 23712 h 108567"/>
              <a:gd name="connsiteX16" fmla="*/ 122566 w 177137"/>
              <a:gd name="connsiteY16" fmla="*/ 29998 h 108567"/>
              <a:gd name="connsiteX17" fmla="*/ 127137 w 177137"/>
              <a:gd name="connsiteY17" fmla="*/ 52854 h 108567"/>
              <a:gd name="connsiteX18" fmla="*/ 114566 w 177137"/>
              <a:gd name="connsiteY18" fmla="*/ 63139 h 108567"/>
              <a:gd name="connsiteX19" fmla="*/ 95138 w 177137"/>
              <a:gd name="connsiteY19" fmla="*/ 61425 h 108567"/>
              <a:gd name="connsiteX20" fmla="*/ 89995 w 177137"/>
              <a:gd name="connsiteY20" fmla="*/ 31712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137" h="108567">
                <a:moveTo>
                  <a:pt x="52854" y="2570"/>
                </a:moveTo>
                <a:lnTo>
                  <a:pt x="2570" y="23712"/>
                </a:lnTo>
                <a:lnTo>
                  <a:pt x="2570" y="40283"/>
                </a:lnTo>
                <a:lnTo>
                  <a:pt x="67139" y="64854"/>
                </a:lnTo>
                <a:lnTo>
                  <a:pt x="52854" y="80853"/>
                </a:lnTo>
                <a:lnTo>
                  <a:pt x="62568" y="101995"/>
                </a:lnTo>
                <a:lnTo>
                  <a:pt x="103138" y="84281"/>
                </a:lnTo>
                <a:lnTo>
                  <a:pt x="136851" y="84281"/>
                </a:lnTo>
                <a:lnTo>
                  <a:pt x="152851" y="109995"/>
                </a:lnTo>
                <a:lnTo>
                  <a:pt x="180278" y="82567"/>
                </a:lnTo>
                <a:lnTo>
                  <a:pt x="173993" y="56282"/>
                </a:lnTo>
                <a:lnTo>
                  <a:pt x="151708" y="64854"/>
                </a:lnTo>
                <a:lnTo>
                  <a:pt x="148279" y="31712"/>
                </a:lnTo>
                <a:lnTo>
                  <a:pt x="159708" y="12284"/>
                </a:lnTo>
                <a:lnTo>
                  <a:pt x="148279" y="12284"/>
                </a:lnTo>
                <a:lnTo>
                  <a:pt x="130566" y="23712"/>
                </a:lnTo>
                <a:lnTo>
                  <a:pt x="122566" y="29998"/>
                </a:lnTo>
                <a:lnTo>
                  <a:pt x="127137" y="52854"/>
                </a:lnTo>
                <a:lnTo>
                  <a:pt x="114566" y="63139"/>
                </a:lnTo>
                <a:lnTo>
                  <a:pt x="95138" y="61425"/>
                </a:lnTo>
                <a:lnTo>
                  <a:pt x="89995" y="3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3" name="Freihandform: Form 141">
            <a:extLst>
              <a:ext uri="{FF2B5EF4-FFF2-40B4-BE49-F238E27FC236}">
                <a16:creationId xmlns:a16="http://schemas.microsoft.com/office/drawing/2014/main" id="{EF6E6C81-57ED-0E0C-A5F6-55F3867936FC}"/>
              </a:ext>
            </a:extLst>
          </p:cNvPr>
          <p:cNvSpPr/>
          <p:nvPr userDrawn="1"/>
        </p:nvSpPr>
        <p:spPr>
          <a:xfrm>
            <a:off x="5786973" y="1481386"/>
            <a:ext cx="81299" cy="46361"/>
          </a:xfrm>
          <a:custGeom>
            <a:avLst/>
            <a:gdLst>
              <a:gd name="connsiteX0" fmla="*/ 7712 w 57140"/>
              <a:gd name="connsiteY0" fmla="*/ 2570 h 34284"/>
              <a:gd name="connsiteX1" fmla="*/ 2570 w 57140"/>
              <a:gd name="connsiteY1" fmla="*/ 18569 h 34284"/>
              <a:gd name="connsiteX2" fmla="*/ 33426 w 57140"/>
              <a:gd name="connsiteY2" fmla="*/ 33426 h 34284"/>
              <a:gd name="connsiteX3" fmla="*/ 56282 w 57140"/>
              <a:gd name="connsiteY3" fmla="*/ 20284 h 34284"/>
              <a:gd name="connsiteX4" fmla="*/ 54568 w 57140"/>
              <a:gd name="connsiteY4" fmla="*/ 10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0" h="34284">
                <a:moveTo>
                  <a:pt x="7712" y="2570"/>
                </a:moveTo>
                <a:lnTo>
                  <a:pt x="2570" y="18569"/>
                </a:lnTo>
                <a:lnTo>
                  <a:pt x="33426" y="33426"/>
                </a:lnTo>
                <a:lnTo>
                  <a:pt x="56282" y="20284"/>
                </a:lnTo>
                <a:lnTo>
                  <a:pt x="54568" y="10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4" name="Freihandform: Form 142">
            <a:extLst>
              <a:ext uri="{FF2B5EF4-FFF2-40B4-BE49-F238E27FC236}">
                <a16:creationId xmlns:a16="http://schemas.microsoft.com/office/drawing/2014/main" id="{6E3227CA-FACB-2A9C-E85A-F062228ADC80}"/>
              </a:ext>
            </a:extLst>
          </p:cNvPr>
          <p:cNvSpPr/>
          <p:nvPr userDrawn="1"/>
        </p:nvSpPr>
        <p:spPr>
          <a:xfrm>
            <a:off x="5796729" y="1443525"/>
            <a:ext cx="73169" cy="30906"/>
          </a:xfrm>
          <a:custGeom>
            <a:avLst/>
            <a:gdLst>
              <a:gd name="connsiteX0" fmla="*/ 24855 w 51426"/>
              <a:gd name="connsiteY0" fmla="*/ 2570 h 22856"/>
              <a:gd name="connsiteX1" fmla="*/ 2570 w 51426"/>
              <a:gd name="connsiteY1" fmla="*/ 11141 h 22856"/>
              <a:gd name="connsiteX2" fmla="*/ 3713 w 51426"/>
              <a:gd name="connsiteY2" fmla="*/ 22569 h 22856"/>
              <a:gd name="connsiteX3" fmla="*/ 53997 w 51426"/>
              <a:gd name="connsiteY3" fmla="*/ 19141 h 22856"/>
              <a:gd name="connsiteX4" fmla="*/ 52282 w 51426"/>
              <a:gd name="connsiteY4" fmla="*/ 7713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26" h="22856">
                <a:moveTo>
                  <a:pt x="24855" y="2570"/>
                </a:moveTo>
                <a:lnTo>
                  <a:pt x="2570" y="11141"/>
                </a:lnTo>
                <a:lnTo>
                  <a:pt x="3713" y="22569"/>
                </a:lnTo>
                <a:lnTo>
                  <a:pt x="53997" y="19141"/>
                </a:lnTo>
                <a:lnTo>
                  <a:pt x="52282" y="7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5" name="Freihandform: Form 143">
            <a:extLst>
              <a:ext uri="{FF2B5EF4-FFF2-40B4-BE49-F238E27FC236}">
                <a16:creationId xmlns:a16="http://schemas.microsoft.com/office/drawing/2014/main" id="{2DC1E2ED-B27D-A057-3DF8-BA493E4F8795}"/>
              </a:ext>
            </a:extLst>
          </p:cNvPr>
          <p:cNvSpPr/>
          <p:nvPr userDrawn="1"/>
        </p:nvSpPr>
        <p:spPr>
          <a:xfrm>
            <a:off x="5966642" y="1479067"/>
            <a:ext cx="105687" cy="84993"/>
          </a:xfrm>
          <a:custGeom>
            <a:avLst/>
            <a:gdLst>
              <a:gd name="connsiteX0" fmla="*/ 13998 w 74283"/>
              <a:gd name="connsiteY0" fmla="*/ 4284 h 62855"/>
              <a:gd name="connsiteX1" fmla="*/ 10570 w 74283"/>
              <a:gd name="connsiteY1" fmla="*/ 15712 h 62855"/>
              <a:gd name="connsiteX2" fmla="*/ 2570 w 74283"/>
              <a:gd name="connsiteY2" fmla="*/ 27140 h 62855"/>
              <a:gd name="connsiteX3" fmla="*/ 2570 w 74283"/>
              <a:gd name="connsiteY3" fmla="*/ 43140 h 62855"/>
              <a:gd name="connsiteX4" fmla="*/ 33426 w 74283"/>
              <a:gd name="connsiteY4" fmla="*/ 38569 h 62855"/>
              <a:gd name="connsiteX5" fmla="*/ 65425 w 74283"/>
              <a:gd name="connsiteY5" fmla="*/ 65996 h 62855"/>
              <a:gd name="connsiteX6" fmla="*/ 76853 w 74283"/>
              <a:gd name="connsiteY6" fmla="*/ 65996 h 62855"/>
              <a:gd name="connsiteX7" fmla="*/ 76853 w 74283"/>
              <a:gd name="connsiteY7" fmla="*/ 38569 h 62855"/>
              <a:gd name="connsiteX8" fmla="*/ 44854 w 74283"/>
              <a:gd name="connsiteY8" fmla="*/ 257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83" h="62855">
                <a:moveTo>
                  <a:pt x="13998" y="4284"/>
                </a:moveTo>
                <a:lnTo>
                  <a:pt x="10570" y="15712"/>
                </a:lnTo>
                <a:lnTo>
                  <a:pt x="2570" y="27140"/>
                </a:lnTo>
                <a:lnTo>
                  <a:pt x="2570" y="43140"/>
                </a:lnTo>
                <a:lnTo>
                  <a:pt x="33426" y="38569"/>
                </a:lnTo>
                <a:lnTo>
                  <a:pt x="65425" y="65996"/>
                </a:lnTo>
                <a:lnTo>
                  <a:pt x="76853" y="65996"/>
                </a:lnTo>
                <a:lnTo>
                  <a:pt x="76853" y="38569"/>
                </a:lnTo>
                <a:lnTo>
                  <a:pt x="44854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6" name="Freihandform: Form 144">
            <a:extLst>
              <a:ext uri="{FF2B5EF4-FFF2-40B4-BE49-F238E27FC236}">
                <a16:creationId xmlns:a16="http://schemas.microsoft.com/office/drawing/2014/main" id="{0917D5FD-1716-886E-9266-59F86FFD7C10}"/>
              </a:ext>
            </a:extLst>
          </p:cNvPr>
          <p:cNvSpPr/>
          <p:nvPr userDrawn="1"/>
        </p:nvSpPr>
        <p:spPr>
          <a:xfrm>
            <a:off x="6099973" y="1520792"/>
            <a:ext cx="65039" cy="84993"/>
          </a:xfrm>
          <a:custGeom>
            <a:avLst/>
            <a:gdLst>
              <a:gd name="connsiteX0" fmla="*/ 2570 w 45712"/>
              <a:gd name="connsiteY0" fmla="*/ 5998 h 62855"/>
              <a:gd name="connsiteX1" fmla="*/ 15712 w 45712"/>
              <a:gd name="connsiteY1" fmla="*/ 20855 h 62855"/>
              <a:gd name="connsiteX2" fmla="*/ 4284 w 45712"/>
              <a:gd name="connsiteY2" fmla="*/ 40283 h 62855"/>
              <a:gd name="connsiteX3" fmla="*/ 12284 w 45712"/>
              <a:gd name="connsiteY3" fmla="*/ 61425 h 62855"/>
              <a:gd name="connsiteX4" fmla="*/ 47711 w 45712"/>
              <a:gd name="connsiteY4" fmla="*/ 41997 h 62855"/>
              <a:gd name="connsiteX5" fmla="*/ 47711 w 45712"/>
              <a:gd name="connsiteY5" fmla="*/ 27140 h 62855"/>
              <a:gd name="connsiteX6" fmla="*/ 27140 w 45712"/>
              <a:gd name="connsiteY6" fmla="*/ 257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12" h="62855">
                <a:moveTo>
                  <a:pt x="2570" y="5998"/>
                </a:moveTo>
                <a:lnTo>
                  <a:pt x="15712" y="20855"/>
                </a:lnTo>
                <a:lnTo>
                  <a:pt x="4284" y="40283"/>
                </a:lnTo>
                <a:lnTo>
                  <a:pt x="12284" y="61425"/>
                </a:lnTo>
                <a:lnTo>
                  <a:pt x="47711" y="41997"/>
                </a:lnTo>
                <a:lnTo>
                  <a:pt x="47711" y="27140"/>
                </a:lnTo>
                <a:lnTo>
                  <a:pt x="27140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7" name="Freihandform: Form 145">
            <a:extLst>
              <a:ext uri="{FF2B5EF4-FFF2-40B4-BE49-F238E27FC236}">
                <a16:creationId xmlns:a16="http://schemas.microsoft.com/office/drawing/2014/main" id="{CDFBE2CD-5D23-D5F0-0941-6A2CCF069EA5}"/>
              </a:ext>
            </a:extLst>
          </p:cNvPr>
          <p:cNvSpPr/>
          <p:nvPr userDrawn="1"/>
        </p:nvSpPr>
        <p:spPr>
          <a:xfrm>
            <a:off x="6166636" y="1421891"/>
            <a:ext cx="195116" cy="185439"/>
          </a:xfrm>
          <a:custGeom>
            <a:avLst/>
            <a:gdLst>
              <a:gd name="connsiteX0" fmla="*/ 2570 w 137138"/>
              <a:gd name="connsiteY0" fmla="*/ 41426 h 137138"/>
              <a:gd name="connsiteX1" fmla="*/ 4284 w 137138"/>
              <a:gd name="connsiteY1" fmla="*/ 67711 h 137138"/>
              <a:gd name="connsiteX2" fmla="*/ 47711 w 137138"/>
              <a:gd name="connsiteY2" fmla="*/ 67711 h 137138"/>
              <a:gd name="connsiteX3" fmla="*/ 59140 w 137138"/>
              <a:gd name="connsiteY3" fmla="*/ 77425 h 137138"/>
              <a:gd name="connsiteX4" fmla="*/ 57425 w 137138"/>
              <a:gd name="connsiteY4" fmla="*/ 88853 h 137138"/>
              <a:gd name="connsiteX5" fmla="*/ 19141 w 137138"/>
              <a:gd name="connsiteY5" fmla="*/ 93995 h 137138"/>
              <a:gd name="connsiteX6" fmla="*/ 46568 w 137138"/>
              <a:gd name="connsiteY6" fmla="*/ 131137 h 137138"/>
              <a:gd name="connsiteX7" fmla="*/ 83710 w 137138"/>
              <a:gd name="connsiteY7" fmla="*/ 137994 h 137138"/>
              <a:gd name="connsiteX8" fmla="*/ 135137 w 137138"/>
              <a:gd name="connsiteY8" fmla="*/ 115138 h 137138"/>
              <a:gd name="connsiteX9" fmla="*/ 60854 w 137138"/>
              <a:gd name="connsiteY9" fmla="*/ 2570 h 137138"/>
              <a:gd name="connsiteX10" fmla="*/ 37997 w 137138"/>
              <a:gd name="connsiteY10" fmla="*/ 16855 h 137138"/>
              <a:gd name="connsiteX11" fmla="*/ 39711 w 137138"/>
              <a:gd name="connsiteY11" fmla="*/ 36283 h 137138"/>
              <a:gd name="connsiteX12" fmla="*/ 13998 w 137138"/>
              <a:gd name="connsiteY12" fmla="*/ 26569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38" h="137138">
                <a:moveTo>
                  <a:pt x="2570" y="41426"/>
                </a:moveTo>
                <a:lnTo>
                  <a:pt x="4284" y="67711"/>
                </a:lnTo>
                <a:lnTo>
                  <a:pt x="47711" y="67711"/>
                </a:lnTo>
                <a:lnTo>
                  <a:pt x="59140" y="77425"/>
                </a:lnTo>
                <a:lnTo>
                  <a:pt x="57425" y="88853"/>
                </a:lnTo>
                <a:lnTo>
                  <a:pt x="19141" y="93995"/>
                </a:lnTo>
                <a:lnTo>
                  <a:pt x="46568" y="131137"/>
                </a:lnTo>
                <a:lnTo>
                  <a:pt x="83710" y="137994"/>
                </a:lnTo>
                <a:lnTo>
                  <a:pt x="135137" y="115138"/>
                </a:lnTo>
                <a:lnTo>
                  <a:pt x="60854" y="2570"/>
                </a:lnTo>
                <a:lnTo>
                  <a:pt x="37997" y="16855"/>
                </a:lnTo>
                <a:lnTo>
                  <a:pt x="39711" y="36283"/>
                </a:lnTo>
                <a:lnTo>
                  <a:pt x="13998" y="2656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8" name="Freihandform: Form 146">
            <a:extLst>
              <a:ext uri="{FF2B5EF4-FFF2-40B4-BE49-F238E27FC236}">
                <a16:creationId xmlns:a16="http://schemas.microsoft.com/office/drawing/2014/main" id="{3E3FE25A-1763-8D59-1556-2DC06763F72B}"/>
              </a:ext>
            </a:extLst>
          </p:cNvPr>
          <p:cNvSpPr/>
          <p:nvPr userDrawn="1"/>
        </p:nvSpPr>
        <p:spPr>
          <a:xfrm>
            <a:off x="5483729" y="1724004"/>
            <a:ext cx="349583" cy="301340"/>
          </a:xfrm>
          <a:custGeom>
            <a:avLst/>
            <a:gdLst>
              <a:gd name="connsiteX0" fmla="*/ 105995 w 245706"/>
              <a:gd name="connsiteY0" fmla="*/ 2570 h 222849"/>
              <a:gd name="connsiteX1" fmla="*/ 44854 w 245706"/>
              <a:gd name="connsiteY1" fmla="*/ 18569 h 222849"/>
              <a:gd name="connsiteX2" fmla="*/ 8855 w 245706"/>
              <a:gd name="connsiteY2" fmla="*/ 49997 h 222849"/>
              <a:gd name="connsiteX3" fmla="*/ 12284 w 245706"/>
              <a:gd name="connsiteY3" fmla="*/ 84281 h 222849"/>
              <a:gd name="connsiteX4" fmla="*/ 76853 w 245706"/>
              <a:gd name="connsiteY4" fmla="*/ 103709 h 222849"/>
              <a:gd name="connsiteX5" fmla="*/ 62568 w 245706"/>
              <a:gd name="connsiteY5" fmla="*/ 136280 h 222849"/>
              <a:gd name="connsiteX6" fmla="*/ 15712 w 245706"/>
              <a:gd name="connsiteY6" fmla="*/ 107138 h 222849"/>
              <a:gd name="connsiteX7" fmla="*/ 2570 w 245706"/>
              <a:gd name="connsiteY7" fmla="*/ 131137 h 222849"/>
              <a:gd name="connsiteX8" fmla="*/ 33426 w 245706"/>
              <a:gd name="connsiteY8" fmla="*/ 152279 h 222849"/>
              <a:gd name="connsiteX9" fmla="*/ 31712 w 245706"/>
              <a:gd name="connsiteY9" fmla="*/ 186564 h 222849"/>
              <a:gd name="connsiteX10" fmla="*/ 78567 w 245706"/>
              <a:gd name="connsiteY10" fmla="*/ 199706 h 222849"/>
              <a:gd name="connsiteX11" fmla="*/ 135137 w 245706"/>
              <a:gd name="connsiteY11" fmla="*/ 196849 h 222849"/>
              <a:gd name="connsiteX12" fmla="*/ 144851 w 245706"/>
              <a:gd name="connsiteY12" fmla="*/ 178564 h 222849"/>
              <a:gd name="connsiteX13" fmla="*/ 186564 w 245706"/>
              <a:gd name="connsiteY13" fmla="*/ 225991 h 222849"/>
              <a:gd name="connsiteX14" fmla="*/ 215706 w 245706"/>
              <a:gd name="connsiteY14" fmla="*/ 216277 h 222849"/>
              <a:gd name="connsiteX15" fmla="*/ 220848 w 245706"/>
              <a:gd name="connsiteY15" fmla="*/ 183707 h 222849"/>
              <a:gd name="connsiteX16" fmla="*/ 241991 w 245706"/>
              <a:gd name="connsiteY16" fmla="*/ 197992 h 222849"/>
              <a:gd name="connsiteX17" fmla="*/ 244848 w 245706"/>
              <a:gd name="connsiteY17" fmla="*/ 165422 h 222849"/>
              <a:gd name="connsiteX18" fmla="*/ 219134 w 245706"/>
              <a:gd name="connsiteY18" fmla="*/ 149422 h 222849"/>
              <a:gd name="connsiteX19" fmla="*/ 220848 w 245706"/>
              <a:gd name="connsiteY19" fmla="*/ 46568 h 222849"/>
              <a:gd name="connsiteX20" fmla="*/ 197992 w 245706"/>
              <a:gd name="connsiteY20" fmla="*/ 28855 h 222849"/>
              <a:gd name="connsiteX21" fmla="*/ 173993 w 245706"/>
              <a:gd name="connsiteY21" fmla="*/ 61425 h 22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5706" h="222849">
                <a:moveTo>
                  <a:pt x="105995" y="2570"/>
                </a:moveTo>
                <a:lnTo>
                  <a:pt x="44854" y="18569"/>
                </a:lnTo>
                <a:lnTo>
                  <a:pt x="8855" y="49997"/>
                </a:lnTo>
                <a:lnTo>
                  <a:pt x="12284" y="84281"/>
                </a:lnTo>
                <a:lnTo>
                  <a:pt x="76853" y="103709"/>
                </a:lnTo>
                <a:lnTo>
                  <a:pt x="62568" y="136280"/>
                </a:lnTo>
                <a:lnTo>
                  <a:pt x="15712" y="107138"/>
                </a:lnTo>
                <a:lnTo>
                  <a:pt x="2570" y="131137"/>
                </a:lnTo>
                <a:lnTo>
                  <a:pt x="33426" y="152279"/>
                </a:lnTo>
                <a:lnTo>
                  <a:pt x="31712" y="186564"/>
                </a:lnTo>
                <a:lnTo>
                  <a:pt x="78567" y="199706"/>
                </a:lnTo>
                <a:lnTo>
                  <a:pt x="135137" y="196849"/>
                </a:lnTo>
                <a:lnTo>
                  <a:pt x="144851" y="178564"/>
                </a:lnTo>
                <a:lnTo>
                  <a:pt x="186564" y="225991"/>
                </a:lnTo>
                <a:lnTo>
                  <a:pt x="215706" y="216277"/>
                </a:lnTo>
                <a:lnTo>
                  <a:pt x="220848" y="183707"/>
                </a:lnTo>
                <a:lnTo>
                  <a:pt x="241991" y="197992"/>
                </a:lnTo>
                <a:lnTo>
                  <a:pt x="244848" y="165422"/>
                </a:lnTo>
                <a:lnTo>
                  <a:pt x="219134" y="149422"/>
                </a:lnTo>
                <a:lnTo>
                  <a:pt x="220848" y="46568"/>
                </a:lnTo>
                <a:lnTo>
                  <a:pt x="197992" y="28855"/>
                </a:lnTo>
                <a:lnTo>
                  <a:pt x="173993" y="6142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9" name="Freihandform: Form 147">
            <a:extLst>
              <a:ext uri="{FF2B5EF4-FFF2-40B4-BE49-F238E27FC236}">
                <a16:creationId xmlns:a16="http://schemas.microsoft.com/office/drawing/2014/main" id="{35001999-13BC-49AA-E492-431736E3FB5C}"/>
              </a:ext>
            </a:extLst>
          </p:cNvPr>
          <p:cNvSpPr/>
          <p:nvPr userDrawn="1"/>
        </p:nvSpPr>
        <p:spPr>
          <a:xfrm>
            <a:off x="5865832" y="1783499"/>
            <a:ext cx="130078" cy="139081"/>
          </a:xfrm>
          <a:custGeom>
            <a:avLst/>
            <a:gdLst>
              <a:gd name="connsiteX0" fmla="*/ 34569 w 91425"/>
              <a:gd name="connsiteY0" fmla="*/ 30569 h 102853"/>
              <a:gd name="connsiteX1" fmla="*/ 13427 w 91425"/>
              <a:gd name="connsiteY1" fmla="*/ 20284 h 102853"/>
              <a:gd name="connsiteX2" fmla="*/ 2570 w 91425"/>
              <a:gd name="connsiteY2" fmla="*/ 35140 h 102853"/>
              <a:gd name="connsiteX3" fmla="*/ 24855 w 91425"/>
              <a:gd name="connsiteY3" fmla="*/ 71139 h 102853"/>
              <a:gd name="connsiteX4" fmla="*/ 26569 w 91425"/>
              <a:gd name="connsiteY4" fmla="*/ 105424 h 102853"/>
              <a:gd name="connsiteX5" fmla="*/ 75139 w 91425"/>
              <a:gd name="connsiteY5" fmla="*/ 75710 h 102853"/>
              <a:gd name="connsiteX6" fmla="*/ 75139 w 91425"/>
              <a:gd name="connsiteY6" fmla="*/ 33426 h 102853"/>
              <a:gd name="connsiteX7" fmla="*/ 92853 w 91425"/>
              <a:gd name="connsiteY7" fmla="*/ 15712 h 102853"/>
              <a:gd name="connsiteX8" fmla="*/ 75139 w 91425"/>
              <a:gd name="connsiteY8" fmla="*/ 2570 h 102853"/>
              <a:gd name="connsiteX9" fmla="*/ 45997 w 91425"/>
              <a:gd name="connsiteY9" fmla="*/ 2570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5" h="102853">
                <a:moveTo>
                  <a:pt x="34569" y="30569"/>
                </a:moveTo>
                <a:lnTo>
                  <a:pt x="13427" y="20284"/>
                </a:lnTo>
                <a:lnTo>
                  <a:pt x="2570" y="35140"/>
                </a:lnTo>
                <a:lnTo>
                  <a:pt x="24855" y="71139"/>
                </a:lnTo>
                <a:lnTo>
                  <a:pt x="26569" y="105424"/>
                </a:lnTo>
                <a:lnTo>
                  <a:pt x="75139" y="75710"/>
                </a:lnTo>
                <a:lnTo>
                  <a:pt x="75139" y="33426"/>
                </a:lnTo>
                <a:lnTo>
                  <a:pt x="92853" y="15712"/>
                </a:lnTo>
                <a:lnTo>
                  <a:pt x="75139" y="2570"/>
                </a:lnTo>
                <a:lnTo>
                  <a:pt x="45997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0" name="Freihandform: Form 148">
            <a:extLst>
              <a:ext uri="{FF2B5EF4-FFF2-40B4-BE49-F238E27FC236}">
                <a16:creationId xmlns:a16="http://schemas.microsoft.com/office/drawing/2014/main" id="{F520C21D-C5A4-F95F-7C86-302EF70408CE}"/>
              </a:ext>
            </a:extLst>
          </p:cNvPr>
          <p:cNvSpPr/>
          <p:nvPr userDrawn="1"/>
        </p:nvSpPr>
        <p:spPr>
          <a:xfrm>
            <a:off x="6010544" y="1801269"/>
            <a:ext cx="154467" cy="84993"/>
          </a:xfrm>
          <a:custGeom>
            <a:avLst/>
            <a:gdLst>
              <a:gd name="connsiteX0" fmla="*/ 36283 w 108567"/>
              <a:gd name="connsiteY0" fmla="*/ 2570 h 62855"/>
              <a:gd name="connsiteX1" fmla="*/ 2570 w 108567"/>
              <a:gd name="connsiteY1" fmla="*/ 29998 h 62855"/>
              <a:gd name="connsiteX2" fmla="*/ 10570 w 108567"/>
              <a:gd name="connsiteY2" fmla="*/ 64282 h 62855"/>
              <a:gd name="connsiteX3" fmla="*/ 31712 w 108567"/>
              <a:gd name="connsiteY3" fmla="*/ 64282 h 62855"/>
              <a:gd name="connsiteX4" fmla="*/ 41426 w 108567"/>
              <a:gd name="connsiteY4" fmla="*/ 46568 h 62855"/>
              <a:gd name="connsiteX5" fmla="*/ 55711 w 108567"/>
              <a:gd name="connsiteY5" fmla="*/ 61425 h 62855"/>
              <a:gd name="connsiteX6" fmla="*/ 70568 w 108567"/>
              <a:gd name="connsiteY6" fmla="*/ 59711 h 62855"/>
              <a:gd name="connsiteX7" fmla="*/ 109423 w 108567"/>
              <a:gd name="connsiteY7" fmla="*/ 2714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67" h="62855">
                <a:moveTo>
                  <a:pt x="36283" y="2570"/>
                </a:moveTo>
                <a:lnTo>
                  <a:pt x="2570" y="29998"/>
                </a:lnTo>
                <a:lnTo>
                  <a:pt x="10570" y="64282"/>
                </a:lnTo>
                <a:lnTo>
                  <a:pt x="31712" y="64282"/>
                </a:lnTo>
                <a:lnTo>
                  <a:pt x="41426" y="46568"/>
                </a:lnTo>
                <a:lnTo>
                  <a:pt x="55711" y="61425"/>
                </a:lnTo>
                <a:lnTo>
                  <a:pt x="70568" y="59711"/>
                </a:lnTo>
                <a:lnTo>
                  <a:pt x="109423" y="27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1" name="Freihandform: Form 149">
            <a:extLst>
              <a:ext uri="{FF2B5EF4-FFF2-40B4-BE49-F238E27FC236}">
                <a16:creationId xmlns:a16="http://schemas.microsoft.com/office/drawing/2014/main" id="{C27946FD-1A6A-C788-5850-1CBA5D567D2C}"/>
              </a:ext>
            </a:extLst>
          </p:cNvPr>
          <p:cNvSpPr/>
          <p:nvPr userDrawn="1"/>
        </p:nvSpPr>
        <p:spPr>
          <a:xfrm>
            <a:off x="6042250" y="1728640"/>
            <a:ext cx="65039" cy="38633"/>
          </a:xfrm>
          <a:custGeom>
            <a:avLst/>
            <a:gdLst>
              <a:gd name="connsiteX0" fmla="*/ 11141 w 45712"/>
              <a:gd name="connsiteY0" fmla="*/ 2570 h 28570"/>
              <a:gd name="connsiteX1" fmla="*/ 2570 w 45712"/>
              <a:gd name="connsiteY1" fmla="*/ 18569 h 28570"/>
              <a:gd name="connsiteX2" fmla="*/ 38569 w 45712"/>
              <a:gd name="connsiteY2" fmla="*/ 31712 h 28570"/>
              <a:gd name="connsiteX3" fmla="*/ 48283 w 45712"/>
              <a:gd name="connsiteY3" fmla="*/ 16855 h 2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2" h="28570">
                <a:moveTo>
                  <a:pt x="11141" y="2570"/>
                </a:moveTo>
                <a:lnTo>
                  <a:pt x="2570" y="18569"/>
                </a:lnTo>
                <a:lnTo>
                  <a:pt x="38569" y="31712"/>
                </a:lnTo>
                <a:lnTo>
                  <a:pt x="48283" y="16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2" name="Freihandform: Form 150">
            <a:extLst>
              <a:ext uri="{FF2B5EF4-FFF2-40B4-BE49-F238E27FC236}">
                <a16:creationId xmlns:a16="http://schemas.microsoft.com/office/drawing/2014/main" id="{2709FF29-A7C0-CF12-D262-08B9F961B041}"/>
              </a:ext>
            </a:extLst>
          </p:cNvPr>
          <p:cNvSpPr/>
          <p:nvPr userDrawn="1"/>
        </p:nvSpPr>
        <p:spPr>
          <a:xfrm>
            <a:off x="5943879" y="1644419"/>
            <a:ext cx="105687" cy="92720"/>
          </a:xfrm>
          <a:custGeom>
            <a:avLst/>
            <a:gdLst>
              <a:gd name="connsiteX0" fmla="*/ 59139 w 74283"/>
              <a:gd name="connsiteY0" fmla="*/ 2570 h 68569"/>
              <a:gd name="connsiteX1" fmla="*/ 23712 w 74283"/>
              <a:gd name="connsiteY1" fmla="*/ 7713 h 68569"/>
              <a:gd name="connsiteX2" fmla="*/ 2570 w 74283"/>
              <a:gd name="connsiteY2" fmla="*/ 27140 h 68569"/>
              <a:gd name="connsiteX3" fmla="*/ 41426 w 74283"/>
              <a:gd name="connsiteY3" fmla="*/ 28855 h 68569"/>
              <a:gd name="connsiteX4" fmla="*/ 29998 w 74283"/>
              <a:gd name="connsiteY4" fmla="*/ 57997 h 68569"/>
              <a:gd name="connsiteX5" fmla="*/ 37997 w 74283"/>
              <a:gd name="connsiteY5" fmla="*/ 71139 h 68569"/>
              <a:gd name="connsiteX6" fmla="*/ 49426 w 74283"/>
              <a:gd name="connsiteY6" fmla="*/ 69425 h 68569"/>
              <a:gd name="connsiteX7" fmla="*/ 76853 w 74283"/>
              <a:gd name="connsiteY7" fmla="*/ 25426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83" h="68569">
                <a:moveTo>
                  <a:pt x="59139" y="2570"/>
                </a:moveTo>
                <a:lnTo>
                  <a:pt x="23712" y="7713"/>
                </a:lnTo>
                <a:lnTo>
                  <a:pt x="2570" y="27140"/>
                </a:lnTo>
                <a:lnTo>
                  <a:pt x="41426" y="28855"/>
                </a:lnTo>
                <a:lnTo>
                  <a:pt x="29998" y="57997"/>
                </a:lnTo>
                <a:lnTo>
                  <a:pt x="37997" y="71139"/>
                </a:lnTo>
                <a:lnTo>
                  <a:pt x="49426" y="69425"/>
                </a:lnTo>
                <a:lnTo>
                  <a:pt x="76853" y="2542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3" name="Freihandform: Form 151">
            <a:extLst>
              <a:ext uri="{FF2B5EF4-FFF2-40B4-BE49-F238E27FC236}">
                <a16:creationId xmlns:a16="http://schemas.microsoft.com/office/drawing/2014/main" id="{489589EB-CA6C-6954-1B29-FFC2D3186E27}"/>
              </a:ext>
            </a:extLst>
          </p:cNvPr>
          <p:cNvSpPr/>
          <p:nvPr userDrawn="1"/>
        </p:nvSpPr>
        <p:spPr>
          <a:xfrm>
            <a:off x="6083711" y="1628966"/>
            <a:ext cx="325194" cy="224073"/>
          </a:xfrm>
          <a:custGeom>
            <a:avLst/>
            <a:gdLst>
              <a:gd name="connsiteX0" fmla="*/ 21998 w 228563"/>
              <a:gd name="connsiteY0" fmla="*/ 2570 h 165708"/>
              <a:gd name="connsiteX1" fmla="*/ 2570 w 228563"/>
              <a:gd name="connsiteY1" fmla="*/ 9427 h 165708"/>
              <a:gd name="connsiteX2" fmla="*/ 5998 w 228563"/>
              <a:gd name="connsiteY2" fmla="*/ 35140 h 165708"/>
              <a:gd name="connsiteX3" fmla="*/ 38569 w 228563"/>
              <a:gd name="connsiteY3" fmla="*/ 56282 h 165708"/>
              <a:gd name="connsiteX4" fmla="*/ 39711 w 228563"/>
              <a:gd name="connsiteY4" fmla="*/ 72853 h 165708"/>
              <a:gd name="connsiteX5" fmla="*/ 29997 w 228563"/>
              <a:gd name="connsiteY5" fmla="*/ 82567 h 165708"/>
              <a:gd name="connsiteX6" fmla="*/ 35140 w 228563"/>
              <a:gd name="connsiteY6" fmla="*/ 115138 h 165708"/>
              <a:gd name="connsiteX7" fmla="*/ 159708 w 228563"/>
              <a:gd name="connsiteY7" fmla="*/ 155708 h 165708"/>
              <a:gd name="connsiteX8" fmla="*/ 193421 w 228563"/>
              <a:gd name="connsiteY8" fmla="*/ 167136 h 165708"/>
              <a:gd name="connsiteX9" fmla="*/ 227705 w 228563"/>
              <a:gd name="connsiteY9" fmla="*/ 137994 h 165708"/>
              <a:gd name="connsiteX10" fmla="*/ 187135 w 228563"/>
              <a:gd name="connsiteY10" fmla="*/ 105424 h 165708"/>
              <a:gd name="connsiteX11" fmla="*/ 149994 w 228563"/>
              <a:gd name="connsiteY11" fmla="*/ 115138 h 165708"/>
              <a:gd name="connsiteX12" fmla="*/ 97995 w 228563"/>
              <a:gd name="connsiteY12" fmla="*/ 109995 h 165708"/>
              <a:gd name="connsiteX13" fmla="*/ 78567 w 228563"/>
              <a:gd name="connsiteY13" fmla="*/ 90567 h 165708"/>
              <a:gd name="connsiteX14" fmla="*/ 73996 w 228563"/>
              <a:gd name="connsiteY14" fmla="*/ 36854 h 165708"/>
              <a:gd name="connsiteX15" fmla="*/ 41426 w 228563"/>
              <a:gd name="connsiteY15" fmla="*/ 20284 h 16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563" h="165708">
                <a:moveTo>
                  <a:pt x="21998" y="2570"/>
                </a:moveTo>
                <a:lnTo>
                  <a:pt x="2570" y="9427"/>
                </a:lnTo>
                <a:lnTo>
                  <a:pt x="5998" y="35140"/>
                </a:lnTo>
                <a:lnTo>
                  <a:pt x="38569" y="56282"/>
                </a:lnTo>
                <a:lnTo>
                  <a:pt x="39711" y="72853"/>
                </a:lnTo>
                <a:lnTo>
                  <a:pt x="29997" y="82567"/>
                </a:lnTo>
                <a:lnTo>
                  <a:pt x="35140" y="115138"/>
                </a:lnTo>
                <a:lnTo>
                  <a:pt x="159708" y="155708"/>
                </a:lnTo>
                <a:lnTo>
                  <a:pt x="193421" y="167136"/>
                </a:lnTo>
                <a:lnTo>
                  <a:pt x="227705" y="137994"/>
                </a:lnTo>
                <a:lnTo>
                  <a:pt x="187135" y="105424"/>
                </a:lnTo>
                <a:lnTo>
                  <a:pt x="149994" y="115138"/>
                </a:lnTo>
                <a:lnTo>
                  <a:pt x="97995" y="109995"/>
                </a:lnTo>
                <a:lnTo>
                  <a:pt x="78567" y="90567"/>
                </a:lnTo>
                <a:lnTo>
                  <a:pt x="73996" y="36854"/>
                </a:lnTo>
                <a:lnTo>
                  <a:pt x="41426" y="20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4" name="Freihandform: Form 152">
            <a:extLst>
              <a:ext uri="{FF2B5EF4-FFF2-40B4-BE49-F238E27FC236}">
                <a16:creationId xmlns:a16="http://schemas.microsoft.com/office/drawing/2014/main" id="{D0691C61-D002-4AA0-C865-FFC94B16833E}"/>
              </a:ext>
            </a:extLst>
          </p:cNvPr>
          <p:cNvSpPr/>
          <p:nvPr userDrawn="1"/>
        </p:nvSpPr>
        <p:spPr>
          <a:xfrm>
            <a:off x="6113792" y="1853811"/>
            <a:ext cx="552831" cy="656766"/>
          </a:xfrm>
          <a:custGeom>
            <a:avLst/>
            <a:gdLst>
              <a:gd name="connsiteX0" fmla="*/ 102567 w 388558"/>
              <a:gd name="connsiteY0" fmla="*/ 5998 h 485698"/>
              <a:gd name="connsiteX1" fmla="*/ 67139 w 388558"/>
              <a:gd name="connsiteY1" fmla="*/ 2570 h 485698"/>
              <a:gd name="connsiteX2" fmla="*/ 25426 w 388558"/>
              <a:gd name="connsiteY2" fmla="*/ 19141 h 485698"/>
              <a:gd name="connsiteX3" fmla="*/ 2570 w 388558"/>
              <a:gd name="connsiteY3" fmla="*/ 49997 h 485698"/>
              <a:gd name="connsiteX4" fmla="*/ 9427 w 388558"/>
              <a:gd name="connsiteY4" fmla="*/ 134565 h 485698"/>
              <a:gd name="connsiteX5" fmla="*/ 78567 w 388558"/>
              <a:gd name="connsiteY5" fmla="*/ 137994 h 485698"/>
              <a:gd name="connsiteX6" fmla="*/ 144851 w 388558"/>
              <a:gd name="connsiteY6" fmla="*/ 170564 h 485698"/>
              <a:gd name="connsiteX7" fmla="*/ 191707 w 388558"/>
              <a:gd name="connsiteY7" fmla="*/ 224277 h 485698"/>
              <a:gd name="connsiteX8" fmla="*/ 227134 w 388558"/>
              <a:gd name="connsiteY8" fmla="*/ 223134 h 485698"/>
              <a:gd name="connsiteX9" fmla="*/ 217420 w 388558"/>
              <a:gd name="connsiteY9" fmla="*/ 273418 h 485698"/>
              <a:gd name="connsiteX10" fmla="*/ 185421 w 388558"/>
              <a:gd name="connsiteY10" fmla="*/ 327131 h 485698"/>
              <a:gd name="connsiteX11" fmla="*/ 149994 w 388558"/>
              <a:gd name="connsiteY11" fmla="*/ 343701 h 485698"/>
              <a:gd name="connsiteX12" fmla="*/ 123709 w 388558"/>
              <a:gd name="connsiteY12" fmla="*/ 338559 h 485698"/>
              <a:gd name="connsiteX13" fmla="*/ 111138 w 388558"/>
              <a:gd name="connsiteY13" fmla="*/ 327131 h 485698"/>
              <a:gd name="connsiteX14" fmla="*/ 91710 w 388558"/>
              <a:gd name="connsiteY14" fmla="*/ 353415 h 485698"/>
              <a:gd name="connsiteX15" fmla="*/ 99710 w 388558"/>
              <a:gd name="connsiteY15" fmla="*/ 379129 h 485698"/>
              <a:gd name="connsiteX16" fmla="*/ 127137 w 388558"/>
              <a:gd name="connsiteY16" fmla="*/ 380843 h 485698"/>
              <a:gd name="connsiteX17" fmla="*/ 161422 w 388558"/>
              <a:gd name="connsiteY17" fmla="*/ 364844 h 485698"/>
              <a:gd name="connsiteX18" fmla="*/ 189992 w 388558"/>
              <a:gd name="connsiteY18" fmla="*/ 439698 h 485698"/>
              <a:gd name="connsiteX19" fmla="*/ 263133 w 388558"/>
              <a:gd name="connsiteY19" fmla="*/ 487125 h 485698"/>
              <a:gd name="connsiteX20" fmla="*/ 312845 w 388558"/>
              <a:gd name="connsiteY20" fmla="*/ 423699 h 485698"/>
              <a:gd name="connsiteX21" fmla="*/ 271132 w 388558"/>
              <a:gd name="connsiteY21" fmla="*/ 355130 h 485698"/>
              <a:gd name="connsiteX22" fmla="*/ 295132 w 388558"/>
              <a:gd name="connsiteY22" fmla="*/ 327131 h 485698"/>
              <a:gd name="connsiteX23" fmla="*/ 329416 w 388558"/>
              <a:gd name="connsiteY23" fmla="*/ 384272 h 485698"/>
              <a:gd name="connsiteX24" fmla="*/ 390557 w 388558"/>
              <a:gd name="connsiteY24" fmla="*/ 330559 h 485698"/>
              <a:gd name="connsiteX25" fmla="*/ 379700 w 388558"/>
              <a:gd name="connsiteY25" fmla="*/ 305988 h 485698"/>
              <a:gd name="connsiteX26" fmla="*/ 337416 w 388558"/>
              <a:gd name="connsiteY26" fmla="*/ 319131 h 485698"/>
              <a:gd name="connsiteX27" fmla="*/ 308274 w 388558"/>
              <a:gd name="connsiteY27" fmla="*/ 239133 h 485698"/>
              <a:gd name="connsiteX28" fmla="*/ 335702 w 388558"/>
              <a:gd name="connsiteY28" fmla="*/ 193421 h 485698"/>
              <a:gd name="connsiteX29" fmla="*/ 280846 w 388558"/>
              <a:gd name="connsiteY29" fmla="*/ 135137 h 485698"/>
              <a:gd name="connsiteX30" fmla="*/ 249990 w 388558"/>
              <a:gd name="connsiteY30" fmla="*/ 156279 h 485698"/>
              <a:gd name="connsiteX31" fmla="*/ 220848 w 388558"/>
              <a:gd name="connsiteY31" fmla="*/ 92281 h 485698"/>
              <a:gd name="connsiteX32" fmla="*/ 159708 w 388558"/>
              <a:gd name="connsiteY32" fmla="*/ 100852 h 485698"/>
              <a:gd name="connsiteX33" fmla="*/ 143708 w 388558"/>
              <a:gd name="connsiteY33" fmla="*/ 23712 h 485698"/>
              <a:gd name="connsiteX34" fmla="*/ 93424 w 388558"/>
              <a:gd name="connsiteY34" fmla="*/ 57997 h 485698"/>
              <a:gd name="connsiteX35" fmla="*/ 88281 w 388558"/>
              <a:gd name="connsiteY35" fmla="*/ 100852 h 485698"/>
              <a:gd name="connsiteX36" fmla="*/ 60854 w 388558"/>
              <a:gd name="connsiteY36" fmla="*/ 100852 h 485698"/>
              <a:gd name="connsiteX37" fmla="*/ 64282 w 388558"/>
              <a:gd name="connsiteY37" fmla="*/ 63139 h 48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8558" h="485698">
                <a:moveTo>
                  <a:pt x="102567" y="5998"/>
                </a:moveTo>
                <a:lnTo>
                  <a:pt x="67139" y="2570"/>
                </a:lnTo>
                <a:lnTo>
                  <a:pt x="25426" y="19141"/>
                </a:lnTo>
                <a:lnTo>
                  <a:pt x="2570" y="49997"/>
                </a:lnTo>
                <a:lnTo>
                  <a:pt x="9427" y="134565"/>
                </a:lnTo>
                <a:lnTo>
                  <a:pt x="78567" y="137994"/>
                </a:lnTo>
                <a:lnTo>
                  <a:pt x="144851" y="170564"/>
                </a:lnTo>
                <a:lnTo>
                  <a:pt x="191707" y="224277"/>
                </a:lnTo>
                <a:lnTo>
                  <a:pt x="227134" y="223134"/>
                </a:lnTo>
                <a:lnTo>
                  <a:pt x="217420" y="273418"/>
                </a:lnTo>
                <a:lnTo>
                  <a:pt x="185421" y="327131"/>
                </a:lnTo>
                <a:lnTo>
                  <a:pt x="149994" y="343701"/>
                </a:lnTo>
                <a:lnTo>
                  <a:pt x="123709" y="338559"/>
                </a:lnTo>
                <a:lnTo>
                  <a:pt x="111138" y="327131"/>
                </a:lnTo>
                <a:lnTo>
                  <a:pt x="91710" y="353415"/>
                </a:lnTo>
                <a:lnTo>
                  <a:pt x="99710" y="379129"/>
                </a:lnTo>
                <a:lnTo>
                  <a:pt x="127137" y="380843"/>
                </a:lnTo>
                <a:lnTo>
                  <a:pt x="161422" y="364844"/>
                </a:lnTo>
                <a:lnTo>
                  <a:pt x="189992" y="439698"/>
                </a:lnTo>
                <a:lnTo>
                  <a:pt x="263133" y="487125"/>
                </a:lnTo>
                <a:lnTo>
                  <a:pt x="312845" y="423699"/>
                </a:lnTo>
                <a:lnTo>
                  <a:pt x="271132" y="355130"/>
                </a:lnTo>
                <a:lnTo>
                  <a:pt x="295132" y="327131"/>
                </a:lnTo>
                <a:lnTo>
                  <a:pt x="329416" y="384272"/>
                </a:lnTo>
                <a:lnTo>
                  <a:pt x="390557" y="330559"/>
                </a:lnTo>
                <a:lnTo>
                  <a:pt x="379700" y="305988"/>
                </a:lnTo>
                <a:lnTo>
                  <a:pt x="337416" y="319131"/>
                </a:lnTo>
                <a:lnTo>
                  <a:pt x="308274" y="239133"/>
                </a:lnTo>
                <a:lnTo>
                  <a:pt x="335702" y="193421"/>
                </a:lnTo>
                <a:lnTo>
                  <a:pt x="280846" y="135137"/>
                </a:lnTo>
                <a:lnTo>
                  <a:pt x="249990" y="156279"/>
                </a:lnTo>
                <a:lnTo>
                  <a:pt x="220848" y="92281"/>
                </a:lnTo>
                <a:lnTo>
                  <a:pt x="159708" y="100852"/>
                </a:lnTo>
                <a:lnTo>
                  <a:pt x="143708" y="23712"/>
                </a:lnTo>
                <a:lnTo>
                  <a:pt x="93424" y="57997"/>
                </a:lnTo>
                <a:lnTo>
                  <a:pt x="88281" y="100852"/>
                </a:lnTo>
                <a:lnTo>
                  <a:pt x="60854" y="100852"/>
                </a:lnTo>
                <a:lnTo>
                  <a:pt x="64282" y="63139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5" name="Freihandform: Form 153">
            <a:extLst>
              <a:ext uri="{FF2B5EF4-FFF2-40B4-BE49-F238E27FC236}">
                <a16:creationId xmlns:a16="http://schemas.microsoft.com/office/drawing/2014/main" id="{31779A40-391D-4005-D5CD-4AD9BB5BC0A5}"/>
              </a:ext>
            </a:extLst>
          </p:cNvPr>
          <p:cNvSpPr/>
          <p:nvPr userDrawn="1"/>
        </p:nvSpPr>
        <p:spPr>
          <a:xfrm>
            <a:off x="6341429" y="1897852"/>
            <a:ext cx="97558" cy="54087"/>
          </a:xfrm>
          <a:custGeom>
            <a:avLst/>
            <a:gdLst>
              <a:gd name="connsiteX0" fmla="*/ 15712 w 68569"/>
              <a:gd name="connsiteY0" fmla="*/ 2570 h 39998"/>
              <a:gd name="connsiteX1" fmla="*/ 2570 w 68569"/>
              <a:gd name="connsiteY1" fmla="*/ 15712 h 39998"/>
              <a:gd name="connsiteX2" fmla="*/ 13998 w 68569"/>
              <a:gd name="connsiteY2" fmla="*/ 33997 h 39998"/>
              <a:gd name="connsiteX3" fmla="*/ 67139 w 68569"/>
              <a:gd name="connsiteY3" fmla="*/ 40283 h 39998"/>
              <a:gd name="connsiteX4" fmla="*/ 33426 w 68569"/>
              <a:gd name="connsiteY4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9" h="39998">
                <a:moveTo>
                  <a:pt x="15712" y="2570"/>
                </a:moveTo>
                <a:lnTo>
                  <a:pt x="2570" y="15712"/>
                </a:lnTo>
                <a:lnTo>
                  <a:pt x="13998" y="33997"/>
                </a:lnTo>
                <a:lnTo>
                  <a:pt x="67139" y="40283"/>
                </a:lnTo>
                <a:lnTo>
                  <a:pt x="33426" y="428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6" name="Freihandform: Form 154">
            <a:extLst>
              <a:ext uri="{FF2B5EF4-FFF2-40B4-BE49-F238E27FC236}">
                <a16:creationId xmlns:a16="http://schemas.microsoft.com/office/drawing/2014/main" id="{DB77EDB7-CA1A-3D9B-B535-B0D1B83FAD9C}"/>
              </a:ext>
            </a:extLst>
          </p:cNvPr>
          <p:cNvSpPr/>
          <p:nvPr userDrawn="1"/>
        </p:nvSpPr>
        <p:spPr>
          <a:xfrm>
            <a:off x="6235742" y="1417256"/>
            <a:ext cx="625999" cy="347699"/>
          </a:xfrm>
          <a:custGeom>
            <a:avLst/>
            <a:gdLst>
              <a:gd name="connsiteX0" fmla="*/ 37997 w 439985"/>
              <a:gd name="connsiteY0" fmla="*/ 173993 h 257134"/>
              <a:gd name="connsiteX1" fmla="*/ 37997 w 439985"/>
              <a:gd name="connsiteY1" fmla="*/ 188278 h 257134"/>
              <a:gd name="connsiteX2" fmla="*/ 2570 w 439985"/>
              <a:gd name="connsiteY2" fmla="*/ 196849 h 257134"/>
              <a:gd name="connsiteX3" fmla="*/ 12284 w 439985"/>
              <a:gd name="connsiteY3" fmla="*/ 212849 h 257134"/>
              <a:gd name="connsiteX4" fmla="*/ 52854 w 439985"/>
              <a:gd name="connsiteY4" fmla="*/ 229419 h 257134"/>
              <a:gd name="connsiteX5" fmla="*/ 97995 w 439985"/>
              <a:gd name="connsiteY5" fmla="*/ 233991 h 257134"/>
              <a:gd name="connsiteX6" fmla="*/ 130566 w 439985"/>
              <a:gd name="connsiteY6" fmla="*/ 256847 h 257134"/>
              <a:gd name="connsiteX7" fmla="*/ 162565 w 439985"/>
              <a:gd name="connsiteY7" fmla="*/ 239133 h 257134"/>
              <a:gd name="connsiteX8" fmla="*/ 139708 w 439985"/>
              <a:gd name="connsiteY8" fmla="*/ 216277 h 257134"/>
              <a:gd name="connsiteX9" fmla="*/ 168850 w 439985"/>
              <a:gd name="connsiteY9" fmla="*/ 216277 h 257134"/>
              <a:gd name="connsiteX10" fmla="*/ 187135 w 439985"/>
              <a:gd name="connsiteY10" fmla="*/ 196849 h 257134"/>
              <a:gd name="connsiteX11" fmla="*/ 230562 w 439985"/>
              <a:gd name="connsiteY11" fmla="*/ 189992 h 257134"/>
              <a:gd name="connsiteX12" fmla="*/ 230562 w 439985"/>
              <a:gd name="connsiteY12" fmla="*/ 180278 h 257134"/>
              <a:gd name="connsiteX13" fmla="*/ 205992 w 439985"/>
              <a:gd name="connsiteY13" fmla="*/ 164279 h 257134"/>
              <a:gd name="connsiteX14" fmla="*/ 209420 w 439985"/>
              <a:gd name="connsiteY14" fmla="*/ 145994 h 257134"/>
              <a:gd name="connsiteX15" fmla="*/ 277418 w 439985"/>
              <a:gd name="connsiteY15" fmla="*/ 157422 h 257134"/>
              <a:gd name="connsiteX16" fmla="*/ 377415 w 439985"/>
              <a:gd name="connsiteY16" fmla="*/ 118566 h 257134"/>
              <a:gd name="connsiteX17" fmla="*/ 340273 w 439985"/>
              <a:gd name="connsiteY17" fmla="*/ 107138 h 257134"/>
              <a:gd name="connsiteX18" fmla="*/ 349987 w 439985"/>
              <a:gd name="connsiteY18" fmla="*/ 93995 h 257134"/>
              <a:gd name="connsiteX19" fmla="*/ 427699 w 439985"/>
              <a:gd name="connsiteY19" fmla="*/ 93995 h 257134"/>
              <a:gd name="connsiteX20" fmla="*/ 440841 w 439985"/>
              <a:gd name="connsiteY20" fmla="*/ 80853 h 257134"/>
              <a:gd name="connsiteX21" fmla="*/ 283704 w 439985"/>
              <a:gd name="connsiteY21" fmla="*/ 25426 h 257134"/>
              <a:gd name="connsiteX22" fmla="*/ 246562 w 439985"/>
              <a:gd name="connsiteY22" fmla="*/ 12284 h 257134"/>
              <a:gd name="connsiteX23" fmla="*/ 205992 w 439985"/>
              <a:gd name="connsiteY23" fmla="*/ 41426 h 257134"/>
              <a:gd name="connsiteX24" fmla="*/ 160850 w 439985"/>
              <a:gd name="connsiteY24" fmla="*/ 4284 h 257134"/>
              <a:gd name="connsiteX25" fmla="*/ 136851 w 439985"/>
              <a:gd name="connsiteY25" fmla="*/ 2570 h 257134"/>
              <a:gd name="connsiteX26" fmla="*/ 131709 w 439985"/>
              <a:gd name="connsiteY26" fmla="*/ 33426 h 257134"/>
              <a:gd name="connsiteX27" fmla="*/ 100852 w 439985"/>
              <a:gd name="connsiteY27" fmla="*/ 5998 h 257134"/>
              <a:gd name="connsiteX28" fmla="*/ 65425 w 439985"/>
              <a:gd name="connsiteY28" fmla="*/ 17426 h 257134"/>
              <a:gd name="connsiteX29" fmla="*/ 71710 w 439985"/>
              <a:gd name="connsiteY29" fmla="*/ 35140 h 257134"/>
              <a:gd name="connsiteX30" fmla="*/ 125423 w 439985"/>
              <a:gd name="connsiteY30" fmla="*/ 46568 h 257134"/>
              <a:gd name="connsiteX31" fmla="*/ 121995 w 439985"/>
              <a:gd name="connsiteY31" fmla="*/ 72853 h 257134"/>
              <a:gd name="connsiteX32" fmla="*/ 151136 w 439985"/>
              <a:gd name="connsiteY32" fmla="*/ 90567 h 257134"/>
              <a:gd name="connsiteX33" fmla="*/ 222563 w 439985"/>
              <a:gd name="connsiteY33" fmla="*/ 72853 h 257134"/>
              <a:gd name="connsiteX34" fmla="*/ 223706 w 439985"/>
              <a:gd name="connsiteY34" fmla="*/ 96852 h 257134"/>
              <a:gd name="connsiteX35" fmla="*/ 165993 w 439985"/>
              <a:gd name="connsiteY35" fmla="*/ 124852 h 257134"/>
              <a:gd name="connsiteX36" fmla="*/ 129994 w 439985"/>
              <a:gd name="connsiteY36" fmla="*/ 96852 h 257134"/>
              <a:gd name="connsiteX37" fmla="*/ 97995 w 439985"/>
              <a:gd name="connsiteY37" fmla="*/ 100281 h 257134"/>
              <a:gd name="connsiteX38" fmla="*/ 129994 w 439985"/>
              <a:gd name="connsiteY38" fmla="*/ 145994 h 257134"/>
              <a:gd name="connsiteX39" fmla="*/ 113995 w 439985"/>
              <a:gd name="connsiteY39" fmla="*/ 153993 h 257134"/>
              <a:gd name="connsiteX40" fmla="*/ 89996 w 439985"/>
              <a:gd name="connsiteY40" fmla="*/ 132851 h 257134"/>
              <a:gd name="connsiteX41" fmla="*/ 71710 w 439985"/>
              <a:gd name="connsiteY41" fmla="*/ 144279 h 257134"/>
              <a:gd name="connsiteX42" fmla="*/ 88281 w 439985"/>
              <a:gd name="connsiteY42" fmla="*/ 175136 h 257134"/>
              <a:gd name="connsiteX43" fmla="*/ 115709 w 439985"/>
              <a:gd name="connsiteY43" fmla="*/ 175136 h 257134"/>
              <a:gd name="connsiteX44" fmla="*/ 109424 w 439985"/>
              <a:gd name="connsiteY44" fmla="*/ 204849 h 257134"/>
              <a:gd name="connsiteX45" fmla="*/ 86567 w 439985"/>
              <a:gd name="connsiteY45" fmla="*/ 201420 h 257134"/>
              <a:gd name="connsiteX46" fmla="*/ 57425 w 439985"/>
              <a:gd name="connsiteY46" fmla="*/ 170564 h 25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985" h="257134">
                <a:moveTo>
                  <a:pt x="37997" y="173993"/>
                </a:moveTo>
                <a:lnTo>
                  <a:pt x="37997" y="188278"/>
                </a:lnTo>
                <a:lnTo>
                  <a:pt x="2570" y="196849"/>
                </a:lnTo>
                <a:lnTo>
                  <a:pt x="12284" y="212849"/>
                </a:lnTo>
                <a:lnTo>
                  <a:pt x="52854" y="229419"/>
                </a:lnTo>
                <a:lnTo>
                  <a:pt x="97995" y="233991"/>
                </a:lnTo>
                <a:lnTo>
                  <a:pt x="130566" y="256847"/>
                </a:lnTo>
                <a:lnTo>
                  <a:pt x="162565" y="239133"/>
                </a:lnTo>
                <a:lnTo>
                  <a:pt x="139708" y="216277"/>
                </a:lnTo>
                <a:lnTo>
                  <a:pt x="168850" y="216277"/>
                </a:lnTo>
                <a:lnTo>
                  <a:pt x="187135" y="196849"/>
                </a:lnTo>
                <a:lnTo>
                  <a:pt x="230562" y="189992"/>
                </a:lnTo>
                <a:lnTo>
                  <a:pt x="230562" y="180278"/>
                </a:lnTo>
                <a:lnTo>
                  <a:pt x="205992" y="164279"/>
                </a:lnTo>
                <a:lnTo>
                  <a:pt x="209420" y="145994"/>
                </a:lnTo>
                <a:lnTo>
                  <a:pt x="277418" y="157422"/>
                </a:lnTo>
                <a:lnTo>
                  <a:pt x="377415" y="118566"/>
                </a:lnTo>
                <a:lnTo>
                  <a:pt x="340273" y="107138"/>
                </a:lnTo>
                <a:lnTo>
                  <a:pt x="349987" y="93995"/>
                </a:lnTo>
                <a:lnTo>
                  <a:pt x="427699" y="93995"/>
                </a:lnTo>
                <a:lnTo>
                  <a:pt x="440841" y="80853"/>
                </a:lnTo>
                <a:lnTo>
                  <a:pt x="283704" y="25426"/>
                </a:lnTo>
                <a:lnTo>
                  <a:pt x="246562" y="12284"/>
                </a:lnTo>
                <a:lnTo>
                  <a:pt x="205992" y="41426"/>
                </a:lnTo>
                <a:lnTo>
                  <a:pt x="160850" y="4284"/>
                </a:lnTo>
                <a:lnTo>
                  <a:pt x="136851" y="2570"/>
                </a:lnTo>
                <a:lnTo>
                  <a:pt x="131709" y="33426"/>
                </a:lnTo>
                <a:lnTo>
                  <a:pt x="100852" y="5998"/>
                </a:lnTo>
                <a:lnTo>
                  <a:pt x="65425" y="17426"/>
                </a:lnTo>
                <a:lnTo>
                  <a:pt x="71710" y="35140"/>
                </a:lnTo>
                <a:lnTo>
                  <a:pt x="125423" y="46568"/>
                </a:lnTo>
                <a:lnTo>
                  <a:pt x="121995" y="72853"/>
                </a:lnTo>
                <a:lnTo>
                  <a:pt x="151136" y="90567"/>
                </a:lnTo>
                <a:lnTo>
                  <a:pt x="222563" y="72853"/>
                </a:lnTo>
                <a:lnTo>
                  <a:pt x="223706" y="96852"/>
                </a:lnTo>
                <a:lnTo>
                  <a:pt x="165993" y="124852"/>
                </a:lnTo>
                <a:lnTo>
                  <a:pt x="129994" y="96852"/>
                </a:lnTo>
                <a:lnTo>
                  <a:pt x="97995" y="100281"/>
                </a:lnTo>
                <a:lnTo>
                  <a:pt x="129994" y="145994"/>
                </a:lnTo>
                <a:lnTo>
                  <a:pt x="113995" y="153993"/>
                </a:lnTo>
                <a:lnTo>
                  <a:pt x="89996" y="132851"/>
                </a:lnTo>
                <a:lnTo>
                  <a:pt x="71710" y="144279"/>
                </a:lnTo>
                <a:lnTo>
                  <a:pt x="88281" y="175136"/>
                </a:lnTo>
                <a:lnTo>
                  <a:pt x="115709" y="175136"/>
                </a:lnTo>
                <a:lnTo>
                  <a:pt x="109424" y="204849"/>
                </a:lnTo>
                <a:lnTo>
                  <a:pt x="86567" y="201420"/>
                </a:lnTo>
                <a:lnTo>
                  <a:pt x="57425" y="17056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7" name="Freihandform: Form 155">
            <a:extLst>
              <a:ext uri="{FF2B5EF4-FFF2-40B4-BE49-F238E27FC236}">
                <a16:creationId xmlns:a16="http://schemas.microsoft.com/office/drawing/2014/main" id="{BBAC96E4-5A27-8099-59EE-6CA0F2B4F019}"/>
              </a:ext>
            </a:extLst>
          </p:cNvPr>
          <p:cNvSpPr/>
          <p:nvPr userDrawn="1"/>
        </p:nvSpPr>
        <p:spPr>
          <a:xfrm>
            <a:off x="6034934" y="2255598"/>
            <a:ext cx="154467" cy="123628"/>
          </a:xfrm>
          <a:custGeom>
            <a:avLst/>
            <a:gdLst>
              <a:gd name="connsiteX0" fmla="*/ 35140 w 108567"/>
              <a:gd name="connsiteY0" fmla="*/ 2570 h 91425"/>
              <a:gd name="connsiteX1" fmla="*/ 4284 w 108567"/>
              <a:gd name="connsiteY1" fmla="*/ 41426 h 91425"/>
              <a:gd name="connsiteX2" fmla="*/ 2570 w 108567"/>
              <a:gd name="connsiteY2" fmla="*/ 84281 h 91425"/>
              <a:gd name="connsiteX3" fmla="*/ 29426 w 108567"/>
              <a:gd name="connsiteY3" fmla="*/ 68853 h 91425"/>
              <a:gd name="connsiteX4" fmla="*/ 61996 w 108567"/>
              <a:gd name="connsiteY4" fmla="*/ 68853 h 91425"/>
              <a:gd name="connsiteX5" fmla="*/ 85424 w 108567"/>
              <a:gd name="connsiteY5" fmla="*/ 90567 h 91425"/>
              <a:gd name="connsiteX6" fmla="*/ 106566 w 108567"/>
              <a:gd name="connsiteY6" fmla="*/ 72853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67" h="91425">
                <a:moveTo>
                  <a:pt x="35140" y="2570"/>
                </a:moveTo>
                <a:lnTo>
                  <a:pt x="4284" y="41426"/>
                </a:lnTo>
                <a:lnTo>
                  <a:pt x="2570" y="84281"/>
                </a:lnTo>
                <a:lnTo>
                  <a:pt x="29426" y="68853"/>
                </a:lnTo>
                <a:lnTo>
                  <a:pt x="61996" y="68853"/>
                </a:lnTo>
                <a:lnTo>
                  <a:pt x="85424" y="90567"/>
                </a:lnTo>
                <a:lnTo>
                  <a:pt x="106566" y="7285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8" name="Freihandform: Form 156">
            <a:extLst>
              <a:ext uri="{FF2B5EF4-FFF2-40B4-BE49-F238E27FC236}">
                <a16:creationId xmlns:a16="http://schemas.microsoft.com/office/drawing/2014/main" id="{396B846B-DB41-99A3-7AF5-C1AA25733F15}"/>
              </a:ext>
            </a:extLst>
          </p:cNvPr>
          <p:cNvSpPr/>
          <p:nvPr userDrawn="1"/>
        </p:nvSpPr>
        <p:spPr>
          <a:xfrm>
            <a:off x="6506465" y="2939408"/>
            <a:ext cx="170727" cy="169986"/>
          </a:xfrm>
          <a:custGeom>
            <a:avLst/>
            <a:gdLst>
              <a:gd name="connsiteX0" fmla="*/ 79139 w 119996"/>
              <a:gd name="connsiteY0" fmla="*/ 2570 h 125710"/>
              <a:gd name="connsiteX1" fmla="*/ 2570 w 119996"/>
              <a:gd name="connsiteY1" fmla="*/ 76282 h 125710"/>
              <a:gd name="connsiteX2" fmla="*/ 9998 w 119996"/>
              <a:gd name="connsiteY2" fmla="*/ 93995 h 125710"/>
              <a:gd name="connsiteX3" fmla="*/ 104281 w 119996"/>
              <a:gd name="connsiteY3" fmla="*/ 128851 h 125710"/>
              <a:gd name="connsiteX4" fmla="*/ 117995 w 119996"/>
              <a:gd name="connsiteY4" fmla="*/ 105424 h 125710"/>
              <a:gd name="connsiteX5" fmla="*/ 109995 w 119996"/>
              <a:gd name="connsiteY5" fmla="*/ 66568 h 125710"/>
              <a:gd name="connsiteX6" fmla="*/ 79139 w 119996"/>
              <a:gd name="connsiteY6" fmla="*/ 70568 h 125710"/>
              <a:gd name="connsiteX7" fmla="*/ 61996 w 119996"/>
              <a:gd name="connsiteY7" fmla="*/ 51140 h 125710"/>
              <a:gd name="connsiteX8" fmla="*/ 91138 w 119996"/>
              <a:gd name="connsiteY8" fmla="*/ 21998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96" h="125710">
                <a:moveTo>
                  <a:pt x="79139" y="2570"/>
                </a:moveTo>
                <a:lnTo>
                  <a:pt x="2570" y="76282"/>
                </a:lnTo>
                <a:lnTo>
                  <a:pt x="9998" y="93995"/>
                </a:lnTo>
                <a:lnTo>
                  <a:pt x="104281" y="128851"/>
                </a:lnTo>
                <a:lnTo>
                  <a:pt x="117995" y="105424"/>
                </a:lnTo>
                <a:lnTo>
                  <a:pt x="109995" y="66568"/>
                </a:lnTo>
                <a:lnTo>
                  <a:pt x="79139" y="70568"/>
                </a:lnTo>
                <a:lnTo>
                  <a:pt x="61996" y="51140"/>
                </a:lnTo>
                <a:lnTo>
                  <a:pt x="91138" y="21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9" name="Freihandform: Form 157">
            <a:extLst>
              <a:ext uri="{FF2B5EF4-FFF2-40B4-BE49-F238E27FC236}">
                <a16:creationId xmlns:a16="http://schemas.microsoft.com/office/drawing/2014/main" id="{A7480A15-2705-804E-9335-5D60CC69A354}"/>
              </a:ext>
            </a:extLst>
          </p:cNvPr>
          <p:cNvSpPr/>
          <p:nvPr userDrawn="1"/>
        </p:nvSpPr>
        <p:spPr>
          <a:xfrm>
            <a:off x="4679686" y="1730958"/>
            <a:ext cx="1959296" cy="1506700"/>
          </a:xfrm>
          <a:custGeom>
            <a:avLst/>
            <a:gdLst>
              <a:gd name="connsiteX0" fmla="*/ 201992 w 1377097"/>
              <a:gd name="connsiteY0" fmla="*/ 2570 h 1114248"/>
              <a:gd name="connsiteX1" fmla="*/ 216277 w 1377097"/>
              <a:gd name="connsiteY1" fmla="*/ 24283 h 1114248"/>
              <a:gd name="connsiteX2" fmla="*/ 223705 w 1377097"/>
              <a:gd name="connsiteY2" fmla="*/ 53997 h 1114248"/>
              <a:gd name="connsiteX3" fmla="*/ 259704 w 1377097"/>
              <a:gd name="connsiteY3" fmla="*/ 63139 h 1114248"/>
              <a:gd name="connsiteX4" fmla="*/ 285418 w 1377097"/>
              <a:gd name="connsiteY4" fmla="*/ 35712 h 1114248"/>
              <a:gd name="connsiteX5" fmla="*/ 307131 w 1377097"/>
              <a:gd name="connsiteY5" fmla="*/ 46568 h 1114248"/>
              <a:gd name="connsiteX6" fmla="*/ 368844 w 1377097"/>
              <a:gd name="connsiteY6" fmla="*/ 51711 h 1114248"/>
              <a:gd name="connsiteX7" fmla="*/ 412842 w 1377097"/>
              <a:gd name="connsiteY7" fmla="*/ 33426 h 1114248"/>
              <a:gd name="connsiteX8" fmla="*/ 419699 w 1377097"/>
              <a:gd name="connsiteY8" fmla="*/ 93995 h 1114248"/>
              <a:gd name="connsiteX9" fmla="*/ 445412 w 1377097"/>
              <a:gd name="connsiteY9" fmla="*/ 93995 h 1114248"/>
              <a:gd name="connsiteX10" fmla="*/ 445412 w 1377097"/>
              <a:gd name="connsiteY10" fmla="*/ 68282 h 1114248"/>
              <a:gd name="connsiteX11" fmla="*/ 470554 w 1377097"/>
              <a:gd name="connsiteY11" fmla="*/ 70568 h 1114248"/>
              <a:gd name="connsiteX12" fmla="*/ 534552 w 1377097"/>
              <a:gd name="connsiteY12" fmla="*/ 145422 h 1114248"/>
              <a:gd name="connsiteX13" fmla="*/ 576265 w 1377097"/>
              <a:gd name="connsiteY13" fmla="*/ 171136 h 1114248"/>
              <a:gd name="connsiteX14" fmla="*/ 554552 w 1377097"/>
              <a:gd name="connsiteY14" fmla="*/ 205992 h 1114248"/>
              <a:gd name="connsiteX15" fmla="*/ 563694 w 1377097"/>
              <a:gd name="connsiteY15" fmla="*/ 215134 h 1114248"/>
              <a:gd name="connsiteX16" fmla="*/ 644834 w 1377097"/>
              <a:gd name="connsiteY16" fmla="*/ 231705 h 1114248"/>
              <a:gd name="connsiteX17" fmla="*/ 647120 w 1377097"/>
              <a:gd name="connsiteY17" fmla="*/ 268275 h 1114248"/>
              <a:gd name="connsiteX18" fmla="*/ 668834 w 1377097"/>
              <a:gd name="connsiteY18" fmla="*/ 271704 h 1114248"/>
              <a:gd name="connsiteX19" fmla="*/ 673976 w 1377097"/>
              <a:gd name="connsiteY19" fmla="*/ 216848 h 1114248"/>
              <a:gd name="connsiteX20" fmla="*/ 708832 w 1377097"/>
              <a:gd name="connsiteY20" fmla="*/ 207706 h 1114248"/>
              <a:gd name="connsiteX21" fmla="*/ 733974 w 1377097"/>
              <a:gd name="connsiteY21" fmla="*/ 245990 h 1114248"/>
              <a:gd name="connsiteX22" fmla="*/ 788258 w 1377097"/>
              <a:gd name="connsiteY22" fmla="*/ 271704 h 1114248"/>
              <a:gd name="connsiteX23" fmla="*/ 815686 w 1377097"/>
              <a:gd name="connsiteY23" fmla="*/ 277418 h 1114248"/>
              <a:gd name="connsiteX24" fmla="*/ 833971 w 1377097"/>
              <a:gd name="connsiteY24" fmla="*/ 255133 h 1114248"/>
              <a:gd name="connsiteX25" fmla="*/ 835685 w 1377097"/>
              <a:gd name="connsiteY25" fmla="*/ 220277 h 1114248"/>
              <a:gd name="connsiteX26" fmla="*/ 868256 w 1377097"/>
              <a:gd name="connsiteY26" fmla="*/ 200278 h 1114248"/>
              <a:gd name="connsiteX27" fmla="*/ 879112 w 1377097"/>
              <a:gd name="connsiteY27" fmla="*/ 229420 h 1114248"/>
              <a:gd name="connsiteX28" fmla="*/ 849971 w 1377097"/>
              <a:gd name="connsiteY28" fmla="*/ 280846 h 1114248"/>
              <a:gd name="connsiteX29" fmla="*/ 853970 w 1377097"/>
              <a:gd name="connsiteY29" fmla="*/ 306560 h 1114248"/>
              <a:gd name="connsiteX30" fmla="*/ 869970 w 1377097"/>
              <a:gd name="connsiteY30" fmla="*/ 280846 h 1114248"/>
              <a:gd name="connsiteX31" fmla="*/ 903112 w 1377097"/>
              <a:gd name="connsiteY31" fmla="*/ 251704 h 1114248"/>
              <a:gd name="connsiteX32" fmla="*/ 904826 w 1377097"/>
              <a:gd name="connsiteY32" fmla="*/ 213420 h 1114248"/>
              <a:gd name="connsiteX33" fmla="*/ 886541 w 1377097"/>
              <a:gd name="connsiteY33" fmla="*/ 183707 h 1114248"/>
              <a:gd name="connsiteX34" fmla="*/ 892255 w 1377097"/>
              <a:gd name="connsiteY34" fmla="*/ 160279 h 1114248"/>
              <a:gd name="connsiteX35" fmla="*/ 935682 w 1377097"/>
              <a:gd name="connsiteY35" fmla="*/ 137994 h 1114248"/>
              <a:gd name="connsiteX36" fmla="*/ 955681 w 1377097"/>
              <a:gd name="connsiteY36" fmla="*/ 152851 h 1114248"/>
              <a:gd name="connsiteX37" fmla="*/ 959110 w 1377097"/>
              <a:gd name="connsiteY37" fmla="*/ 280846 h 1114248"/>
              <a:gd name="connsiteX38" fmla="*/ 989966 w 1377097"/>
              <a:gd name="connsiteY38" fmla="*/ 253419 h 1114248"/>
              <a:gd name="connsiteX39" fmla="*/ 1008251 w 1377097"/>
              <a:gd name="connsiteY39" fmla="*/ 264847 h 1114248"/>
              <a:gd name="connsiteX40" fmla="*/ 982538 w 1377097"/>
              <a:gd name="connsiteY40" fmla="*/ 308274 h 1114248"/>
              <a:gd name="connsiteX41" fmla="*/ 1015679 w 1377097"/>
              <a:gd name="connsiteY41" fmla="*/ 315702 h 1114248"/>
              <a:gd name="connsiteX42" fmla="*/ 1062535 w 1377097"/>
              <a:gd name="connsiteY42" fmla="*/ 242562 h 1114248"/>
              <a:gd name="connsiteX43" fmla="*/ 1102534 w 1377097"/>
              <a:gd name="connsiteY43" fmla="*/ 284846 h 1114248"/>
              <a:gd name="connsiteX44" fmla="*/ 1086534 w 1377097"/>
              <a:gd name="connsiteY44" fmla="*/ 359701 h 1114248"/>
              <a:gd name="connsiteX45" fmla="*/ 1046536 w 1377097"/>
              <a:gd name="connsiteY45" fmla="*/ 381986 h 1114248"/>
              <a:gd name="connsiteX46" fmla="*/ 1008251 w 1377097"/>
              <a:gd name="connsiteY46" fmla="*/ 363701 h 1114248"/>
              <a:gd name="connsiteX47" fmla="*/ 939110 w 1377097"/>
              <a:gd name="connsiteY47" fmla="*/ 377986 h 1114248"/>
              <a:gd name="connsiteX48" fmla="*/ 946539 w 1377097"/>
              <a:gd name="connsiteY48" fmla="*/ 401985 h 1114248"/>
              <a:gd name="connsiteX49" fmla="*/ 928254 w 1377097"/>
              <a:gd name="connsiteY49" fmla="*/ 431127 h 1114248"/>
              <a:gd name="connsiteX50" fmla="*/ 872256 w 1377097"/>
              <a:gd name="connsiteY50" fmla="*/ 444270 h 1114248"/>
              <a:gd name="connsiteX51" fmla="*/ 808258 w 1377097"/>
              <a:gd name="connsiteY51" fmla="*/ 493411 h 1114248"/>
              <a:gd name="connsiteX52" fmla="*/ 752260 w 1377097"/>
              <a:gd name="connsiteY52" fmla="*/ 568837 h 1114248"/>
              <a:gd name="connsiteX53" fmla="*/ 744831 w 1377097"/>
              <a:gd name="connsiteY53" fmla="*/ 592265 h 1114248"/>
              <a:gd name="connsiteX54" fmla="*/ 783116 w 1377097"/>
              <a:gd name="connsiteY54" fmla="*/ 607121 h 1114248"/>
              <a:gd name="connsiteX55" fmla="*/ 797401 w 1377097"/>
              <a:gd name="connsiteY55" fmla="*/ 643692 h 1114248"/>
              <a:gd name="connsiteX56" fmla="*/ 849971 w 1377097"/>
              <a:gd name="connsiteY56" fmla="*/ 696833 h 1114248"/>
              <a:gd name="connsiteX57" fmla="*/ 933968 w 1377097"/>
              <a:gd name="connsiteY57" fmla="*/ 733403 h 1114248"/>
              <a:gd name="connsiteX58" fmla="*/ 915683 w 1377097"/>
              <a:gd name="connsiteY58" fmla="*/ 817972 h 1114248"/>
              <a:gd name="connsiteX59" fmla="*/ 913968 w 1377097"/>
              <a:gd name="connsiteY59" fmla="*/ 841971 h 1114248"/>
              <a:gd name="connsiteX60" fmla="*/ 935682 w 1377097"/>
              <a:gd name="connsiteY60" fmla="*/ 856256 h 1114248"/>
              <a:gd name="connsiteX61" fmla="*/ 964824 w 1377097"/>
              <a:gd name="connsiteY61" fmla="*/ 817972 h 1114248"/>
              <a:gd name="connsiteX62" fmla="*/ 968252 w 1377097"/>
              <a:gd name="connsiteY62" fmla="*/ 744831 h 1114248"/>
              <a:gd name="connsiteX63" fmla="*/ 1013965 w 1377097"/>
              <a:gd name="connsiteY63" fmla="*/ 742545 h 1114248"/>
              <a:gd name="connsiteX64" fmla="*/ 1035679 w 1377097"/>
              <a:gd name="connsiteY64" fmla="*/ 700833 h 1114248"/>
              <a:gd name="connsiteX65" fmla="*/ 1039107 w 1377097"/>
              <a:gd name="connsiteY65" fmla="*/ 636835 h 1114248"/>
              <a:gd name="connsiteX66" fmla="*/ 1097391 w 1377097"/>
              <a:gd name="connsiteY66" fmla="*/ 523124 h 1114248"/>
              <a:gd name="connsiteX67" fmla="*/ 1169960 w 1377097"/>
              <a:gd name="connsiteY67" fmla="*/ 548838 h 1114248"/>
              <a:gd name="connsiteX68" fmla="*/ 1208245 w 1377097"/>
              <a:gd name="connsiteY68" fmla="*/ 601979 h 1114248"/>
              <a:gd name="connsiteX69" fmla="*/ 1191674 w 1377097"/>
              <a:gd name="connsiteY69" fmla="*/ 655120 h 1114248"/>
              <a:gd name="connsiteX70" fmla="*/ 1220816 w 1377097"/>
              <a:gd name="connsiteY70" fmla="*/ 671119 h 1114248"/>
              <a:gd name="connsiteX71" fmla="*/ 1291670 w 1377097"/>
              <a:gd name="connsiteY71" fmla="*/ 623692 h 1114248"/>
              <a:gd name="connsiteX72" fmla="*/ 1311670 w 1377097"/>
              <a:gd name="connsiteY72" fmla="*/ 753974 h 1114248"/>
              <a:gd name="connsiteX73" fmla="*/ 1376810 w 1377097"/>
              <a:gd name="connsiteY73" fmla="*/ 832828 h 1114248"/>
              <a:gd name="connsiteX74" fmla="*/ 1379096 w 1377097"/>
              <a:gd name="connsiteY74" fmla="*/ 872827 h 1114248"/>
              <a:gd name="connsiteX75" fmla="*/ 1305956 w 1377097"/>
              <a:gd name="connsiteY75" fmla="*/ 891112 h 1114248"/>
              <a:gd name="connsiteX76" fmla="*/ 1271671 w 1377097"/>
              <a:gd name="connsiteY76" fmla="*/ 927682 h 1114248"/>
              <a:gd name="connsiteX77" fmla="*/ 1199102 w 1377097"/>
              <a:gd name="connsiteY77" fmla="*/ 911111 h 1114248"/>
              <a:gd name="connsiteX78" fmla="*/ 1162532 w 1377097"/>
              <a:gd name="connsiteY78" fmla="*/ 909397 h 1114248"/>
              <a:gd name="connsiteX79" fmla="*/ 1099105 w 1377097"/>
              <a:gd name="connsiteY79" fmla="*/ 959110 h 1114248"/>
              <a:gd name="connsiteX80" fmla="*/ 1137390 w 1377097"/>
              <a:gd name="connsiteY80" fmla="*/ 949967 h 1114248"/>
              <a:gd name="connsiteX81" fmla="*/ 1184817 w 1377097"/>
              <a:gd name="connsiteY81" fmla="*/ 940825 h 1114248"/>
              <a:gd name="connsiteX82" fmla="*/ 1193959 w 1377097"/>
              <a:gd name="connsiteY82" fmla="*/ 951681 h 1114248"/>
              <a:gd name="connsiteX83" fmla="*/ 1180817 w 1377097"/>
              <a:gd name="connsiteY83" fmla="*/ 992251 h 1114248"/>
              <a:gd name="connsiteX84" fmla="*/ 1183103 w 1377097"/>
              <a:gd name="connsiteY84" fmla="*/ 1028822 h 1114248"/>
              <a:gd name="connsiteX85" fmla="*/ 1204816 w 1377097"/>
              <a:gd name="connsiteY85" fmla="*/ 1043678 h 1114248"/>
              <a:gd name="connsiteX86" fmla="*/ 1226530 w 1377097"/>
              <a:gd name="connsiteY86" fmla="*/ 1037964 h 1114248"/>
              <a:gd name="connsiteX87" fmla="*/ 1237386 w 1377097"/>
              <a:gd name="connsiteY87" fmla="*/ 1021393 h 1114248"/>
              <a:gd name="connsiteX88" fmla="*/ 1251672 w 1377097"/>
              <a:gd name="connsiteY88" fmla="*/ 1021393 h 1114248"/>
              <a:gd name="connsiteX89" fmla="*/ 1228244 w 1377097"/>
              <a:gd name="connsiteY89" fmla="*/ 1065392 h 1114248"/>
              <a:gd name="connsiteX90" fmla="*/ 1183103 w 1377097"/>
              <a:gd name="connsiteY90" fmla="*/ 1067106 h 1114248"/>
              <a:gd name="connsiteX91" fmla="*/ 1163103 w 1377097"/>
              <a:gd name="connsiteY91" fmla="*/ 1096819 h 1114248"/>
              <a:gd name="connsiteX92" fmla="*/ 1137390 w 1377097"/>
              <a:gd name="connsiteY92" fmla="*/ 1096819 h 1114248"/>
              <a:gd name="connsiteX93" fmla="*/ 1129961 w 1377097"/>
              <a:gd name="connsiteY93" fmla="*/ 1074534 h 1114248"/>
              <a:gd name="connsiteX94" fmla="*/ 1166532 w 1377097"/>
              <a:gd name="connsiteY94" fmla="*/ 1037964 h 1114248"/>
              <a:gd name="connsiteX95" fmla="*/ 1123104 w 1377097"/>
              <a:gd name="connsiteY95" fmla="*/ 1052821 h 1114248"/>
              <a:gd name="connsiteX96" fmla="*/ 1120819 w 1377097"/>
              <a:gd name="connsiteY96" fmla="*/ 990537 h 1114248"/>
              <a:gd name="connsiteX97" fmla="*/ 1108248 w 1377097"/>
              <a:gd name="connsiteY97" fmla="*/ 983109 h 1114248"/>
              <a:gd name="connsiteX98" fmla="*/ 1069963 w 1377097"/>
              <a:gd name="connsiteY98" fmla="*/ 999680 h 1114248"/>
              <a:gd name="connsiteX99" fmla="*/ 1066535 w 1377097"/>
              <a:gd name="connsiteY99" fmla="*/ 1030536 h 1114248"/>
              <a:gd name="connsiteX100" fmla="*/ 979109 w 1377097"/>
              <a:gd name="connsiteY100" fmla="*/ 1030536 h 1114248"/>
              <a:gd name="connsiteX101" fmla="*/ 904826 w 1377097"/>
              <a:gd name="connsiteY101" fmla="*/ 1081963 h 1114248"/>
              <a:gd name="connsiteX102" fmla="*/ 804829 w 1377097"/>
              <a:gd name="connsiteY102" fmla="*/ 1115104 h 1114248"/>
              <a:gd name="connsiteX103" fmla="*/ 793972 w 1377097"/>
              <a:gd name="connsiteY103" fmla="*/ 1100248 h 1114248"/>
              <a:gd name="connsiteX104" fmla="*/ 844257 w 1377097"/>
              <a:gd name="connsiteY104" fmla="*/ 1025393 h 1114248"/>
              <a:gd name="connsiteX105" fmla="*/ 815686 w 1377097"/>
              <a:gd name="connsiteY105" fmla="*/ 997394 h 1114248"/>
              <a:gd name="connsiteX106" fmla="*/ 797972 w 1377097"/>
              <a:gd name="connsiteY106" fmla="*/ 962538 h 1114248"/>
              <a:gd name="connsiteX107" fmla="*/ 760831 w 1377097"/>
              <a:gd name="connsiteY107" fmla="*/ 934539 h 1114248"/>
              <a:gd name="connsiteX108" fmla="*/ 720832 w 1377097"/>
              <a:gd name="connsiteY108" fmla="*/ 931111 h 1114248"/>
              <a:gd name="connsiteX109" fmla="*/ 649977 w 1377097"/>
              <a:gd name="connsiteY109" fmla="*/ 881398 h 1114248"/>
              <a:gd name="connsiteX110" fmla="*/ 134566 w 1377097"/>
              <a:gd name="connsiteY110" fmla="*/ 796258 h 1114248"/>
              <a:gd name="connsiteX111" fmla="*/ 125994 w 1377097"/>
              <a:gd name="connsiteY111" fmla="*/ 761402 h 1114248"/>
              <a:gd name="connsiteX112" fmla="*/ 78567 w 1377097"/>
              <a:gd name="connsiteY112" fmla="*/ 717403 h 1114248"/>
              <a:gd name="connsiteX113" fmla="*/ 78567 w 1377097"/>
              <a:gd name="connsiteY113" fmla="*/ 680833 h 1114248"/>
              <a:gd name="connsiteX114" fmla="*/ 85996 w 1377097"/>
              <a:gd name="connsiteY114" fmla="*/ 647691 h 1114248"/>
              <a:gd name="connsiteX115" fmla="*/ 82567 w 1377097"/>
              <a:gd name="connsiteY115" fmla="*/ 629406 h 1114248"/>
              <a:gd name="connsiteX116" fmla="*/ 64282 w 1377097"/>
              <a:gd name="connsiteY116" fmla="*/ 611121 h 1114248"/>
              <a:gd name="connsiteX117" fmla="*/ 60282 w 1377097"/>
              <a:gd name="connsiteY117" fmla="*/ 581979 h 1114248"/>
              <a:gd name="connsiteX118" fmla="*/ 107709 w 1377097"/>
              <a:gd name="connsiteY118" fmla="*/ 548838 h 1114248"/>
              <a:gd name="connsiteX119" fmla="*/ 78567 w 1377097"/>
              <a:gd name="connsiteY119" fmla="*/ 391128 h 1114248"/>
              <a:gd name="connsiteX120" fmla="*/ 38569 w 1377097"/>
              <a:gd name="connsiteY120" fmla="*/ 389414 h 1114248"/>
              <a:gd name="connsiteX121" fmla="*/ 2570 w 1377097"/>
              <a:gd name="connsiteY121" fmla="*/ 341987 h 11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377097" h="1114248">
                <a:moveTo>
                  <a:pt x="201992" y="2570"/>
                </a:moveTo>
                <a:lnTo>
                  <a:pt x="216277" y="24283"/>
                </a:lnTo>
                <a:lnTo>
                  <a:pt x="223705" y="53997"/>
                </a:lnTo>
                <a:lnTo>
                  <a:pt x="259704" y="63139"/>
                </a:lnTo>
                <a:lnTo>
                  <a:pt x="285418" y="35712"/>
                </a:lnTo>
                <a:lnTo>
                  <a:pt x="307131" y="46568"/>
                </a:lnTo>
                <a:lnTo>
                  <a:pt x="368844" y="51711"/>
                </a:lnTo>
                <a:lnTo>
                  <a:pt x="412842" y="33426"/>
                </a:lnTo>
                <a:lnTo>
                  <a:pt x="419699" y="93995"/>
                </a:lnTo>
                <a:lnTo>
                  <a:pt x="445412" y="93995"/>
                </a:lnTo>
                <a:lnTo>
                  <a:pt x="445412" y="68282"/>
                </a:lnTo>
                <a:lnTo>
                  <a:pt x="470554" y="70568"/>
                </a:lnTo>
                <a:lnTo>
                  <a:pt x="534552" y="145422"/>
                </a:lnTo>
                <a:lnTo>
                  <a:pt x="576265" y="171136"/>
                </a:lnTo>
                <a:lnTo>
                  <a:pt x="554552" y="205992"/>
                </a:lnTo>
                <a:lnTo>
                  <a:pt x="563694" y="215134"/>
                </a:lnTo>
                <a:lnTo>
                  <a:pt x="644834" y="231705"/>
                </a:lnTo>
                <a:lnTo>
                  <a:pt x="647120" y="268275"/>
                </a:lnTo>
                <a:lnTo>
                  <a:pt x="668834" y="271704"/>
                </a:lnTo>
                <a:lnTo>
                  <a:pt x="673976" y="216848"/>
                </a:lnTo>
                <a:lnTo>
                  <a:pt x="708832" y="207706"/>
                </a:lnTo>
                <a:lnTo>
                  <a:pt x="733974" y="245990"/>
                </a:lnTo>
                <a:lnTo>
                  <a:pt x="788258" y="271704"/>
                </a:lnTo>
                <a:lnTo>
                  <a:pt x="815686" y="277418"/>
                </a:lnTo>
                <a:lnTo>
                  <a:pt x="833971" y="255133"/>
                </a:lnTo>
                <a:lnTo>
                  <a:pt x="835685" y="220277"/>
                </a:lnTo>
                <a:lnTo>
                  <a:pt x="868256" y="200278"/>
                </a:lnTo>
                <a:lnTo>
                  <a:pt x="879112" y="229420"/>
                </a:lnTo>
                <a:lnTo>
                  <a:pt x="849971" y="280846"/>
                </a:lnTo>
                <a:lnTo>
                  <a:pt x="853970" y="306560"/>
                </a:lnTo>
                <a:lnTo>
                  <a:pt x="869970" y="280846"/>
                </a:lnTo>
                <a:lnTo>
                  <a:pt x="903112" y="251704"/>
                </a:lnTo>
                <a:lnTo>
                  <a:pt x="904826" y="213420"/>
                </a:lnTo>
                <a:lnTo>
                  <a:pt x="886541" y="183707"/>
                </a:lnTo>
                <a:lnTo>
                  <a:pt x="892255" y="160279"/>
                </a:lnTo>
                <a:lnTo>
                  <a:pt x="935682" y="137994"/>
                </a:lnTo>
                <a:lnTo>
                  <a:pt x="955681" y="152851"/>
                </a:lnTo>
                <a:lnTo>
                  <a:pt x="959110" y="280846"/>
                </a:lnTo>
                <a:lnTo>
                  <a:pt x="989966" y="253419"/>
                </a:lnTo>
                <a:lnTo>
                  <a:pt x="1008251" y="264847"/>
                </a:lnTo>
                <a:lnTo>
                  <a:pt x="982538" y="308274"/>
                </a:lnTo>
                <a:lnTo>
                  <a:pt x="1015679" y="315702"/>
                </a:lnTo>
                <a:lnTo>
                  <a:pt x="1062535" y="242562"/>
                </a:lnTo>
                <a:lnTo>
                  <a:pt x="1102534" y="284846"/>
                </a:lnTo>
                <a:lnTo>
                  <a:pt x="1086534" y="359701"/>
                </a:lnTo>
                <a:lnTo>
                  <a:pt x="1046536" y="381986"/>
                </a:lnTo>
                <a:lnTo>
                  <a:pt x="1008251" y="363701"/>
                </a:lnTo>
                <a:lnTo>
                  <a:pt x="939110" y="377986"/>
                </a:lnTo>
                <a:lnTo>
                  <a:pt x="946539" y="401985"/>
                </a:lnTo>
                <a:lnTo>
                  <a:pt x="928254" y="431127"/>
                </a:lnTo>
                <a:lnTo>
                  <a:pt x="872256" y="444270"/>
                </a:lnTo>
                <a:lnTo>
                  <a:pt x="808258" y="493411"/>
                </a:lnTo>
                <a:lnTo>
                  <a:pt x="752260" y="568837"/>
                </a:lnTo>
                <a:lnTo>
                  <a:pt x="744831" y="592265"/>
                </a:lnTo>
                <a:lnTo>
                  <a:pt x="783116" y="607121"/>
                </a:lnTo>
                <a:lnTo>
                  <a:pt x="797401" y="643692"/>
                </a:lnTo>
                <a:lnTo>
                  <a:pt x="849971" y="696833"/>
                </a:lnTo>
                <a:lnTo>
                  <a:pt x="933968" y="733403"/>
                </a:lnTo>
                <a:lnTo>
                  <a:pt x="915683" y="817972"/>
                </a:lnTo>
                <a:lnTo>
                  <a:pt x="913968" y="841971"/>
                </a:lnTo>
                <a:lnTo>
                  <a:pt x="935682" y="856256"/>
                </a:lnTo>
                <a:lnTo>
                  <a:pt x="964824" y="817972"/>
                </a:lnTo>
                <a:lnTo>
                  <a:pt x="968252" y="744831"/>
                </a:lnTo>
                <a:lnTo>
                  <a:pt x="1013965" y="742545"/>
                </a:lnTo>
                <a:lnTo>
                  <a:pt x="1035679" y="700833"/>
                </a:lnTo>
                <a:lnTo>
                  <a:pt x="1039107" y="636835"/>
                </a:lnTo>
                <a:lnTo>
                  <a:pt x="1097391" y="523124"/>
                </a:lnTo>
                <a:lnTo>
                  <a:pt x="1169960" y="548838"/>
                </a:lnTo>
                <a:lnTo>
                  <a:pt x="1208245" y="601979"/>
                </a:lnTo>
                <a:lnTo>
                  <a:pt x="1191674" y="655120"/>
                </a:lnTo>
                <a:lnTo>
                  <a:pt x="1220816" y="671119"/>
                </a:lnTo>
                <a:lnTo>
                  <a:pt x="1291670" y="623692"/>
                </a:lnTo>
                <a:lnTo>
                  <a:pt x="1311670" y="753974"/>
                </a:lnTo>
                <a:lnTo>
                  <a:pt x="1376810" y="832828"/>
                </a:lnTo>
                <a:lnTo>
                  <a:pt x="1379096" y="872827"/>
                </a:lnTo>
                <a:lnTo>
                  <a:pt x="1305956" y="891112"/>
                </a:lnTo>
                <a:lnTo>
                  <a:pt x="1271671" y="927682"/>
                </a:lnTo>
                <a:lnTo>
                  <a:pt x="1199102" y="911111"/>
                </a:lnTo>
                <a:lnTo>
                  <a:pt x="1162532" y="909397"/>
                </a:lnTo>
                <a:lnTo>
                  <a:pt x="1099105" y="959110"/>
                </a:lnTo>
                <a:lnTo>
                  <a:pt x="1137390" y="949967"/>
                </a:lnTo>
                <a:lnTo>
                  <a:pt x="1184817" y="940825"/>
                </a:lnTo>
                <a:lnTo>
                  <a:pt x="1193959" y="951681"/>
                </a:lnTo>
                <a:lnTo>
                  <a:pt x="1180817" y="992251"/>
                </a:lnTo>
                <a:lnTo>
                  <a:pt x="1183103" y="1028822"/>
                </a:lnTo>
                <a:lnTo>
                  <a:pt x="1204816" y="1043678"/>
                </a:lnTo>
                <a:lnTo>
                  <a:pt x="1226530" y="1037964"/>
                </a:lnTo>
                <a:lnTo>
                  <a:pt x="1237386" y="1021393"/>
                </a:lnTo>
                <a:lnTo>
                  <a:pt x="1251672" y="1021393"/>
                </a:lnTo>
                <a:lnTo>
                  <a:pt x="1228244" y="1065392"/>
                </a:lnTo>
                <a:lnTo>
                  <a:pt x="1183103" y="1067106"/>
                </a:lnTo>
                <a:lnTo>
                  <a:pt x="1163103" y="1096819"/>
                </a:lnTo>
                <a:lnTo>
                  <a:pt x="1137390" y="1096819"/>
                </a:lnTo>
                <a:lnTo>
                  <a:pt x="1129961" y="1074534"/>
                </a:lnTo>
                <a:lnTo>
                  <a:pt x="1166532" y="1037964"/>
                </a:lnTo>
                <a:lnTo>
                  <a:pt x="1123104" y="1052821"/>
                </a:lnTo>
                <a:lnTo>
                  <a:pt x="1120819" y="990537"/>
                </a:lnTo>
                <a:lnTo>
                  <a:pt x="1108248" y="983109"/>
                </a:lnTo>
                <a:lnTo>
                  <a:pt x="1069963" y="999680"/>
                </a:lnTo>
                <a:lnTo>
                  <a:pt x="1066535" y="1030536"/>
                </a:lnTo>
                <a:lnTo>
                  <a:pt x="979109" y="1030536"/>
                </a:lnTo>
                <a:lnTo>
                  <a:pt x="904826" y="1081963"/>
                </a:lnTo>
                <a:lnTo>
                  <a:pt x="804829" y="1115104"/>
                </a:lnTo>
                <a:lnTo>
                  <a:pt x="793972" y="1100248"/>
                </a:lnTo>
                <a:lnTo>
                  <a:pt x="844257" y="1025393"/>
                </a:lnTo>
                <a:lnTo>
                  <a:pt x="815686" y="997394"/>
                </a:lnTo>
                <a:lnTo>
                  <a:pt x="797972" y="962538"/>
                </a:lnTo>
                <a:lnTo>
                  <a:pt x="760831" y="934539"/>
                </a:lnTo>
                <a:lnTo>
                  <a:pt x="720832" y="931111"/>
                </a:lnTo>
                <a:lnTo>
                  <a:pt x="649977" y="881398"/>
                </a:lnTo>
                <a:lnTo>
                  <a:pt x="134566" y="796258"/>
                </a:lnTo>
                <a:lnTo>
                  <a:pt x="125994" y="761402"/>
                </a:lnTo>
                <a:lnTo>
                  <a:pt x="78567" y="717403"/>
                </a:lnTo>
                <a:lnTo>
                  <a:pt x="78567" y="680833"/>
                </a:lnTo>
                <a:lnTo>
                  <a:pt x="85996" y="647691"/>
                </a:lnTo>
                <a:lnTo>
                  <a:pt x="82567" y="629406"/>
                </a:lnTo>
                <a:lnTo>
                  <a:pt x="64282" y="611121"/>
                </a:lnTo>
                <a:lnTo>
                  <a:pt x="60282" y="581979"/>
                </a:lnTo>
                <a:lnTo>
                  <a:pt x="107709" y="548838"/>
                </a:lnTo>
                <a:lnTo>
                  <a:pt x="78567" y="391128"/>
                </a:lnTo>
                <a:lnTo>
                  <a:pt x="38569" y="389414"/>
                </a:lnTo>
                <a:lnTo>
                  <a:pt x="2570" y="34198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0" name="Freihandform: Form 158">
            <a:extLst>
              <a:ext uri="{FF2B5EF4-FFF2-40B4-BE49-F238E27FC236}">
                <a16:creationId xmlns:a16="http://schemas.microsoft.com/office/drawing/2014/main" id="{D4450613-E686-D01E-2A60-ECAE2729988A}"/>
              </a:ext>
            </a:extLst>
          </p:cNvPr>
          <p:cNvSpPr/>
          <p:nvPr userDrawn="1"/>
        </p:nvSpPr>
        <p:spPr>
          <a:xfrm>
            <a:off x="4663427" y="2813462"/>
            <a:ext cx="1601581" cy="989013"/>
          </a:xfrm>
          <a:custGeom>
            <a:avLst/>
            <a:gdLst>
              <a:gd name="connsiteX0" fmla="*/ 144279 w 1125677"/>
              <a:gd name="connsiteY0" fmla="*/ 2570 h 731404"/>
              <a:gd name="connsiteX1" fmla="*/ 136851 w 1125677"/>
              <a:gd name="connsiteY1" fmla="*/ 32283 h 731404"/>
              <a:gd name="connsiteX2" fmla="*/ 111709 w 1125677"/>
              <a:gd name="connsiteY2" fmla="*/ 15712 h 731404"/>
              <a:gd name="connsiteX3" fmla="*/ 99138 w 1125677"/>
              <a:gd name="connsiteY3" fmla="*/ 15712 h 731404"/>
              <a:gd name="connsiteX4" fmla="*/ 91710 w 1125677"/>
              <a:gd name="connsiteY4" fmla="*/ 46568 h 731404"/>
              <a:gd name="connsiteX5" fmla="*/ 2570 w 1125677"/>
              <a:gd name="connsiteY5" fmla="*/ 246562 h 731404"/>
              <a:gd name="connsiteX6" fmla="*/ 25998 w 1125677"/>
              <a:gd name="connsiteY6" fmla="*/ 420270 h 731404"/>
              <a:gd name="connsiteX7" fmla="*/ 55140 w 1125677"/>
              <a:gd name="connsiteY7" fmla="*/ 435127 h 731404"/>
              <a:gd name="connsiteX8" fmla="*/ 60854 w 1125677"/>
              <a:gd name="connsiteY8" fmla="*/ 483125 h 731404"/>
              <a:gd name="connsiteX9" fmla="*/ 120852 w 1125677"/>
              <a:gd name="connsiteY9" fmla="*/ 483125 h 731404"/>
              <a:gd name="connsiteX10" fmla="*/ 178564 w 1125677"/>
              <a:gd name="connsiteY10" fmla="*/ 526553 h 731404"/>
              <a:gd name="connsiteX11" fmla="*/ 293417 w 1125677"/>
              <a:gd name="connsiteY11" fmla="*/ 537981 h 731404"/>
              <a:gd name="connsiteX12" fmla="*/ 305988 w 1125677"/>
              <a:gd name="connsiteY12" fmla="*/ 596265 h 731404"/>
              <a:gd name="connsiteX13" fmla="*/ 324274 w 1125677"/>
              <a:gd name="connsiteY13" fmla="*/ 609407 h 731404"/>
              <a:gd name="connsiteX14" fmla="*/ 349416 w 1125677"/>
              <a:gd name="connsiteY14" fmla="*/ 583693 h 731404"/>
              <a:gd name="connsiteX15" fmla="*/ 369415 w 1125677"/>
              <a:gd name="connsiteY15" fmla="*/ 592836 h 731404"/>
              <a:gd name="connsiteX16" fmla="*/ 387700 w 1125677"/>
              <a:gd name="connsiteY16" fmla="*/ 676833 h 731404"/>
              <a:gd name="connsiteX17" fmla="*/ 418556 w 1125677"/>
              <a:gd name="connsiteY17" fmla="*/ 697404 h 731404"/>
              <a:gd name="connsiteX18" fmla="*/ 443698 w 1125677"/>
              <a:gd name="connsiteY18" fmla="*/ 649406 h 731404"/>
              <a:gd name="connsiteX19" fmla="*/ 521981 w 1125677"/>
              <a:gd name="connsiteY19" fmla="*/ 592836 h 731404"/>
              <a:gd name="connsiteX20" fmla="*/ 572837 w 1125677"/>
              <a:gd name="connsiteY20" fmla="*/ 616264 h 731404"/>
              <a:gd name="connsiteX21" fmla="*/ 616264 w 1125677"/>
              <a:gd name="connsiteY21" fmla="*/ 620264 h 731404"/>
              <a:gd name="connsiteX22" fmla="*/ 617978 w 1125677"/>
              <a:gd name="connsiteY22" fmla="*/ 592836 h 731404"/>
              <a:gd name="connsiteX23" fmla="*/ 708832 w 1125677"/>
              <a:gd name="connsiteY23" fmla="*/ 594550 h 731404"/>
              <a:gd name="connsiteX24" fmla="*/ 727117 w 1125677"/>
              <a:gd name="connsiteY24" fmla="*/ 614550 h 731404"/>
              <a:gd name="connsiteX25" fmla="*/ 730546 w 1125677"/>
              <a:gd name="connsiteY25" fmla="*/ 660262 h 731404"/>
              <a:gd name="connsiteX26" fmla="*/ 719689 w 1125677"/>
              <a:gd name="connsiteY26" fmla="*/ 685976 h 731404"/>
              <a:gd name="connsiteX27" fmla="*/ 732832 w 1125677"/>
              <a:gd name="connsiteY27" fmla="*/ 729974 h 731404"/>
              <a:gd name="connsiteX28" fmla="*/ 759688 w 1125677"/>
              <a:gd name="connsiteY28" fmla="*/ 729974 h 731404"/>
              <a:gd name="connsiteX29" fmla="*/ 787115 w 1125677"/>
              <a:gd name="connsiteY29" fmla="*/ 687690 h 731404"/>
              <a:gd name="connsiteX30" fmla="*/ 776259 w 1125677"/>
              <a:gd name="connsiteY30" fmla="*/ 667691 h 731404"/>
              <a:gd name="connsiteX31" fmla="*/ 765402 w 1125677"/>
              <a:gd name="connsiteY31" fmla="*/ 623692 h 731404"/>
              <a:gd name="connsiteX32" fmla="*/ 781973 w 1125677"/>
              <a:gd name="connsiteY32" fmla="*/ 574551 h 731404"/>
              <a:gd name="connsiteX33" fmla="*/ 856256 w 1125677"/>
              <a:gd name="connsiteY33" fmla="*/ 509982 h 731404"/>
              <a:gd name="connsiteX34" fmla="*/ 912254 w 1125677"/>
              <a:gd name="connsiteY34" fmla="*/ 493982 h 731404"/>
              <a:gd name="connsiteX35" fmla="*/ 905397 w 1125677"/>
              <a:gd name="connsiteY35" fmla="*/ 440841 h 731404"/>
              <a:gd name="connsiteX36" fmla="*/ 983109 w 1125677"/>
              <a:gd name="connsiteY36" fmla="*/ 356273 h 731404"/>
              <a:gd name="connsiteX37" fmla="*/ 1061392 w 1125677"/>
              <a:gd name="connsiteY37" fmla="*/ 343701 h 731404"/>
              <a:gd name="connsiteX38" fmla="*/ 1048821 w 1125677"/>
              <a:gd name="connsiteY38" fmla="*/ 299703 h 731404"/>
              <a:gd name="connsiteX39" fmla="*/ 1124819 w 1125677"/>
              <a:gd name="connsiteY39" fmla="*/ 255704 h 731404"/>
              <a:gd name="connsiteX40" fmla="*/ 1124819 w 1125677"/>
              <a:gd name="connsiteY40" fmla="*/ 196849 h 731404"/>
              <a:gd name="connsiteX41" fmla="*/ 1117962 w 1125677"/>
              <a:gd name="connsiteY41" fmla="*/ 193421 h 731404"/>
              <a:gd name="connsiteX42" fmla="*/ 1090534 w 1125677"/>
              <a:gd name="connsiteY42" fmla="*/ 202563 h 731404"/>
              <a:gd name="connsiteX43" fmla="*/ 1086534 w 1125677"/>
              <a:gd name="connsiteY43" fmla="*/ 238562 h 731404"/>
              <a:gd name="connsiteX44" fmla="*/ 996251 w 1125677"/>
              <a:gd name="connsiteY44" fmla="*/ 239705 h 731404"/>
              <a:gd name="connsiteX45" fmla="*/ 925397 w 1125677"/>
              <a:gd name="connsiteY45" fmla="*/ 286560 h 731404"/>
              <a:gd name="connsiteX46" fmla="*/ 813400 w 1125677"/>
              <a:gd name="connsiteY46" fmla="*/ 323131 h 731404"/>
              <a:gd name="connsiteX47" fmla="*/ 795687 w 1125677"/>
              <a:gd name="connsiteY47" fmla="*/ 301417 h 731404"/>
              <a:gd name="connsiteX48" fmla="*/ 846542 w 1125677"/>
              <a:gd name="connsiteY48" fmla="*/ 224848 h 731404"/>
              <a:gd name="connsiteX49" fmla="*/ 821400 w 1125677"/>
              <a:gd name="connsiteY49" fmla="*/ 200849 h 731404"/>
              <a:gd name="connsiteX50" fmla="*/ 804258 w 1125677"/>
              <a:gd name="connsiteY50" fmla="*/ 168279 h 731404"/>
              <a:gd name="connsiteX51" fmla="*/ 769402 w 1125677"/>
              <a:gd name="connsiteY51" fmla="*/ 140280 h 731404"/>
              <a:gd name="connsiteX52" fmla="*/ 731117 w 1125677"/>
              <a:gd name="connsiteY52" fmla="*/ 136851 h 731404"/>
              <a:gd name="connsiteX53" fmla="*/ 658548 w 1125677"/>
              <a:gd name="connsiteY53" fmla="*/ 87710 h 73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5677" h="731404">
                <a:moveTo>
                  <a:pt x="144279" y="2570"/>
                </a:moveTo>
                <a:lnTo>
                  <a:pt x="136851" y="32283"/>
                </a:lnTo>
                <a:lnTo>
                  <a:pt x="111709" y="15712"/>
                </a:lnTo>
                <a:lnTo>
                  <a:pt x="99138" y="15712"/>
                </a:lnTo>
                <a:lnTo>
                  <a:pt x="91710" y="46568"/>
                </a:lnTo>
                <a:lnTo>
                  <a:pt x="2570" y="246562"/>
                </a:lnTo>
                <a:lnTo>
                  <a:pt x="25998" y="420270"/>
                </a:lnTo>
                <a:lnTo>
                  <a:pt x="55140" y="435127"/>
                </a:lnTo>
                <a:lnTo>
                  <a:pt x="60854" y="483125"/>
                </a:lnTo>
                <a:lnTo>
                  <a:pt x="120852" y="483125"/>
                </a:lnTo>
                <a:lnTo>
                  <a:pt x="178564" y="526553"/>
                </a:lnTo>
                <a:lnTo>
                  <a:pt x="293417" y="537981"/>
                </a:lnTo>
                <a:lnTo>
                  <a:pt x="305988" y="596265"/>
                </a:lnTo>
                <a:lnTo>
                  <a:pt x="324274" y="609407"/>
                </a:lnTo>
                <a:lnTo>
                  <a:pt x="349416" y="583693"/>
                </a:lnTo>
                <a:lnTo>
                  <a:pt x="369415" y="592836"/>
                </a:lnTo>
                <a:lnTo>
                  <a:pt x="387700" y="676833"/>
                </a:lnTo>
                <a:lnTo>
                  <a:pt x="418556" y="697404"/>
                </a:lnTo>
                <a:lnTo>
                  <a:pt x="443698" y="649406"/>
                </a:lnTo>
                <a:lnTo>
                  <a:pt x="521981" y="592836"/>
                </a:lnTo>
                <a:lnTo>
                  <a:pt x="572837" y="616264"/>
                </a:lnTo>
                <a:lnTo>
                  <a:pt x="616264" y="620264"/>
                </a:lnTo>
                <a:lnTo>
                  <a:pt x="617978" y="592836"/>
                </a:lnTo>
                <a:lnTo>
                  <a:pt x="708832" y="594550"/>
                </a:lnTo>
                <a:lnTo>
                  <a:pt x="727117" y="614550"/>
                </a:lnTo>
                <a:lnTo>
                  <a:pt x="730546" y="660262"/>
                </a:lnTo>
                <a:lnTo>
                  <a:pt x="719689" y="685976"/>
                </a:lnTo>
                <a:lnTo>
                  <a:pt x="732832" y="729974"/>
                </a:lnTo>
                <a:lnTo>
                  <a:pt x="759688" y="729974"/>
                </a:lnTo>
                <a:lnTo>
                  <a:pt x="787115" y="687690"/>
                </a:lnTo>
                <a:lnTo>
                  <a:pt x="776259" y="667691"/>
                </a:lnTo>
                <a:lnTo>
                  <a:pt x="765402" y="623692"/>
                </a:lnTo>
                <a:lnTo>
                  <a:pt x="781973" y="574551"/>
                </a:lnTo>
                <a:lnTo>
                  <a:pt x="856256" y="509982"/>
                </a:lnTo>
                <a:lnTo>
                  <a:pt x="912254" y="493982"/>
                </a:lnTo>
                <a:lnTo>
                  <a:pt x="905397" y="440841"/>
                </a:lnTo>
                <a:lnTo>
                  <a:pt x="983109" y="356273"/>
                </a:lnTo>
                <a:lnTo>
                  <a:pt x="1061392" y="343701"/>
                </a:lnTo>
                <a:lnTo>
                  <a:pt x="1048821" y="299703"/>
                </a:lnTo>
                <a:lnTo>
                  <a:pt x="1124819" y="255704"/>
                </a:lnTo>
                <a:lnTo>
                  <a:pt x="1124819" y="196849"/>
                </a:lnTo>
                <a:lnTo>
                  <a:pt x="1117962" y="193421"/>
                </a:lnTo>
                <a:lnTo>
                  <a:pt x="1090534" y="202563"/>
                </a:lnTo>
                <a:lnTo>
                  <a:pt x="1086534" y="238562"/>
                </a:lnTo>
                <a:lnTo>
                  <a:pt x="996251" y="239705"/>
                </a:lnTo>
                <a:lnTo>
                  <a:pt x="925397" y="286560"/>
                </a:lnTo>
                <a:lnTo>
                  <a:pt x="813400" y="323131"/>
                </a:lnTo>
                <a:lnTo>
                  <a:pt x="795687" y="301417"/>
                </a:lnTo>
                <a:lnTo>
                  <a:pt x="846542" y="224848"/>
                </a:lnTo>
                <a:lnTo>
                  <a:pt x="821400" y="200849"/>
                </a:lnTo>
                <a:lnTo>
                  <a:pt x="804258" y="168279"/>
                </a:lnTo>
                <a:lnTo>
                  <a:pt x="769402" y="140280"/>
                </a:lnTo>
                <a:lnTo>
                  <a:pt x="731117" y="136851"/>
                </a:lnTo>
                <a:lnTo>
                  <a:pt x="658548" y="87710"/>
                </a:lnTo>
                <a:close/>
              </a:path>
            </a:pathLst>
          </a:custGeom>
          <a:solidFill>
            <a:srgbClr val="9B9300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1" name="Freihandform: Form 159">
            <a:extLst>
              <a:ext uri="{FF2B5EF4-FFF2-40B4-BE49-F238E27FC236}">
                <a16:creationId xmlns:a16="http://schemas.microsoft.com/office/drawing/2014/main" id="{0D79E014-0633-35C5-D518-F25883442E80}"/>
              </a:ext>
            </a:extLst>
          </p:cNvPr>
          <p:cNvSpPr/>
          <p:nvPr userDrawn="1"/>
        </p:nvSpPr>
        <p:spPr>
          <a:xfrm>
            <a:off x="4692695" y="2518304"/>
            <a:ext cx="48780" cy="123628"/>
          </a:xfrm>
          <a:custGeom>
            <a:avLst/>
            <a:gdLst>
              <a:gd name="connsiteX0" fmla="*/ 15141 w 34284"/>
              <a:gd name="connsiteY0" fmla="*/ 2570 h 91425"/>
              <a:gd name="connsiteX1" fmla="*/ 2570 w 34284"/>
              <a:gd name="connsiteY1" fmla="*/ 25998 h 91425"/>
              <a:gd name="connsiteX2" fmla="*/ 6570 w 34284"/>
              <a:gd name="connsiteY2" fmla="*/ 43140 h 91425"/>
              <a:gd name="connsiteX3" fmla="*/ 15141 w 34284"/>
              <a:gd name="connsiteY3" fmla="*/ 48283 h 91425"/>
              <a:gd name="connsiteX4" fmla="*/ 12855 w 34284"/>
              <a:gd name="connsiteY4" fmla="*/ 55140 h 91425"/>
              <a:gd name="connsiteX5" fmla="*/ 4284 w 34284"/>
              <a:gd name="connsiteY5" fmla="*/ 57425 h 91425"/>
              <a:gd name="connsiteX6" fmla="*/ 6570 w 34284"/>
              <a:gd name="connsiteY6" fmla="*/ 82567 h 91425"/>
              <a:gd name="connsiteX7" fmla="*/ 16284 w 34284"/>
              <a:gd name="connsiteY7" fmla="*/ 91710 h 91425"/>
              <a:gd name="connsiteX8" fmla="*/ 23712 w 34284"/>
              <a:gd name="connsiteY8" fmla="*/ 83710 h 91425"/>
              <a:gd name="connsiteX9" fmla="*/ 13998 w 34284"/>
              <a:gd name="connsiteY9" fmla="*/ 59711 h 91425"/>
              <a:gd name="connsiteX10" fmla="*/ 19712 w 34284"/>
              <a:gd name="connsiteY10" fmla="*/ 40283 h 91425"/>
              <a:gd name="connsiteX11" fmla="*/ 33426 w 34284"/>
              <a:gd name="connsiteY11" fmla="*/ 21998 h 91425"/>
              <a:gd name="connsiteX12" fmla="*/ 23712 w 34284"/>
              <a:gd name="connsiteY12" fmla="*/ 4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84" h="91425">
                <a:moveTo>
                  <a:pt x="15141" y="2570"/>
                </a:moveTo>
                <a:lnTo>
                  <a:pt x="2570" y="25998"/>
                </a:lnTo>
                <a:lnTo>
                  <a:pt x="6570" y="43140"/>
                </a:lnTo>
                <a:lnTo>
                  <a:pt x="15141" y="48283"/>
                </a:lnTo>
                <a:lnTo>
                  <a:pt x="12855" y="55140"/>
                </a:lnTo>
                <a:lnTo>
                  <a:pt x="4284" y="57425"/>
                </a:lnTo>
                <a:lnTo>
                  <a:pt x="6570" y="82567"/>
                </a:lnTo>
                <a:lnTo>
                  <a:pt x="16284" y="91710"/>
                </a:lnTo>
                <a:lnTo>
                  <a:pt x="23712" y="83710"/>
                </a:lnTo>
                <a:lnTo>
                  <a:pt x="13998" y="59711"/>
                </a:lnTo>
                <a:lnTo>
                  <a:pt x="19712" y="40283"/>
                </a:lnTo>
                <a:lnTo>
                  <a:pt x="33426" y="21998"/>
                </a:lnTo>
                <a:lnTo>
                  <a:pt x="23712" y="4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2" name="Freihandform: Form 160">
            <a:extLst>
              <a:ext uri="{FF2B5EF4-FFF2-40B4-BE49-F238E27FC236}">
                <a16:creationId xmlns:a16="http://schemas.microsoft.com/office/drawing/2014/main" id="{EDA29AB3-3676-E076-FB91-416378CDD9C9}"/>
              </a:ext>
            </a:extLst>
          </p:cNvPr>
          <p:cNvSpPr/>
          <p:nvPr userDrawn="1"/>
        </p:nvSpPr>
        <p:spPr>
          <a:xfrm>
            <a:off x="4752857" y="2710697"/>
            <a:ext cx="89428" cy="108173"/>
          </a:xfrm>
          <a:custGeom>
            <a:avLst/>
            <a:gdLst>
              <a:gd name="connsiteX0" fmla="*/ 13427 w 62855"/>
              <a:gd name="connsiteY0" fmla="*/ 2570 h 79997"/>
              <a:gd name="connsiteX1" fmla="*/ 2570 w 62855"/>
              <a:gd name="connsiteY1" fmla="*/ 7141 h 79997"/>
              <a:gd name="connsiteX2" fmla="*/ 23141 w 62855"/>
              <a:gd name="connsiteY2" fmla="*/ 31140 h 79997"/>
              <a:gd name="connsiteX3" fmla="*/ 27712 w 62855"/>
              <a:gd name="connsiteY3" fmla="*/ 59139 h 79997"/>
              <a:gd name="connsiteX4" fmla="*/ 48283 w 62855"/>
              <a:gd name="connsiteY4" fmla="*/ 80853 h 79997"/>
              <a:gd name="connsiteX5" fmla="*/ 65996 w 62855"/>
              <a:gd name="connsiteY5" fmla="*/ 77996 h 79997"/>
              <a:gd name="connsiteX6" fmla="*/ 65996 w 62855"/>
              <a:gd name="connsiteY6" fmla="*/ 49426 h 79997"/>
              <a:gd name="connsiteX7" fmla="*/ 44854 w 62855"/>
              <a:gd name="connsiteY7" fmla="*/ 36283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55" h="79997">
                <a:moveTo>
                  <a:pt x="13427" y="2570"/>
                </a:moveTo>
                <a:lnTo>
                  <a:pt x="2570" y="7141"/>
                </a:lnTo>
                <a:lnTo>
                  <a:pt x="23141" y="31140"/>
                </a:lnTo>
                <a:lnTo>
                  <a:pt x="27712" y="59139"/>
                </a:lnTo>
                <a:lnTo>
                  <a:pt x="48283" y="80853"/>
                </a:lnTo>
                <a:lnTo>
                  <a:pt x="65996" y="77996"/>
                </a:lnTo>
                <a:lnTo>
                  <a:pt x="65996" y="49426"/>
                </a:lnTo>
                <a:lnTo>
                  <a:pt x="44854" y="36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3" name="Freihandform: Form 161">
            <a:extLst>
              <a:ext uri="{FF2B5EF4-FFF2-40B4-BE49-F238E27FC236}">
                <a16:creationId xmlns:a16="http://schemas.microsoft.com/office/drawing/2014/main" id="{A9807A02-0F61-824B-0FB8-03303DEB1BAA}"/>
              </a:ext>
            </a:extLst>
          </p:cNvPr>
          <p:cNvSpPr/>
          <p:nvPr userDrawn="1"/>
        </p:nvSpPr>
        <p:spPr>
          <a:xfrm>
            <a:off x="5343897" y="4029641"/>
            <a:ext cx="130078" cy="146807"/>
          </a:xfrm>
          <a:custGeom>
            <a:avLst/>
            <a:gdLst>
              <a:gd name="connsiteX0" fmla="*/ 2570 w 91425"/>
              <a:gd name="connsiteY0" fmla="*/ 75710 h 108567"/>
              <a:gd name="connsiteX1" fmla="*/ 45426 w 91425"/>
              <a:gd name="connsiteY1" fmla="*/ 107138 h 108567"/>
              <a:gd name="connsiteX2" fmla="*/ 89424 w 91425"/>
              <a:gd name="connsiteY2" fmla="*/ 52854 h 108567"/>
              <a:gd name="connsiteX3" fmla="*/ 81996 w 91425"/>
              <a:gd name="connsiteY3" fmla="*/ 41997 h 108567"/>
              <a:gd name="connsiteX4" fmla="*/ 66568 w 91425"/>
              <a:gd name="connsiteY4" fmla="*/ 41426 h 108567"/>
              <a:gd name="connsiteX5" fmla="*/ 66568 w 91425"/>
              <a:gd name="connsiteY5" fmla="*/ 9427 h 108567"/>
              <a:gd name="connsiteX6" fmla="*/ 55711 w 91425"/>
              <a:gd name="connsiteY6" fmla="*/ 2570 h 108567"/>
              <a:gd name="connsiteX7" fmla="*/ 21998 w 91425"/>
              <a:gd name="connsiteY7" fmla="*/ 12855 h 108567"/>
              <a:gd name="connsiteX8" fmla="*/ 34569 w 91425"/>
              <a:gd name="connsiteY8" fmla="*/ 42569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25" h="108567">
                <a:moveTo>
                  <a:pt x="2570" y="75710"/>
                </a:moveTo>
                <a:lnTo>
                  <a:pt x="45426" y="107138"/>
                </a:lnTo>
                <a:lnTo>
                  <a:pt x="89424" y="52854"/>
                </a:lnTo>
                <a:lnTo>
                  <a:pt x="81996" y="41997"/>
                </a:lnTo>
                <a:lnTo>
                  <a:pt x="66568" y="41426"/>
                </a:lnTo>
                <a:lnTo>
                  <a:pt x="66568" y="9427"/>
                </a:lnTo>
                <a:lnTo>
                  <a:pt x="55711" y="2570"/>
                </a:lnTo>
                <a:lnTo>
                  <a:pt x="21998" y="12855"/>
                </a:lnTo>
                <a:lnTo>
                  <a:pt x="34569" y="4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4" name="Freihandform: Form 162">
            <a:extLst>
              <a:ext uri="{FF2B5EF4-FFF2-40B4-BE49-F238E27FC236}">
                <a16:creationId xmlns:a16="http://schemas.microsoft.com/office/drawing/2014/main" id="{B7C36846-86BA-11D0-F304-E3774EE888B2}"/>
              </a:ext>
            </a:extLst>
          </p:cNvPr>
          <p:cNvSpPr/>
          <p:nvPr userDrawn="1"/>
        </p:nvSpPr>
        <p:spPr>
          <a:xfrm>
            <a:off x="5443081" y="4097634"/>
            <a:ext cx="162597" cy="115900"/>
          </a:xfrm>
          <a:custGeom>
            <a:avLst/>
            <a:gdLst>
              <a:gd name="connsiteX0" fmla="*/ 24855 w 114281"/>
              <a:gd name="connsiteY0" fmla="*/ 5427 h 85711"/>
              <a:gd name="connsiteX1" fmla="*/ 92281 w 114281"/>
              <a:gd name="connsiteY1" fmla="*/ 2570 h 85711"/>
              <a:gd name="connsiteX2" fmla="*/ 112281 w 114281"/>
              <a:gd name="connsiteY2" fmla="*/ 26569 h 85711"/>
              <a:gd name="connsiteX3" fmla="*/ 99710 w 114281"/>
              <a:gd name="connsiteY3" fmla="*/ 23712 h 85711"/>
              <a:gd name="connsiteX4" fmla="*/ 75710 w 114281"/>
              <a:gd name="connsiteY4" fmla="*/ 24855 h 85711"/>
              <a:gd name="connsiteX5" fmla="*/ 44283 w 114281"/>
              <a:gd name="connsiteY5" fmla="*/ 53997 h 85711"/>
              <a:gd name="connsiteX6" fmla="*/ 31140 w 114281"/>
              <a:gd name="connsiteY6" fmla="*/ 84282 h 85711"/>
              <a:gd name="connsiteX7" fmla="*/ 22569 w 114281"/>
              <a:gd name="connsiteY7" fmla="*/ 79139 h 85711"/>
              <a:gd name="connsiteX8" fmla="*/ 21998 w 114281"/>
              <a:gd name="connsiteY8" fmla="*/ 46568 h 85711"/>
              <a:gd name="connsiteX9" fmla="*/ 2570 w 114281"/>
              <a:gd name="connsiteY9" fmla="*/ 33997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281" h="85711">
                <a:moveTo>
                  <a:pt x="24855" y="5427"/>
                </a:moveTo>
                <a:lnTo>
                  <a:pt x="92281" y="2570"/>
                </a:lnTo>
                <a:lnTo>
                  <a:pt x="112281" y="26569"/>
                </a:lnTo>
                <a:lnTo>
                  <a:pt x="99710" y="23712"/>
                </a:lnTo>
                <a:lnTo>
                  <a:pt x="75710" y="24855"/>
                </a:lnTo>
                <a:lnTo>
                  <a:pt x="44283" y="53997"/>
                </a:lnTo>
                <a:lnTo>
                  <a:pt x="31140" y="84282"/>
                </a:lnTo>
                <a:lnTo>
                  <a:pt x="22569" y="79139"/>
                </a:lnTo>
                <a:lnTo>
                  <a:pt x="21998" y="46568"/>
                </a:lnTo>
                <a:lnTo>
                  <a:pt x="2570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5" name="Freihandform: Form 163">
            <a:extLst>
              <a:ext uri="{FF2B5EF4-FFF2-40B4-BE49-F238E27FC236}">
                <a16:creationId xmlns:a16="http://schemas.microsoft.com/office/drawing/2014/main" id="{14942FA1-AF0A-01AF-1A2A-D2E7157A3AC7}"/>
              </a:ext>
            </a:extLst>
          </p:cNvPr>
          <p:cNvSpPr/>
          <p:nvPr userDrawn="1"/>
        </p:nvSpPr>
        <p:spPr>
          <a:xfrm>
            <a:off x="5413815" y="4147084"/>
            <a:ext cx="48780" cy="54087"/>
          </a:xfrm>
          <a:custGeom>
            <a:avLst/>
            <a:gdLst>
              <a:gd name="connsiteX0" fmla="*/ 2570 w 34284"/>
              <a:gd name="connsiteY0" fmla="*/ 23712 h 39998"/>
              <a:gd name="connsiteX1" fmla="*/ 36854 w 34284"/>
              <a:gd name="connsiteY1" fmla="*/ 40283 h 39998"/>
              <a:gd name="connsiteX2" fmla="*/ 36283 w 34284"/>
              <a:gd name="connsiteY2" fmla="*/ 13427 h 39998"/>
              <a:gd name="connsiteX3" fmla="*/ 18569 w 34284"/>
              <a:gd name="connsiteY3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4" h="39998">
                <a:moveTo>
                  <a:pt x="2570" y="23712"/>
                </a:moveTo>
                <a:lnTo>
                  <a:pt x="36854" y="40283"/>
                </a:lnTo>
                <a:lnTo>
                  <a:pt x="36283" y="13427"/>
                </a:lnTo>
                <a:lnTo>
                  <a:pt x="18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6" name="Freihandform: Form 164">
            <a:extLst>
              <a:ext uri="{FF2B5EF4-FFF2-40B4-BE49-F238E27FC236}">
                <a16:creationId xmlns:a16="http://schemas.microsoft.com/office/drawing/2014/main" id="{62D9671C-E5FE-4AB2-A63A-89C3DFB8F6B1}"/>
              </a:ext>
            </a:extLst>
          </p:cNvPr>
          <p:cNvSpPr/>
          <p:nvPr userDrawn="1"/>
        </p:nvSpPr>
        <p:spPr>
          <a:xfrm>
            <a:off x="5490234" y="4133949"/>
            <a:ext cx="113817" cy="123628"/>
          </a:xfrm>
          <a:custGeom>
            <a:avLst/>
            <a:gdLst>
              <a:gd name="connsiteX0" fmla="*/ 65996 w 79997"/>
              <a:gd name="connsiteY0" fmla="*/ 2570 h 91425"/>
              <a:gd name="connsiteX1" fmla="*/ 81996 w 79997"/>
              <a:gd name="connsiteY1" fmla="*/ 5998 h 91425"/>
              <a:gd name="connsiteX2" fmla="*/ 82567 w 79997"/>
              <a:gd name="connsiteY2" fmla="*/ 38569 h 91425"/>
              <a:gd name="connsiteX3" fmla="*/ 64282 w 79997"/>
              <a:gd name="connsiteY3" fmla="*/ 91710 h 91425"/>
              <a:gd name="connsiteX4" fmla="*/ 13998 w 79997"/>
              <a:gd name="connsiteY4" fmla="*/ 87138 h 91425"/>
              <a:gd name="connsiteX5" fmla="*/ 2570 w 79997"/>
              <a:gd name="connsiteY5" fmla="*/ 61425 h 91425"/>
              <a:gd name="connsiteX6" fmla="*/ 17426 w 79997"/>
              <a:gd name="connsiteY6" fmla="*/ 29997 h 91425"/>
              <a:gd name="connsiteX7" fmla="*/ 45997 w 79997"/>
              <a:gd name="connsiteY7" fmla="*/ 3713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997" h="91425">
                <a:moveTo>
                  <a:pt x="65996" y="2570"/>
                </a:moveTo>
                <a:lnTo>
                  <a:pt x="81996" y="5998"/>
                </a:lnTo>
                <a:lnTo>
                  <a:pt x="82567" y="38569"/>
                </a:lnTo>
                <a:lnTo>
                  <a:pt x="64282" y="91710"/>
                </a:lnTo>
                <a:lnTo>
                  <a:pt x="13998" y="87138"/>
                </a:lnTo>
                <a:lnTo>
                  <a:pt x="2570" y="61425"/>
                </a:lnTo>
                <a:lnTo>
                  <a:pt x="17426" y="29997"/>
                </a:lnTo>
                <a:lnTo>
                  <a:pt x="45997" y="371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7" name="Freihandform: Form 165">
            <a:extLst>
              <a:ext uri="{FF2B5EF4-FFF2-40B4-BE49-F238E27FC236}">
                <a16:creationId xmlns:a16="http://schemas.microsoft.com/office/drawing/2014/main" id="{D95497FC-5991-0C44-F772-FF3855D693B8}"/>
              </a:ext>
            </a:extLst>
          </p:cNvPr>
          <p:cNvSpPr/>
          <p:nvPr userDrawn="1"/>
        </p:nvSpPr>
        <p:spPr>
          <a:xfrm>
            <a:off x="5508120" y="4256031"/>
            <a:ext cx="97558" cy="92720"/>
          </a:xfrm>
          <a:custGeom>
            <a:avLst/>
            <a:gdLst>
              <a:gd name="connsiteX0" fmla="*/ 51140 w 68569"/>
              <a:gd name="connsiteY0" fmla="*/ 6570 h 68569"/>
              <a:gd name="connsiteX1" fmla="*/ 60854 w 68569"/>
              <a:gd name="connsiteY1" fmla="*/ 26569 h 68569"/>
              <a:gd name="connsiteX2" fmla="*/ 69425 w 68569"/>
              <a:gd name="connsiteY2" fmla="*/ 37426 h 68569"/>
              <a:gd name="connsiteX3" fmla="*/ 57997 w 68569"/>
              <a:gd name="connsiteY3" fmla="*/ 69996 h 68569"/>
              <a:gd name="connsiteX4" fmla="*/ 36854 w 68569"/>
              <a:gd name="connsiteY4" fmla="*/ 55140 h 68569"/>
              <a:gd name="connsiteX5" fmla="*/ 2570 w 68569"/>
              <a:gd name="connsiteY5" fmla="*/ 23712 h 68569"/>
              <a:gd name="connsiteX6" fmla="*/ 2570 w 68569"/>
              <a:gd name="connsiteY6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69" h="68569">
                <a:moveTo>
                  <a:pt x="51140" y="6570"/>
                </a:moveTo>
                <a:lnTo>
                  <a:pt x="60854" y="26569"/>
                </a:lnTo>
                <a:lnTo>
                  <a:pt x="69425" y="37426"/>
                </a:lnTo>
                <a:lnTo>
                  <a:pt x="57997" y="69996"/>
                </a:lnTo>
                <a:lnTo>
                  <a:pt x="36854" y="55140"/>
                </a:lnTo>
                <a:lnTo>
                  <a:pt x="2570" y="23712"/>
                </a:lnTo>
                <a:lnTo>
                  <a:pt x="257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8" name="Freihandform: Form 166">
            <a:extLst>
              <a:ext uri="{FF2B5EF4-FFF2-40B4-BE49-F238E27FC236}">
                <a16:creationId xmlns:a16="http://schemas.microsoft.com/office/drawing/2014/main" id="{545EA962-0935-C735-F5C9-6858C2081212}"/>
              </a:ext>
            </a:extLst>
          </p:cNvPr>
          <p:cNvSpPr/>
          <p:nvPr userDrawn="1"/>
        </p:nvSpPr>
        <p:spPr>
          <a:xfrm>
            <a:off x="5595109" y="4288482"/>
            <a:ext cx="186986" cy="84993"/>
          </a:xfrm>
          <a:custGeom>
            <a:avLst/>
            <a:gdLst>
              <a:gd name="connsiteX0" fmla="*/ 13427 w 131424"/>
              <a:gd name="connsiteY0" fmla="*/ 16284 h 62855"/>
              <a:gd name="connsiteX1" fmla="*/ 2570 w 131424"/>
              <a:gd name="connsiteY1" fmla="*/ 49425 h 62855"/>
              <a:gd name="connsiteX2" fmla="*/ 37997 w 131424"/>
              <a:gd name="connsiteY2" fmla="*/ 58568 h 62855"/>
              <a:gd name="connsiteX3" fmla="*/ 59711 w 131424"/>
              <a:gd name="connsiteY3" fmla="*/ 63139 h 62855"/>
              <a:gd name="connsiteX4" fmla="*/ 63139 w 131424"/>
              <a:gd name="connsiteY4" fmla="*/ 37426 h 62855"/>
              <a:gd name="connsiteX5" fmla="*/ 86567 w 131424"/>
              <a:gd name="connsiteY5" fmla="*/ 25426 h 62855"/>
              <a:gd name="connsiteX6" fmla="*/ 107138 w 131424"/>
              <a:gd name="connsiteY6" fmla="*/ 36283 h 62855"/>
              <a:gd name="connsiteX7" fmla="*/ 115709 w 131424"/>
              <a:gd name="connsiteY7" fmla="*/ 49425 h 62855"/>
              <a:gd name="connsiteX8" fmla="*/ 125423 w 131424"/>
              <a:gd name="connsiteY8" fmla="*/ 48283 h 62855"/>
              <a:gd name="connsiteX9" fmla="*/ 133423 w 131424"/>
              <a:gd name="connsiteY9" fmla="*/ 24283 h 62855"/>
              <a:gd name="connsiteX10" fmla="*/ 107138 w 131424"/>
              <a:gd name="connsiteY10" fmla="*/ 13427 h 62855"/>
              <a:gd name="connsiteX11" fmla="*/ 87710 w 131424"/>
              <a:gd name="connsiteY11" fmla="*/ 2570 h 62855"/>
              <a:gd name="connsiteX12" fmla="*/ 67711 w 131424"/>
              <a:gd name="connsiteY12" fmla="*/ 16284 h 62855"/>
              <a:gd name="connsiteX13" fmla="*/ 44854 w 131424"/>
              <a:gd name="connsiteY13" fmla="*/ 28283 h 62855"/>
              <a:gd name="connsiteX14" fmla="*/ 20855 w 131424"/>
              <a:gd name="connsiteY14" fmla="*/ 18569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424" h="62855">
                <a:moveTo>
                  <a:pt x="13427" y="16284"/>
                </a:moveTo>
                <a:lnTo>
                  <a:pt x="2570" y="49425"/>
                </a:lnTo>
                <a:lnTo>
                  <a:pt x="37997" y="58568"/>
                </a:lnTo>
                <a:lnTo>
                  <a:pt x="59711" y="63139"/>
                </a:lnTo>
                <a:lnTo>
                  <a:pt x="63139" y="37426"/>
                </a:lnTo>
                <a:lnTo>
                  <a:pt x="86567" y="25426"/>
                </a:lnTo>
                <a:lnTo>
                  <a:pt x="107138" y="36283"/>
                </a:lnTo>
                <a:lnTo>
                  <a:pt x="115709" y="49425"/>
                </a:lnTo>
                <a:lnTo>
                  <a:pt x="125423" y="48283"/>
                </a:lnTo>
                <a:lnTo>
                  <a:pt x="133423" y="24283"/>
                </a:lnTo>
                <a:lnTo>
                  <a:pt x="107138" y="13427"/>
                </a:lnTo>
                <a:lnTo>
                  <a:pt x="87710" y="2570"/>
                </a:lnTo>
                <a:lnTo>
                  <a:pt x="67711" y="16284"/>
                </a:lnTo>
                <a:lnTo>
                  <a:pt x="44854" y="28283"/>
                </a:lnTo>
                <a:lnTo>
                  <a:pt x="20855" y="1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9" name="Freihandform: Form 167">
            <a:extLst>
              <a:ext uri="{FF2B5EF4-FFF2-40B4-BE49-F238E27FC236}">
                <a16:creationId xmlns:a16="http://schemas.microsoft.com/office/drawing/2014/main" id="{4ECEA134-8E0F-4AD8-BB98-F615C5A4E5DB}"/>
              </a:ext>
            </a:extLst>
          </p:cNvPr>
          <p:cNvSpPr/>
          <p:nvPr userDrawn="1"/>
        </p:nvSpPr>
        <p:spPr>
          <a:xfrm>
            <a:off x="5716246" y="4208126"/>
            <a:ext cx="325194" cy="517685"/>
          </a:xfrm>
          <a:custGeom>
            <a:avLst/>
            <a:gdLst>
              <a:gd name="connsiteX0" fmla="*/ 169993 w 228563"/>
              <a:gd name="connsiteY0" fmla="*/ 3713 h 382844"/>
              <a:gd name="connsiteX1" fmla="*/ 154565 w 228563"/>
              <a:gd name="connsiteY1" fmla="*/ 2570 h 382844"/>
              <a:gd name="connsiteX2" fmla="*/ 55140 w 228563"/>
              <a:gd name="connsiteY2" fmla="*/ 84281 h 382844"/>
              <a:gd name="connsiteX3" fmla="*/ 44854 w 228563"/>
              <a:gd name="connsiteY3" fmla="*/ 113423 h 382844"/>
              <a:gd name="connsiteX4" fmla="*/ 31140 w 228563"/>
              <a:gd name="connsiteY4" fmla="*/ 114566 h 382844"/>
              <a:gd name="connsiteX5" fmla="*/ 37426 w 228563"/>
              <a:gd name="connsiteY5" fmla="*/ 178564 h 382844"/>
              <a:gd name="connsiteX6" fmla="*/ 2570 w 228563"/>
              <a:gd name="connsiteY6" fmla="*/ 263704 h 382844"/>
              <a:gd name="connsiteX7" fmla="*/ 40283 w 228563"/>
              <a:gd name="connsiteY7" fmla="*/ 295703 h 382844"/>
              <a:gd name="connsiteX8" fmla="*/ 88281 w 228563"/>
              <a:gd name="connsiteY8" fmla="*/ 298560 h 382844"/>
              <a:gd name="connsiteX9" fmla="*/ 121423 w 228563"/>
              <a:gd name="connsiteY9" fmla="*/ 347130 h 382844"/>
              <a:gd name="connsiteX10" fmla="*/ 169993 w 228563"/>
              <a:gd name="connsiteY10" fmla="*/ 348844 h 382844"/>
              <a:gd name="connsiteX11" fmla="*/ 168279 w 228563"/>
              <a:gd name="connsiteY11" fmla="*/ 384843 h 382844"/>
              <a:gd name="connsiteX12" fmla="*/ 185992 w 228563"/>
              <a:gd name="connsiteY12" fmla="*/ 384843 h 382844"/>
              <a:gd name="connsiteX13" fmla="*/ 205992 w 228563"/>
              <a:gd name="connsiteY13" fmla="*/ 318559 h 382844"/>
              <a:gd name="connsiteX14" fmla="*/ 187707 w 228563"/>
              <a:gd name="connsiteY14" fmla="*/ 295703 h 382844"/>
              <a:gd name="connsiteX15" fmla="*/ 192278 w 228563"/>
              <a:gd name="connsiteY15" fmla="*/ 252847 h 382844"/>
              <a:gd name="connsiteX16" fmla="*/ 229991 w 228563"/>
              <a:gd name="connsiteY16" fmla="*/ 249990 h 382844"/>
              <a:gd name="connsiteX17" fmla="*/ 225420 w 228563"/>
              <a:gd name="connsiteY17" fmla="*/ 151136 h 382844"/>
              <a:gd name="connsiteX18" fmla="*/ 140851 w 228563"/>
              <a:gd name="connsiteY18" fmla="*/ 123709 h 382844"/>
              <a:gd name="connsiteX19" fmla="*/ 121423 w 228563"/>
              <a:gd name="connsiteY19" fmla="*/ 70568 h 38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8563" h="382844">
                <a:moveTo>
                  <a:pt x="169993" y="3713"/>
                </a:moveTo>
                <a:lnTo>
                  <a:pt x="154565" y="2570"/>
                </a:lnTo>
                <a:lnTo>
                  <a:pt x="55140" y="84281"/>
                </a:lnTo>
                <a:lnTo>
                  <a:pt x="44854" y="113423"/>
                </a:lnTo>
                <a:lnTo>
                  <a:pt x="31140" y="114566"/>
                </a:lnTo>
                <a:lnTo>
                  <a:pt x="37426" y="178564"/>
                </a:lnTo>
                <a:lnTo>
                  <a:pt x="2570" y="263704"/>
                </a:lnTo>
                <a:lnTo>
                  <a:pt x="40283" y="295703"/>
                </a:lnTo>
                <a:lnTo>
                  <a:pt x="88281" y="298560"/>
                </a:lnTo>
                <a:lnTo>
                  <a:pt x="121423" y="347130"/>
                </a:lnTo>
                <a:lnTo>
                  <a:pt x="169993" y="348844"/>
                </a:lnTo>
                <a:lnTo>
                  <a:pt x="168279" y="384843"/>
                </a:lnTo>
                <a:lnTo>
                  <a:pt x="185992" y="384843"/>
                </a:lnTo>
                <a:lnTo>
                  <a:pt x="205992" y="318559"/>
                </a:lnTo>
                <a:lnTo>
                  <a:pt x="187707" y="295703"/>
                </a:lnTo>
                <a:lnTo>
                  <a:pt x="192278" y="252847"/>
                </a:lnTo>
                <a:lnTo>
                  <a:pt x="229991" y="249990"/>
                </a:lnTo>
                <a:lnTo>
                  <a:pt x="225420" y="151136"/>
                </a:lnTo>
                <a:lnTo>
                  <a:pt x="140851" y="123709"/>
                </a:lnTo>
                <a:lnTo>
                  <a:pt x="121423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0" name="Freihandform: Form 168">
            <a:extLst>
              <a:ext uri="{FF2B5EF4-FFF2-40B4-BE49-F238E27FC236}">
                <a16:creationId xmlns:a16="http://schemas.microsoft.com/office/drawing/2014/main" id="{A586C902-A0C3-1C42-5919-A8781AC23ECD}"/>
              </a:ext>
            </a:extLst>
          </p:cNvPr>
          <p:cNvSpPr/>
          <p:nvPr userDrawn="1"/>
        </p:nvSpPr>
        <p:spPr>
          <a:xfrm>
            <a:off x="5897542" y="4224351"/>
            <a:ext cx="373974" cy="363154"/>
          </a:xfrm>
          <a:custGeom>
            <a:avLst/>
            <a:gdLst>
              <a:gd name="connsiteX0" fmla="*/ 18569 w 262848"/>
              <a:gd name="connsiteY0" fmla="*/ 36854 h 268562"/>
              <a:gd name="connsiteX1" fmla="*/ 21426 w 262848"/>
              <a:gd name="connsiteY1" fmla="*/ 55711 h 268562"/>
              <a:gd name="connsiteX2" fmla="*/ 45426 w 262848"/>
              <a:gd name="connsiteY2" fmla="*/ 63139 h 268562"/>
              <a:gd name="connsiteX3" fmla="*/ 50568 w 262848"/>
              <a:gd name="connsiteY3" fmla="*/ 28283 h 268562"/>
              <a:gd name="connsiteX4" fmla="*/ 75710 w 262848"/>
              <a:gd name="connsiteY4" fmla="*/ 2570 h 268562"/>
              <a:gd name="connsiteX5" fmla="*/ 100852 w 262848"/>
              <a:gd name="connsiteY5" fmla="*/ 31712 h 268562"/>
              <a:gd name="connsiteX6" fmla="*/ 158565 w 262848"/>
              <a:gd name="connsiteY6" fmla="*/ 47711 h 268562"/>
              <a:gd name="connsiteX7" fmla="*/ 207134 w 262848"/>
              <a:gd name="connsiteY7" fmla="*/ 37426 h 268562"/>
              <a:gd name="connsiteX8" fmla="*/ 240276 w 262848"/>
              <a:gd name="connsiteY8" fmla="*/ 77996 h 268562"/>
              <a:gd name="connsiteX9" fmla="*/ 265418 w 262848"/>
              <a:gd name="connsiteY9" fmla="*/ 93995 h 268562"/>
              <a:gd name="connsiteX10" fmla="*/ 237991 w 262848"/>
              <a:gd name="connsiteY10" fmla="*/ 135708 h 268562"/>
              <a:gd name="connsiteX11" fmla="*/ 247133 w 262848"/>
              <a:gd name="connsiteY11" fmla="*/ 167707 h 268562"/>
              <a:gd name="connsiteX12" fmla="*/ 231134 w 262848"/>
              <a:gd name="connsiteY12" fmla="*/ 187135 h 268562"/>
              <a:gd name="connsiteX13" fmla="*/ 215134 w 262848"/>
              <a:gd name="connsiteY13" fmla="*/ 200278 h 268562"/>
              <a:gd name="connsiteX14" fmla="*/ 179707 w 262848"/>
              <a:gd name="connsiteY14" fmla="*/ 182564 h 268562"/>
              <a:gd name="connsiteX15" fmla="*/ 171707 w 262848"/>
              <a:gd name="connsiteY15" fmla="*/ 191135 h 268562"/>
              <a:gd name="connsiteX16" fmla="*/ 171707 w 262848"/>
              <a:gd name="connsiteY16" fmla="*/ 216277 h 268562"/>
              <a:gd name="connsiteX17" fmla="*/ 197420 w 262848"/>
              <a:gd name="connsiteY17" fmla="*/ 228277 h 268562"/>
              <a:gd name="connsiteX18" fmla="*/ 178564 w 262848"/>
              <a:gd name="connsiteY18" fmla="*/ 248847 h 268562"/>
              <a:gd name="connsiteX19" fmla="*/ 159708 w 262848"/>
              <a:gd name="connsiteY19" fmla="*/ 269418 h 268562"/>
              <a:gd name="connsiteX20" fmla="*/ 134565 w 262848"/>
              <a:gd name="connsiteY20" fmla="*/ 267704 h 268562"/>
              <a:gd name="connsiteX21" fmla="*/ 109423 w 262848"/>
              <a:gd name="connsiteY21" fmla="*/ 239705 h 268562"/>
              <a:gd name="connsiteX22" fmla="*/ 104281 w 262848"/>
              <a:gd name="connsiteY22" fmla="*/ 135708 h 268562"/>
              <a:gd name="connsiteX23" fmla="*/ 17998 w 262848"/>
              <a:gd name="connsiteY23" fmla="*/ 106566 h 268562"/>
              <a:gd name="connsiteX24" fmla="*/ 2570 w 262848"/>
              <a:gd name="connsiteY24" fmla="*/ 60282 h 26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848" h="268562">
                <a:moveTo>
                  <a:pt x="18569" y="36854"/>
                </a:moveTo>
                <a:lnTo>
                  <a:pt x="21426" y="55711"/>
                </a:lnTo>
                <a:lnTo>
                  <a:pt x="45426" y="63139"/>
                </a:lnTo>
                <a:lnTo>
                  <a:pt x="50568" y="28283"/>
                </a:lnTo>
                <a:lnTo>
                  <a:pt x="75710" y="2570"/>
                </a:lnTo>
                <a:lnTo>
                  <a:pt x="100852" y="31712"/>
                </a:lnTo>
                <a:lnTo>
                  <a:pt x="158565" y="47711"/>
                </a:lnTo>
                <a:lnTo>
                  <a:pt x="207134" y="37426"/>
                </a:lnTo>
                <a:lnTo>
                  <a:pt x="240276" y="77996"/>
                </a:lnTo>
                <a:lnTo>
                  <a:pt x="265418" y="93995"/>
                </a:lnTo>
                <a:lnTo>
                  <a:pt x="237991" y="135708"/>
                </a:lnTo>
                <a:lnTo>
                  <a:pt x="247133" y="167707"/>
                </a:lnTo>
                <a:lnTo>
                  <a:pt x="231134" y="187135"/>
                </a:lnTo>
                <a:lnTo>
                  <a:pt x="215134" y="200278"/>
                </a:lnTo>
                <a:lnTo>
                  <a:pt x="179707" y="182564"/>
                </a:lnTo>
                <a:lnTo>
                  <a:pt x="171707" y="191135"/>
                </a:lnTo>
                <a:lnTo>
                  <a:pt x="171707" y="216277"/>
                </a:lnTo>
                <a:lnTo>
                  <a:pt x="197420" y="228277"/>
                </a:lnTo>
                <a:lnTo>
                  <a:pt x="178564" y="248847"/>
                </a:lnTo>
                <a:lnTo>
                  <a:pt x="159708" y="269418"/>
                </a:lnTo>
                <a:lnTo>
                  <a:pt x="134565" y="267704"/>
                </a:lnTo>
                <a:lnTo>
                  <a:pt x="109423" y="239705"/>
                </a:lnTo>
                <a:lnTo>
                  <a:pt x="104281" y="135708"/>
                </a:lnTo>
                <a:lnTo>
                  <a:pt x="17998" y="106566"/>
                </a:lnTo>
                <a:lnTo>
                  <a:pt x="2570" y="60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1" name="Freihandform: Form 169">
            <a:extLst>
              <a:ext uri="{FF2B5EF4-FFF2-40B4-BE49-F238E27FC236}">
                <a16:creationId xmlns:a16="http://schemas.microsoft.com/office/drawing/2014/main" id="{AE09985B-058E-1C71-7759-D5575D6449C9}"/>
              </a:ext>
            </a:extLst>
          </p:cNvPr>
          <p:cNvSpPr/>
          <p:nvPr userDrawn="1"/>
        </p:nvSpPr>
        <p:spPr>
          <a:xfrm>
            <a:off x="6242247" y="4351840"/>
            <a:ext cx="121948" cy="216347"/>
          </a:xfrm>
          <a:custGeom>
            <a:avLst/>
            <a:gdLst>
              <a:gd name="connsiteX0" fmla="*/ 28283 w 85711"/>
              <a:gd name="connsiteY0" fmla="*/ 2570 h 159994"/>
              <a:gd name="connsiteX1" fmla="*/ 80853 w 85711"/>
              <a:gd name="connsiteY1" fmla="*/ 49997 h 159994"/>
              <a:gd name="connsiteX2" fmla="*/ 60282 w 85711"/>
              <a:gd name="connsiteY2" fmla="*/ 74568 h 159994"/>
              <a:gd name="connsiteX3" fmla="*/ 58568 w 85711"/>
              <a:gd name="connsiteY3" fmla="*/ 88853 h 159994"/>
              <a:gd name="connsiteX4" fmla="*/ 85996 w 85711"/>
              <a:gd name="connsiteY4" fmla="*/ 117423 h 159994"/>
              <a:gd name="connsiteX5" fmla="*/ 85424 w 85711"/>
              <a:gd name="connsiteY5" fmla="*/ 144280 h 159994"/>
              <a:gd name="connsiteX6" fmla="*/ 37426 w 85711"/>
              <a:gd name="connsiteY6" fmla="*/ 162565 h 159994"/>
              <a:gd name="connsiteX7" fmla="*/ 8855 w 85711"/>
              <a:gd name="connsiteY7" fmla="*/ 123709 h 159994"/>
              <a:gd name="connsiteX8" fmla="*/ 15141 w 85711"/>
              <a:gd name="connsiteY8" fmla="*/ 77425 h 159994"/>
              <a:gd name="connsiteX9" fmla="*/ 2570 w 85711"/>
              <a:gd name="connsiteY9" fmla="*/ 42569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711" h="159994">
                <a:moveTo>
                  <a:pt x="28283" y="2570"/>
                </a:moveTo>
                <a:lnTo>
                  <a:pt x="80853" y="49997"/>
                </a:lnTo>
                <a:lnTo>
                  <a:pt x="60282" y="74568"/>
                </a:lnTo>
                <a:lnTo>
                  <a:pt x="58568" y="88853"/>
                </a:lnTo>
                <a:lnTo>
                  <a:pt x="85996" y="117423"/>
                </a:lnTo>
                <a:lnTo>
                  <a:pt x="85424" y="144280"/>
                </a:lnTo>
                <a:lnTo>
                  <a:pt x="37426" y="162565"/>
                </a:lnTo>
                <a:lnTo>
                  <a:pt x="8855" y="123709"/>
                </a:lnTo>
                <a:lnTo>
                  <a:pt x="15141" y="77425"/>
                </a:lnTo>
                <a:lnTo>
                  <a:pt x="2570" y="42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2" name="Freihandform: Form 170">
            <a:extLst>
              <a:ext uri="{FF2B5EF4-FFF2-40B4-BE49-F238E27FC236}">
                <a16:creationId xmlns:a16="http://schemas.microsoft.com/office/drawing/2014/main" id="{77DBCECC-06E8-2E9E-EDF2-E4560B5C68F6}"/>
              </a:ext>
            </a:extLst>
          </p:cNvPr>
          <p:cNvSpPr/>
          <p:nvPr userDrawn="1"/>
        </p:nvSpPr>
        <p:spPr>
          <a:xfrm>
            <a:off x="6333301" y="4419836"/>
            <a:ext cx="113817" cy="123628"/>
          </a:xfrm>
          <a:custGeom>
            <a:avLst/>
            <a:gdLst>
              <a:gd name="connsiteX0" fmla="*/ 23141 w 79997"/>
              <a:gd name="connsiteY0" fmla="*/ 3141 h 91425"/>
              <a:gd name="connsiteX1" fmla="*/ 37997 w 79997"/>
              <a:gd name="connsiteY1" fmla="*/ 16855 h 91425"/>
              <a:gd name="connsiteX2" fmla="*/ 61425 w 79997"/>
              <a:gd name="connsiteY2" fmla="*/ 2570 h 91425"/>
              <a:gd name="connsiteX3" fmla="*/ 81996 w 79997"/>
              <a:gd name="connsiteY3" fmla="*/ 3141 h 91425"/>
              <a:gd name="connsiteX4" fmla="*/ 79710 w 79997"/>
              <a:gd name="connsiteY4" fmla="*/ 11712 h 91425"/>
              <a:gd name="connsiteX5" fmla="*/ 70568 w 79997"/>
              <a:gd name="connsiteY5" fmla="*/ 29997 h 91425"/>
              <a:gd name="connsiteX6" fmla="*/ 69425 w 79997"/>
              <a:gd name="connsiteY6" fmla="*/ 75710 h 91425"/>
              <a:gd name="connsiteX7" fmla="*/ 27141 w 79997"/>
              <a:gd name="connsiteY7" fmla="*/ 92853 h 91425"/>
              <a:gd name="connsiteX8" fmla="*/ 29426 w 79997"/>
              <a:gd name="connsiteY8" fmla="*/ 63139 h 91425"/>
              <a:gd name="connsiteX9" fmla="*/ 2570 w 79997"/>
              <a:gd name="connsiteY9" fmla="*/ 37997 h 91425"/>
              <a:gd name="connsiteX10" fmla="*/ 3713 w 79997"/>
              <a:gd name="connsiteY10" fmla="*/ 24855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97" h="91425">
                <a:moveTo>
                  <a:pt x="23141" y="3141"/>
                </a:moveTo>
                <a:lnTo>
                  <a:pt x="37997" y="16855"/>
                </a:lnTo>
                <a:lnTo>
                  <a:pt x="61425" y="2570"/>
                </a:lnTo>
                <a:lnTo>
                  <a:pt x="81996" y="3141"/>
                </a:lnTo>
                <a:lnTo>
                  <a:pt x="79710" y="11712"/>
                </a:lnTo>
                <a:lnTo>
                  <a:pt x="70568" y="29997"/>
                </a:lnTo>
                <a:lnTo>
                  <a:pt x="69425" y="75710"/>
                </a:lnTo>
                <a:lnTo>
                  <a:pt x="27141" y="92853"/>
                </a:lnTo>
                <a:lnTo>
                  <a:pt x="29426" y="63139"/>
                </a:lnTo>
                <a:lnTo>
                  <a:pt x="2570" y="37997"/>
                </a:lnTo>
                <a:lnTo>
                  <a:pt x="3713" y="2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3" name="Freihandform: Form 171">
            <a:extLst>
              <a:ext uri="{FF2B5EF4-FFF2-40B4-BE49-F238E27FC236}">
                <a16:creationId xmlns:a16="http://schemas.microsoft.com/office/drawing/2014/main" id="{828CE690-5244-B8D3-36E4-CD1E934FF0D8}"/>
              </a:ext>
            </a:extLst>
          </p:cNvPr>
          <p:cNvSpPr/>
          <p:nvPr userDrawn="1"/>
        </p:nvSpPr>
        <p:spPr>
          <a:xfrm>
            <a:off x="6439802" y="4427563"/>
            <a:ext cx="81299" cy="115900"/>
          </a:xfrm>
          <a:custGeom>
            <a:avLst/>
            <a:gdLst>
              <a:gd name="connsiteX0" fmla="*/ 13998 w 57140"/>
              <a:gd name="connsiteY0" fmla="*/ 2570 h 85711"/>
              <a:gd name="connsiteX1" fmla="*/ 56854 w 57140"/>
              <a:gd name="connsiteY1" fmla="*/ 28855 h 85711"/>
              <a:gd name="connsiteX2" fmla="*/ 34569 w 57140"/>
              <a:gd name="connsiteY2" fmla="*/ 73425 h 85711"/>
              <a:gd name="connsiteX3" fmla="*/ 26569 w 57140"/>
              <a:gd name="connsiteY3" fmla="*/ 83710 h 85711"/>
              <a:gd name="connsiteX4" fmla="*/ 2570 w 57140"/>
              <a:gd name="connsiteY4" fmla="*/ 69996 h 85711"/>
              <a:gd name="connsiteX5" fmla="*/ 3141 w 57140"/>
              <a:gd name="connsiteY5" fmla="*/ 21998 h 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85711">
                <a:moveTo>
                  <a:pt x="13998" y="2570"/>
                </a:moveTo>
                <a:lnTo>
                  <a:pt x="56854" y="28855"/>
                </a:lnTo>
                <a:lnTo>
                  <a:pt x="34569" y="73425"/>
                </a:lnTo>
                <a:lnTo>
                  <a:pt x="26569" y="83710"/>
                </a:lnTo>
                <a:lnTo>
                  <a:pt x="2570" y="69996"/>
                </a:lnTo>
                <a:lnTo>
                  <a:pt x="3141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4" name="Freihandform: Form 172">
            <a:extLst>
              <a:ext uri="{FF2B5EF4-FFF2-40B4-BE49-F238E27FC236}">
                <a16:creationId xmlns:a16="http://schemas.microsoft.com/office/drawing/2014/main" id="{06CBC3AA-CB5D-9A5E-1AD6-182A66118B95}"/>
              </a:ext>
            </a:extLst>
          </p:cNvPr>
          <p:cNvSpPr/>
          <p:nvPr userDrawn="1"/>
        </p:nvSpPr>
        <p:spPr>
          <a:xfrm>
            <a:off x="5647141" y="4565870"/>
            <a:ext cx="162597" cy="177712"/>
          </a:xfrm>
          <a:custGeom>
            <a:avLst/>
            <a:gdLst>
              <a:gd name="connsiteX0" fmla="*/ 46568 w 114281"/>
              <a:gd name="connsiteY0" fmla="*/ 2570 h 131424"/>
              <a:gd name="connsiteX1" fmla="*/ 12284 w 114281"/>
              <a:gd name="connsiteY1" fmla="*/ 24283 h 131424"/>
              <a:gd name="connsiteX2" fmla="*/ 9998 w 114281"/>
              <a:gd name="connsiteY2" fmla="*/ 55711 h 131424"/>
              <a:gd name="connsiteX3" fmla="*/ 2570 w 114281"/>
              <a:gd name="connsiteY3" fmla="*/ 66568 h 131424"/>
              <a:gd name="connsiteX4" fmla="*/ 24283 w 114281"/>
              <a:gd name="connsiteY4" fmla="*/ 87138 h 131424"/>
              <a:gd name="connsiteX5" fmla="*/ 15141 w 114281"/>
              <a:gd name="connsiteY5" fmla="*/ 97424 h 131424"/>
              <a:gd name="connsiteX6" fmla="*/ 17427 w 114281"/>
              <a:gd name="connsiteY6" fmla="*/ 123709 h 131424"/>
              <a:gd name="connsiteX7" fmla="*/ 56282 w 114281"/>
              <a:gd name="connsiteY7" fmla="*/ 133423 h 131424"/>
              <a:gd name="connsiteX8" fmla="*/ 115138 w 114281"/>
              <a:gd name="connsiteY8" fmla="*/ 63711 h 131424"/>
              <a:gd name="connsiteX9" fmla="*/ 115138 w 114281"/>
              <a:gd name="connsiteY9" fmla="*/ 39140 h 131424"/>
              <a:gd name="connsiteX10" fmla="*/ 86567 w 114281"/>
              <a:gd name="connsiteY10" fmla="*/ 37426 h 13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281" h="131424">
                <a:moveTo>
                  <a:pt x="46568" y="2570"/>
                </a:moveTo>
                <a:lnTo>
                  <a:pt x="12284" y="24283"/>
                </a:lnTo>
                <a:lnTo>
                  <a:pt x="9998" y="55711"/>
                </a:lnTo>
                <a:lnTo>
                  <a:pt x="2570" y="66568"/>
                </a:lnTo>
                <a:lnTo>
                  <a:pt x="24283" y="87138"/>
                </a:lnTo>
                <a:lnTo>
                  <a:pt x="15141" y="97424"/>
                </a:lnTo>
                <a:lnTo>
                  <a:pt x="17427" y="123709"/>
                </a:lnTo>
                <a:lnTo>
                  <a:pt x="56282" y="133423"/>
                </a:lnTo>
                <a:lnTo>
                  <a:pt x="115138" y="63711"/>
                </a:lnTo>
                <a:lnTo>
                  <a:pt x="115138" y="39140"/>
                </a:lnTo>
                <a:lnTo>
                  <a:pt x="86567" y="3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Freihandform: Form 173">
            <a:extLst>
              <a:ext uri="{FF2B5EF4-FFF2-40B4-BE49-F238E27FC236}">
                <a16:creationId xmlns:a16="http://schemas.microsoft.com/office/drawing/2014/main" id="{201FE24F-A96E-7013-E7A2-DD1B51E47146}"/>
              </a:ext>
            </a:extLst>
          </p:cNvPr>
          <p:cNvSpPr/>
          <p:nvPr userDrawn="1"/>
        </p:nvSpPr>
        <p:spPr>
          <a:xfrm>
            <a:off x="5636572" y="4616093"/>
            <a:ext cx="398364" cy="556319"/>
          </a:xfrm>
          <a:custGeom>
            <a:avLst/>
            <a:gdLst>
              <a:gd name="connsiteX0" fmla="*/ 16284 w 279990"/>
              <a:gd name="connsiteY0" fmla="*/ 65425 h 411414"/>
              <a:gd name="connsiteX1" fmla="*/ 2570 w 279990"/>
              <a:gd name="connsiteY1" fmla="*/ 79710 h 411414"/>
              <a:gd name="connsiteX2" fmla="*/ 3141 w 279990"/>
              <a:gd name="connsiteY2" fmla="*/ 102567 h 411414"/>
              <a:gd name="connsiteX3" fmla="*/ 126566 w 279990"/>
              <a:gd name="connsiteY3" fmla="*/ 327702 h 411414"/>
              <a:gd name="connsiteX4" fmla="*/ 255133 w 279990"/>
              <a:gd name="connsiteY4" fmla="*/ 410556 h 411414"/>
              <a:gd name="connsiteX5" fmla="*/ 275132 w 279990"/>
              <a:gd name="connsiteY5" fmla="*/ 377415 h 411414"/>
              <a:gd name="connsiteX6" fmla="*/ 279704 w 279990"/>
              <a:gd name="connsiteY6" fmla="*/ 304274 h 411414"/>
              <a:gd name="connsiteX7" fmla="*/ 269418 w 279990"/>
              <a:gd name="connsiteY7" fmla="*/ 258561 h 411414"/>
              <a:gd name="connsiteX8" fmla="*/ 234562 w 279990"/>
              <a:gd name="connsiteY8" fmla="*/ 199706 h 411414"/>
              <a:gd name="connsiteX9" fmla="*/ 213420 w 279990"/>
              <a:gd name="connsiteY9" fmla="*/ 205992 h 411414"/>
              <a:gd name="connsiteX10" fmla="*/ 204277 w 279990"/>
              <a:gd name="connsiteY10" fmla="*/ 216848 h 411414"/>
              <a:gd name="connsiteX11" fmla="*/ 162565 w 279990"/>
              <a:gd name="connsiteY11" fmla="*/ 168850 h 411414"/>
              <a:gd name="connsiteX12" fmla="*/ 172850 w 279990"/>
              <a:gd name="connsiteY12" fmla="*/ 112852 h 411414"/>
              <a:gd name="connsiteX13" fmla="*/ 220848 w 279990"/>
              <a:gd name="connsiteY13" fmla="*/ 81424 h 411414"/>
              <a:gd name="connsiteX14" fmla="*/ 217420 w 279990"/>
              <a:gd name="connsiteY14" fmla="*/ 52283 h 411414"/>
              <a:gd name="connsiteX15" fmla="*/ 168279 w 279990"/>
              <a:gd name="connsiteY15" fmla="*/ 49997 h 411414"/>
              <a:gd name="connsiteX16" fmla="*/ 143137 w 279990"/>
              <a:gd name="connsiteY16" fmla="*/ 7141 h 411414"/>
              <a:gd name="connsiteX17" fmla="*/ 128851 w 279990"/>
              <a:gd name="connsiteY17" fmla="*/ 2570 h 411414"/>
              <a:gd name="connsiteX18" fmla="*/ 129423 w 279990"/>
              <a:gd name="connsiteY18" fmla="*/ 28283 h 411414"/>
              <a:gd name="connsiteX19" fmla="*/ 66568 w 279990"/>
              <a:gd name="connsiteY19" fmla="*/ 103709 h 411414"/>
              <a:gd name="connsiteX20" fmla="*/ 19141 w 279990"/>
              <a:gd name="connsiteY20" fmla="*/ 92281 h 41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9990" h="411414">
                <a:moveTo>
                  <a:pt x="16284" y="65425"/>
                </a:moveTo>
                <a:lnTo>
                  <a:pt x="2570" y="79710"/>
                </a:lnTo>
                <a:lnTo>
                  <a:pt x="3141" y="102567"/>
                </a:lnTo>
                <a:lnTo>
                  <a:pt x="126566" y="327702"/>
                </a:lnTo>
                <a:lnTo>
                  <a:pt x="255133" y="410556"/>
                </a:lnTo>
                <a:lnTo>
                  <a:pt x="275132" y="377415"/>
                </a:lnTo>
                <a:lnTo>
                  <a:pt x="279704" y="304274"/>
                </a:lnTo>
                <a:lnTo>
                  <a:pt x="269418" y="258561"/>
                </a:lnTo>
                <a:lnTo>
                  <a:pt x="234562" y="199706"/>
                </a:lnTo>
                <a:lnTo>
                  <a:pt x="213420" y="205992"/>
                </a:lnTo>
                <a:lnTo>
                  <a:pt x="204277" y="216848"/>
                </a:lnTo>
                <a:lnTo>
                  <a:pt x="162565" y="168850"/>
                </a:lnTo>
                <a:lnTo>
                  <a:pt x="172850" y="112852"/>
                </a:lnTo>
                <a:lnTo>
                  <a:pt x="220848" y="81424"/>
                </a:lnTo>
                <a:lnTo>
                  <a:pt x="217420" y="52283"/>
                </a:lnTo>
                <a:lnTo>
                  <a:pt x="168279" y="49997"/>
                </a:lnTo>
                <a:lnTo>
                  <a:pt x="143137" y="7141"/>
                </a:lnTo>
                <a:lnTo>
                  <a:pt x="128851" y="2570"/>
                </a:lnTo>
                <a:lnTo>
                  <a:pt x="129423" y="28283"/>
                </a:lnTo>
                <a:lnTo>
                  <a:pt x="66568" y="103709"/>
                </a:lnTo>
                <a:lnTo>
                  <a:pt x="19141" y="9228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6" name="Freihandform: Form 174">
            <a:extLst>
              <a:ext uri="{FF2B5EF4-FFF2-40B4-BE49-F238E27FC236}">
                <a16:creationId xmlns:a16="http://schemas.microsoft.com/office/drawing/2014/main" id="{85FB11A6-380B-AF50-04C0-D9E786DAAB25}"/>
              </a:ext>
            </a:extLst>
          </p:cNvPr>
          <p:cNvSpPr/>
          <p:nvPr userDrawn="1"/>
        </p:nvSpPr>
        <p:spPr>
          <a:xfrm>
            <a:off x="6005668" y="4895024"/>
            <a:ext cx="365843" cy="409513"/>
          </a:xfrm>
          <a:custGeom>
            <a:avLst/>
            <a:gdLst>
              <a:gd name="connsiteX0" fmla="*/ 2570 w 257134"/>
              <a:gd name="connsiteY0" fmla="*/ 28855 h 302847"/>
              <a:gd name="connsiteX1" fmla="*/ 62568 w 257134"/>
              <a:gd name="connsiteY1" fmla="*/ 2570 h 302847"/>
              <a:gd name="connsiteX2" fmla="*/ 82567 w 257134"/>
              <a:gd name="connsiteY2" fmla="*/ 4855 h 302847"/>
              <a:gd name="connsiteX3" fmla="*/ 95710 w 257134"/>
              <a:gd name="connsiteY3" fmla="*/ 59711 h 302847"/>
              <a:gd name="connsiteX4" fmla="*/ 187135 w 257134"/>
              <a:gd name="connsiteY4" fmla="*/ 90567 h 302847"/>
              <a:gd name="connsiteX5" fmla="*/ 201992 w 257134"/>
              <a:gd name="connsiteY5" fmla="*/ 136851 h 302847"/>
              <a:gd name="connsiteX6" fmla="*/ 239705 w 257134"/>
              <a:gd name="connsiteY6" fmla="*/ 141422 h 302847"/>
              <a:gd name="connsiteX7" fmla="*/ 255704 w 257134"/>
              <a:gd name="connsiteY7" fmla="*/ 181421 h 302847"/>
              <a:gd name="connsiteX8" fmla="*/ 244848 w 257134"/>
              <a:gd name="connsiteY8" fmla="*/ 217991 h 302847"/>
              <a:gd name="connsiteX9" fmla="*/ 183135 w 257134"/>
              <a:gd name="connsiteY9" fmla="*/ 222562 h 302847"/>
              <a:gd name="connsiteX10" fmla="*/ 160850 w 257134"/>
              <a:gd name="connsiteY10" fmla="*/ 280275 h 302847"/>
              <a:gd name="connsiteX11" fmla="*/ 112281 w 257134"/>
              <a:gd name="connsiteY11" fmla="*/ 279703 h 302847"/>
              <a:gd name="connsiteX12" fmla="*/ 97424 w 257134"/>
              <a:gd name="connsiteY12" fmla="*/ 276846 h 302847"/>
              <a:gd name="connsiteX13" fmla="*/ 69425 w 257134"/>
              <a:gd name="connsiteY13" fmla="*/ 303703 h 302847"/>
              <a:gd name="connsiteX14" fmla="*/ 55711 w 257134"/>
              <a:gd name="connsiteY14" fmla="*/ 302560 h 302847"/>
              <a:gd name="connsiteX15" fmla="*/ 8855 w 257134"/>
              <a:gd name="connsiteY15" fmla="*/ 192849 h 302847"/>
              <a:gd name="connsiteX16" fmla="*/ 21998 w 257134"/>
              <a:gd name="connsiteY16" fmla="*/ 173421 h 302847"/>
              <a:gd name="connsiteX17" fmla="*/ 26569 w 257134"/>
              <a:gd name="connsiteY17" fmla="*/ 96281 h 302847"/>
              <a:gd name="connsiteX18" fmla="*/ 14569 w 257134"/>
              <a:gd name="connsiteY18" fmla="*/ 49997 h 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7134" h="302847">
                <a:moveTo>
                  <a:pt x="2570" y="28855"/>
                </a:moveTo>
                <a:lnTo>
                  <a:pt x="62568" y="2570"/>
                </a:lnTo>
                <a:lnTo>
                  <a:pt x="82567" y="4855"/>
                </a:lnTo>
                <a:lnTo>
                  <a:pt x="95710" y="59711"/>
                </a:lnTo>
                <a:lnTo>
                  <a:pt x="187135" y="90567"/>
                </a:lnTo>
                <a:lnTo>
                  <a:pt x="201992" y="136851"/>
                </a:lnTo>
                <a:lnTo>
                  <a:pt x="239705" y="141422"/>
                </a:lnTo>
                <a:lnTo>
                  <a:pt x="255704" y="181421"/>
                </a:lnTo>
                <a:lnTo>
                  <a:pt x="244848" y="217991"/>
                </a:lnTo>
                <a:lnTo>
                  <a:pt x="183135" y="222562"/>
                </a:lnTo>
                <a:lnTo>
                  <a:pt x="160850" y="280275"/>
                </a:lnTo>
                <a:lnTo>
                  <a:pt x="112281" y="279703"/>
                </a:lnTo>
                <a:lnTo>
                  <a:pt x="97424" y="276846"/>
                </a:lnTo>
                <a:lnTo>
                  <a:pt x="69425" y="303703"/>
                </a:lnTo>
                <a:lnTo>
                  <a:pt x="55711" y="302560"/>
                </a:lnTo>
                <a:lnTo>
                  <a:pt x="8855" y="192849"/>
                </a:lnTo>
                <a:lnTo>
                  <a:pt x="21998" y="173421"/>
                </a:lnTo>
                <a:lnTo>
                  <a:pt x="26569" y="96281"/>
                </a:lnTo>
                <a:lnTo>
                  <a:pt x="14569" y="49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7" name="Freihandform: Form 175">
            <a:extLst>
              <a:ext uri="{FF2B5EF4-FFF2-40B4-BE49-F238E27FC236}">
                <a16:creationId xmlns:a16="http://schemas.microsoft.com/office/drawing/2014/main" id="{F1D8CBE2-F475-EBA7-01A1-F588522AE758}"/>
              </a:ext>
            </a:extLst>
          </p:cNvPr>
          <p:cNvSpPr/>
          <p:nvPr userDrawn="1"/>
        </p:nvSpPr>
        <p:spPr>
          <a:xfrm>
            <a:off x="6239808" y="5194822"/>
            <a:ext cx="243895" cy="239526"/>
          </a:xfrm>
          <a:custGeom>
            <a:avLst/>
            <a:gdLst>
              <a:gd name="connsiteX0" fmla="*/ 79139 w 171422"/>
              <a:gd name="connsiteY0" fmla="*/ 2570 h 177136"/>
              <a:gd name="connsiteX1" fmla="*/ 95138 w 171422"/>
              <a:gd name="connsiteY1" fmla="*/ 19712 h 177136"/>
              <a:gd name="connsiteX2" fmla="*/ 93424 w 171422"/>
              <a:gd name="connsiteY2" fmla="*/ 56854 h 177136"/>
              <a:gd name="connsiteX3" fmla="*/ 139137 w 171422"/>
              <a:gd name="connsiteY3" fmla="*/ 53997 h 177136"/>
              <a:gd name="connsiteX4" fmla="*/ 174564 w 171422"/>
              <a:gd name="connsiteY4" fmla="*/ 99138 h 177136"/>
              <a:gd name="connsiteX5" fmla="*/ 171707 w 171422"/>
              <a:gd name="connsiteY5" fmla="*/ 138565 h 177136"/>
              <a:gd name="connsiteX6" fmla="*/ 148851 w 171422"/>
              <a:gd name="connsiteY6" fmla="*/ 172850 h 177136"/>
              <a:gd name="connsiteX7" fmla="*/ 102567 w 171422"/>
              <a:gd name="connsiteY7" fmla="*/ 175135 h 177136"/>
              <a:gd name="connsiteX8" fmla="*/ 100852 w 171422"/>
              <a:gd name="connsiteY8" fmla="*/ 155708 h 177136"/>
              <a:gd name="connsiteX9" fmla="*/ 113995 w 171422"/>
              <a:gd name="connsiteY9" fmla="*/ 124280 h 177136"/>
              <a:gd name="connsiteX10" fmla="*/ 68853 w 171422"/>
              <a:gd name="connsiteY10" fmla="*/ 95710 h 177136"/>
              <a:gd name="connsiteX11" fmla="*/ 31140 w 171422"/>
              <a:gd name="connsiteY11" fmla="*/ 95710 h 177136"/>
              <a:gd name="connsiteX12" fmla="*/ 2570 w 171422"/>
              <a:gd name="connsiteY12" fmla="*/ 65425 h 177136"/>
              <a:gd name="connsiteX13" fmla="*/ 23141 w 171422"/>
              <a:gd name="connsiteY13" fmla="*/ 6569 h 1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1422" h="177136">
                <a:moveTo>
                  <a:pt x="79139" y="2570"/>
                </a:moveTo>
                <a:lnTo>
                  <a:pt x="95138" y="19712"/>
                </a:lnTo>
                <a:lnTo>
                  <a:pt x="93424" y="56854"/>
                </a:lnTo>
                <a:lnTo>
                  <a:pt x="139137" y="53997"/>
                </a:lnTo>
                <a:lnTo>
                  <a:pt x="174564" y="99138"/>
                </a:lnTo>
                <a:lnTo>
                  <a:pt x="171707" y="138565"/>
                </a:lnTo>
                <a:lnTo>
                  <a:pt x="148851" y="172850"/>
                </a:lnTo>
                <a:lnTo>
                  <a:pt x="102567" y="175135"/>
                </a:lnTo>
                <a:lnTo>
                  <a:pt x="100852" y="155708"/>
                </a:lnTo>
                <a:lnTo>
                  <a:pt x="113995" y="124280"/>
                </a:lnTo>
                <a:lnTo>
                  <a:pt x="68853" y="95710"/>
                </a:lnTo>
                <a:lnTo>
                  <a:pt x="31140" y="95710"/>
                </a:lnTo>
                <a:lnTo>
                  <a:pt x="2570" y="65425"/>
                </a:lnTo>
                <a:lnTo>
                  <a:pt x="23141" y="6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8" name="Freihandform: Form 176">
            <a:extLst>
              <a:ext uri="{FF2B5EF4-FFF2-40B4-BE49-F238E27FC236}">
                <a16:creationId xmlns:a16="http://schemas.microsoft.com/office/drawing/2014/main" id="{512668C3-75C8-E30A-8E2B-609179BC0913}"/>
              </a:ext>
            </a:extLst>
          </p:cNvPr>
          <p:cNvSpPr/>
          <p:nvPr userDrawn="1"/>
        </p:nvSpPr>
        <p:spPr>
          <a:xfrm>
            <a:off x="6416226" y="5514704"/>
            <a:ext cx="162597" cy="162259"/>
          </a:xfrm>
          <a:custGeom>
            <a:avLst/>
            <a:gdLst>
              <a:gd name="connsiteX0" fmla="*/ 17998 w 114281"/>
              <a:gd name="connsiteY0" fmla="*/ 2570 h 119996"/>
              <a:gd name="connsiteX1" fmla="*/ 2570 w 114281"/>
              <a:gd name="connsiteY1" fmla="*/ 18569 h 119996"/>
              <a:gd name="connsiteX2" fmla="*/ 8855 w 114281"/>
              <a:gd name="connsiteY2" fmla="*/ 104281 h 119996"/>
              <a:gd name="connsiteX3" fmla="*/ 55711 w 114281"/>
              <a:gd name="connsiteY3" fmla="*/ 117995 h 119996"/>
              <a:gd name="connsiteX4" fmla="*/ 115709 w 114281"/>
              <a:gd name="connsiteY4" fmla="*/ 57997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81" h="119996">
                <a:moveTo>
                  <a:pt x="17998" y="2570"/>
                </a:moveTo>
                <a:lnTo>
                  <a:pt x="2570" y="18569"/>
                </a:lnTo>
                <a:lnTo>
                  <a:pt x="8855" y="104281"/>
                </a:lnTo>
                <a:lnTo>
                  <a:pt x="55711" y="117995"/>
                </a:lnTo>
                <a:lnTo>
                  <a:pt x="115709" y="5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9" name="Freihandform: Form 177">
            <a:extLst>
              <a:ext uri="{FF2B5EF4-FFF2-40B4-BE49-F238E27FC236}">
                <a16:creationId xmlns:a16="http://schemas.microsoft.com/office/drawing/2014/main" id="{2896F053-7835-05FF-EB78-24C48CF77007}"/>
              </a:ext>
            </a:extLst>
          </p:cNvPr>
          <p:cNvSpPr/>
          <p:nvPr userDrawn="1"/>
        </p:nvSpPr>
        <p:spPr>
          <a:xfrm>
            <a:off x="6052008" y="5275952"/>
            <a:ext cx="463402" cy="1035373"/>
          </a:xfrm>
          <a:custGeom>
            <a:avLst/>
            <a:gdLst>
              <a:gd name="connsiteX0" fmla="*/ 311131 w 325703"/>
              <a:gd name="connsiteY0" fmla="*/ 78567 h 765688"/>
              <a:gd name="connsiteX1" fmla="*/ 324845 w 325703"/>
              <a:gd name="connsiteY1" fmla="*/ 92281 h 765688"/>
              <a:gd name="connsiteX2" fmla="*/ 271132 w 325703"/>
              <a:gd name="connsiteY2" fmla="*/ 172278 h 765688"/>
              <a:gd name="connsiteX3" fmla="*/ 252276 w 325703"/>
              <a:gd name="connsiteY3" fmla="*/ 192849 h 765688"/>
              <a:gd name="connsiteX4" fmla="*/ 259133 w 325703"/>
              <a:gd name="connsiteY4" fmla="*/ 284275 h 765688"/>
              <a:gd name="connsiteX5" fmla="*/ 300274 w 325703"/>
              <a:gd name="connsiteY5" fmla="*/ 334559 h 765688"/>
              <a:gd name="connsiteX6" fmla="*/ 265418 w 325703"/>
              <a:gd name="connsiteY6" fmla="*/ 395700 h 765688"/>
              <a:gd name="connsiteX7" fmla="*/ 239133 w 325703"/>
              <a:gd name="connsiteY7" fmla="*/ 407128 h 765688"/>
              <a:gd name="connsiteX8" fmla="*/ 208849 w 325703"/>
              <a:gd name="connsiteY8" fmla="*/ 407128 h 765688"/>
              <a:gd name="connsiteX9" fmla="*/ 217420 w 325703"/>
              <a:gd name="connsiteY9" fmla="*/ 454555 h 765688"/>
              <a:gd name="connsiteX10" fmla="*/ 170564 w 325703"/>
              <a:gd name="connsiteY10" fmla="*/ 470554 h 765688"/>
              <a:gd name="connsiteX11" fmla="*/ 181421 w 325703"/>
              <a:gd name="connsiteY11" fmla="*/ 510553 h 765688"/>
              <a:gd name="connsiteX12" fmla="*/ 153422 w 325703"/>
              <a:gd name="connsiteY12" fmla="*/ 600836 h 765688"/>
              <a:gd name="connsiteX13" fmla="*/ 188278 w 325703"/>
              <a:gd name="connsiteY13" fmla="*/ 629406 h 765688"/>
              <a:gd name="connsiteX14" fmla="*/ 169421 w 325703"/>
              <a:gd name="connsiteY14" fmla="*/ 676262 h 765688"/>
              <a:gd name="connsiteX15" fmla="*/ 137422 w 325703"/>
              <a:gd name="connsiteY15" fmla="*/ 726546 h 765688"/>
              <a:gd name="connsiteX16" fmla="*/ 154565 w 325703"/>
              <a:gd name="connsiteY16" fmla="*/ 761973 h 765688"/>
              <a:gd name="connsiteX17" fmla="*/ 112852 w 325703"/>
              <a:gd name="connsiteY17" fmla="*/ 768259 h 765688"/>
              <a:gd name="connsiteX18" fmla="*/ 79139 w 325703"/>
              <a:gd name="connsiteY18" fmla="*/ 726546 h 765688"/>
              <a:gd name="connsiteX19" fmla="*/ 73425 w 325703"/>
              <a:gd name="connsiteY19" fmla="*/ 596264 h 765688"/>
              <a:gd name="connsiteX20" fmla="*/ 20283 w 325703"/>
              <a:gd name="connsiteY20" fmla="*/ 375129 h 765688"/>
              <a:gd name="connsiteX21" fmla="*/ 36283 w 325703"/>
              <a:gd name="connsiteY21" fmla="*/ 297417 h 765688"/>
              <a:gd name="connsiteX22" fmla="*/ 2570 w 325703"/>
              <a:gd name="connsiteY22" fmla="*/ 198563 h 765688"/>
              <a:gd name="connsiteX23" fmla="*/ 24855 w 325703"/>
              <a:gd name="connsiteY23" fmla="*/ 69996 h 765688"/>
              <a:gd name="connsiteX24" fmla="*/ 45997 w 325703"/>
              <a:gd name="connsiteY24" fmla="*/ 45426 h 765688"/>
              <a:gd name="connsiteX25" fmla="*/ 40854 w 325703"/>
              <a:gd name="connsiteY25" fmla="*/ 26569 h 765688"/>
              <a:gd name="connsiteX26" fmla="*/ 67139 w 325703"/>
              <a:gd name="connsiteY26" fmla="*/ 2570 h 765688"/>
              <a:gd name="connsiteX27" fmla="*/ 127137 w 325703"/>
              <a:gd name="connsiteY27" fmla="*/ 6569 h 765688"/>
              <a:gd name="connsiteX28" fmla="*/ 160279 w 325703"/>
              <a:gd name="connsiteY28" fmla="*/ 41997 h 765688"/>
              <a:gd name="connsiteX29" fmla="*/ 198563 w 325703"/>
              <a:gd name="connsiteY29" fmla="*/ 42569 h 765688"/>
              <a:gd name="connsiteX30" fmla="*/ 237991 w 325703"/>
              <a:gd name="connsiteY30" fmla="*/ 66567 h 765688"/>
              <a:gd name="connsiteX31" fmla="*/ 226562 w 325703"/>
              <a:gd name="connsiteY31" fmla="*/ 93995 h 765688"/>
              <a:gd name="connsiteX32" fmla="*/ 228848 w 325703"/>
              <a:gd name="connsiteY32" fmla="*/ 121423 h 765688"/>
              <a:gd name="connsiteX33" fmla="*/ 284846 w 325703"/>
              <a:gd name="connsiteY33" fmla="*/ 118566 h 7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5703" h="765688">
                <a:moveTo>
                  <a:pt x="311131" y="78567"/>
                </a:moveTo>
                <a:lnTo>
                  <a:pt x="324845" y="92281"/>
                </a:lnTo>
                <a:lnTo>
                  <a:pt x="271132" y="172278"/>
                </a:lnTo>
                <a:lnTo>
                  <a:pt x="252276" y="192849"/>
                </a:lnTo>
                <a:lnTo>
                  <a:pt x="259133" y="284275"/>
                </a:lnTo>
                <a:lnTo>
                  <a:pt x="300274" y="334559"/>
                </a:lnTo>
                <a:lnTo>
                  <a:pt x="265418" y="395700"/>
                </a:lnTo>
                <a:lnTo>
                  <a:pt x="239133" y="407128"/>
                </a:lnTo>
                <a:lnTo>
                  <a:pt x="208849" y="407128"/>
                </a:lnTo>
                <a:lnTo>
                  <a:pt x="217420" y="454555"/>
                </a:lnTo>
                <a:lnTo>
                  <a:pt x="170564" y="470554"/>
                </a:lnTo>
                <a:lnTo>
                  <a:pt x="181421" y="510553"/>
                </a:lnTo>
                <a:lnTo>
                  <a:pt x="153422" y="600836"/>
                </a:lnTo>
                <a:lnTo>
                  <a:pt x="188278" y="629406"/>
                </a:lnTo>
                <a:lnTo>
                  <a:pt x="169421" y="676262"/>
                </a:lnTo>
                <a:lnTo>
                  <a:pt x="137422" y="726546"/>
                </a:lnTo>
                <a:lnTo>
                  <a:pt x="154565" y="761973"/>
                </a:lnTo>
                <a:lnTo>
                  <a:pt x="112852" y="768259"/>
                </a:lnTo>
                <a:lnTo>
                  <a:pt x="79139" y="726546"/>
                </a:lnTo>
                <a:lnTo>
                  <a:pt x="73425" y="596264"/>
                </a:lnTo>
                <a:lnTo>
                  <a:pt x="20283" y="375129"/>
                </a:lnTo>
                <a:lnTo>
                  <a:pt x="36283" y="297417"/>
                </a:lnTo>
                <a:lnTo>
                  <a:pt x="2570" y="198563"/>
                </a:lnTo>
                <a:lnTo>
                  <a:pt x="24855" y="69996"/>
                </a:lnTo>
                <a:lnTo>
                  <a:pt x="45997" y="45426"/>
                </a:lnTo>
                <a:lnTo>
                  <a:pt x="40854" y="26569"/>
                </a:lnTo>
                <a:lnTo>
                  <a:pt x="67139" y="2570"/>
                </a:lnTo>
                <a:lnTo>
                  <a:pt x="127137" y="6569"/>
                </a:lnTo>
                <a:lnTo>
                  <a:pt x="160279" y="41997"/>
                </a:lnTo>
                <a:lnTo>
                  <a:pt x="198563" y="42569"/>
                </a:lnTo>
                <a:lnTo>
                  <a:pt x="237991" y="66567"/>
                </a:lnTo>
                <a:lnTo>
                  <a:pt x="226562" y="93995"/>
                </a:lnTo>
                <a:lnTo>
                  <a:pt x="228848" y="121423"/>
                </a:lnTo>
                <a:lnTo>
                  <a:pt x="284846" y="11856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0" name="Freihandform: Form 178">
            <a:extLst>
              <a:ext uri="{FF2B5EF4-FFF2-40B4-BE49-F238E27FC236}">
                <a16:creationId xmlns:a16="http://schemas.microsoft.com/office/drawing/2014/main" id="{0130835F-8F69-080E-590C-4AB4C8D66A02}"/>
              </a:ext>
            </a:extLst>
          </p:cNvPr>
          <p:cNvSpPr/>
          <p:nvPr userDrawn="1"/>
        </p:nvSpPr>
        <p:spPr>
          <a:xfrm>
            <a:off x="6234931" y="6326004"/>
            <a:ext cx="81299" cy="100447"/>
          </a:xfrm>
          <a:custGeom>
            <a:avLst/>
            <a:gdLst>
              <a:gd name="connsiteX0" fmla="*/ 33426 w 57140"/>
              <a:gd name="connsiteY0" fmla="*/ 2570 h 74283"/>
              <a:gd name="connsiteX1" fmla="*/ 2570 w 57140"/>
              <a:gd name="connsiteY1" fmla="*/ 71139 h 74283"/>
              <a:gd name="connsiteX2" fmla="*/ 56282 w 57140"/>
              <a:gd name="connsiteY2" fmla="*/ 76282 h 74283"/>
              <a:gd name="connsiteX3" fmla="*/ 56854 w 57140"/>
              <a:gd name="connsiteY3" fmla="*/ 31140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0" h="74283">
                <a:moveTo>
                  <a:pt x="33426" y="2570"/>
                </a:moveTo>
                <a:lnTo>
                  <a:pt x="2570" y="71139"/>
                </a:lnTo>
                <a:lnTo>
                  <a:pt x="56282" y="76282"/>
                </a:lnTo>
                <a:lnTo>
                  <a:pt x="56854" y="31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1" name="Freihandform: Form 180">
            <a:extLst>
              <a:ext uri="{FF2B5EF4-FFF2-40B4-BE49-F238E27FC236}">
                <a16:creationId xmlns:a16="http://schemas.microsoft.com/office/drawing/2014/main" id="{29B01362-1759-0DE1-3CA6-F3D0A2C76358}"/>
              </a:ext>
            </a:extLst>
          </p:cNvPr>
          <p:cNvSpPr/>
          <p:nvPr userDrawn="1"/>
        </p:nvSpPr>
        <p:spPr>
          <a:xfrm>
            <a:off x="6000791" y="5161597"/>
            <a:ext cx="268286" cy="1228538"/>
          </a:xfrm>
          <a:custGeom>
            <a:avLst/>
            <a:gdLst>
              <a:gd name="connsiteX0" fmla="*/ 187707 w 188565"/>
              <a:gd name="connsiteY0" fmla="*/ 852828 h 908541"/>
              <a:gd name="connsiteX1" fmla="*/ 164279 w 188565"/>
              <a:gd name="connsiteY1" fmla="*/ 878541 h 908541"/>
              <a:gd name="connsiteX2" fmla="*/ 161422 w 188565"/>
              <a:gd name="connsiteY2" fmla="*/ 909397 h 908541"/>
              <a:gd name="connsiteX3" fmla="*/ 115709 w 188565"/>
              <a:gd name="connsiteY3" fmla="*/ 883683 h 908541"/>
              <a:gd name="connsiteX4" fmla="*/ 67711 w 188565"/>
              <a:gd name="connsiteY4" fmla="*/ 813971 h 908541"/>
              <a:gd name="connsiteX5" fmla="*/ 53425 w 188565"/>
              <a:gd name="connsiteY5" fmla="*/ 789401 h 908541"/>
              <a:gd name="connsiteX6" fmla="*/ 73425 w 188565"/>
              <a:gd name="connsiteY6" fmla="*/ 763687 h 908541"/>
              <a:gd name="connsiteX7" fmla="*/ 71710 w 188565"/>
              <a:gd name="connsiteY7" fmla="*/ 731117 h 908541"/>
              <a:gd name="connsiteX8" fmla="*/ 48854 w 188565"/>
              <a:gd name="connsiteY8" fmla="*/ 721975 h 908541"/>
              <a:gd name="connsiteX9" fmla="*/ 31140 w 188565"/>
              <a:gd name="connsiteY9" fmla="*/ 708261 h 908541"/>
              <a:gd name="connsiteX10" fmla="*/ 34569 w 188565"/>
              <a:gd name="connsiteY10" fmla="*/ 690547 h 908541"/>
              <a:gd name="connsiteX11" fmla="*/ 58568 w 188565"/>
              <a:gd name="connsiteY11" fmla="*/ 683690 h 908541"/>
              <a:gd name="connsiteX12" fmla="*/ 63139 w 188565"/>
              <a:gd name="connsiteY12" fmla="*/ 579122 h 908541"/>
              <a:gd name="connsiteX13" fmla="*/ 26569 w 188565"/>
              <a:gd name="connsiteY13" fmla="*/ 557980 h 908541"/>
              <a:gd name="connsiteX14" fmla="*/ 2570 w 188565"/>
              <a:gd name="connsiteY14" fmla="*/ 13427 h 908541"/>
              <a:gd name="connsiteX15" fmla="*/ 8855 w 188565"/>
              <a:gd name="connsiteY15" fmla="*/ 2570 h 908541"/>
              <a:gd name="connsiteX16" fmla="*/ 55711 w 188565"/>
              <a:gd name="connsiteY16" fmla="*/ 111138 h 908541"/>
              <a:gd name="connsiteX17" fmla="*/ 70568 w 188565"/>
              <a:gd name="connsiteY17" fmla="*/ 111709 h 908541"/>
              <a:gd name="connsiteX18" fmla="*/ 75710 w 188565"/>
              <a:gd name="connsiteY18" fmla="*/ 128851 h 908541"/>
              <a:gd name="connsiteX19" fmla="*/ 55711 w 188565"/>
              <a:gd name="connsiteY19" fmla="*/ 152851 h 908541"/>
              <a:gd name="connsiteX20" fmla="*/ 32283 w 188565"/>
              <a:gd name="connsiteY20" fmla="*/ 283703 h 908541"/>
              <a:gd name="connsiteX21" fmla="*/ 65425 w 188565"/>
              <a:gd name="connsiteY21" fmla="*/ 383700 h 908541"/>
              <a:gd name="connsiteX22" fmla="*/ 49997 w 188565"/>
              <a:gd name="connsiteY22" fmla="*/ 459697 h 908541"/>
              <a:gd name="connsiteX23" fmla="*/ 103138 w 188565"/>
              <a:gd name="connsiteY23" fmla="*/ 683690 h 908541"/>
              <a:gd name="connsiteX24" fmla="*/ 108852 w 188565"/>
              <a:gd name="connsiteY24" fmla="*/ 814543 h 908541"/>
              <a:gd name="connsiteX25" fmla="*/ 147137 w 188565"/>
              <a:gd name="connsiteY25" fmla="*/ 858542 h 90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8565" h="908541">
                <a:moveTo>
                  <a:pt x="187707" y="852828"/>
                </a:moveTo>
                <a:lnTo>
                  <a:pt x="164279" y="878541"/>
                </a:lnTo>
                <a:lnTo>
                  <a:pt x="161422" y="909397"/>
                </a:lnTo>
                <a:lnTo>
                  <a:pt x="115709" y="883683"/>
                </a:lnTo>
                <a:lnTo>
                  <a:pt x="67711" y="813971"/>
                </a:lnTo>
                <a:lnTo>
                  <a:pt x="53425" y="789401"/>
                </a:lnTo>
                <a:lnTo>
                  <a:pt x="73425" y="763687"/>
                </a:lnTo>
                <a:lnTo>
                  <a:pt x="71710" y="731117"/>
                </a:lnTo>
                <a:lnTo>
                  <a:pt x="48854" y="721975"/>
                </a:lnTo>
                <a:lnTo>
                  <a:pt x="31140" y="708261"/>
                </a:lnTo>
                <a:lnTo>
                  <a:pt x="34569" y="690547"/>
                </a:lnTo>
                <a:lnTo>
                  <a:pt x="58568" y="683690"/>
                </a:lnTo>
                <a:lnTo>
                  <a:pt x="63139" y="579122"/>
                </a:lnTo>
                <a:lnTo>
                  <a:pt x="26569" y="557980"/>
                </a:lnTo>
                <a:lnTo>
                  <a:pt x="2570" y="13427"/>
                </a:lnTo>
                <a:lnTo>
                  <a:pt x="8855" y="2570"/>
                </a:lnTo>
                <a:lnTo>
                  <a:pt x="55711" y="111138"/>
                </a:lnTo>
                <a:lnTo>
                  <a:pt x="70568" y="111709"/>
                </a:lnTo>
                <a:lnTo>
                  <a:pt x="75710" y="128851"/>
                </a:lnTo>
                <a:lnTo>
                  <a:pt x="55711" y="152851"/>
                </a:lnTo>
                <a:lnTo>
                  <a:pt x="32283" y="283703"/>
                </a:lnTo>
                <a:lnTo>
                  <a:pt x="65425" y="383700"/>
                </a:lnTo>
                <a:lnTo>
                  <a:pt x="49997" y="459697"/>
                </a:lnTo>
                <a:lnTo>
                  <a:pt x="103138" y="683690"/>
                </a:lnTo>
                <a:lnTo>
                  <a:pt x="108852" y="814543"/>
                </a:lnTo>
                <a:lnTo>
                  <a:pt x="147137" y="85854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2" name="Freihandform: Form 181">
            <a:extLst>
              <a:ext uri="{FF2B5EF4-FFF2-40B4-BE49-F238E27FC236}">
                <a16:creationId xmlns:a16="http://schemas.microsoft.com/office/drawing/2014/main" id="{013A95E5-75D8-0ED1-FD8B-D8635A2B18DF}"/>
              </a:ext>
            </a:extLst>
          </p:cNvPr>
          <p:cNvSpPr/>
          <p:nvPr userDrawn="1"/>
        </p:nvSpPr>
        <p:spPr>
          <a:xfrm>
            <a:off x="6029246" y="5941214"/>
            <a:ext cx="32519" cy="54087"/>
          </a:xfrm>
          <a:custGeom>
            <a:avLst/>
            <a:gdLst>
              <a:gd name="connsiteX0" fmla="*/ 12284 w 22856"/>
              <a:gd name="connsiteY0" fmla="*/ 2570 h 39998"/>
              <a:gd name="connsiteX1" fmla="*/ 2570 w 22856"/>
              <a:gd name="connsiteY1" fmla="*/ 16855 h 39998"/>
              <a:gd name="connsiteX2" fmla="*/ 7141 w 22856"/>
              <a:gd name="connsiteY2" fmla="*/ 41426 h 39998"/>
              <a:gd name="connsiteX3" fmla="*/ 16855 w 22856"/>
              <a:gd name="connsiteY3" fmla="*/ 42569 h 39998"/>
              <a:gd name="connsiteX4" fmla="*/ 21426 w 22856"/>
              <a:gd name="connsiteY4" fmla="*/ 11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39998">
                <a:moveTo>
                  <a:pt x="12284" y="2570"/>
                </a:moveTo>
                <a:lnTo>
                  <a:pt x="2570" y="16855"/>
                </a:lnTo>
                <a:lnTo>
                  <a:pt x="7141" y="41426"/>
                </a:lnTo>
                <a:lnTo>
                  <a:pt x="16855" y="42569"/>
                </a:lnTo>
                <a:lnTo>
                  <a:pt x="21426" y="11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3" name="Freihandform: Form 182">
            <a:extLst>
              <a:ext uri="{FF2B5EF4-FFF2-40B4-BE49-F238E27FC236}">
                <a16:creationId xmlns:a16="http://schemas.microsoft.com/office/drawing/2014/main" id="{6A0956E0-5D70-C45F-D866-7E4A0DED3BA3}"/>
              </a:ext>
            </a:extLst>
          </p:cNvPr>
          <p:cNvSpPr/>
          <p:nvPr userDrawn="1"/>
        </p:nvSpPr>
        <p:spPr>
          <a:xfrm>
            <a:off x="5873151" y="4460014"/>
            <a:ext cx="1138181" cy="1128093"/>
          </a:xfrm>
          <a:custGeom>
            <a:avLst/>
            <a:gdLst>
              <a:gd name="connsiteX0" fmla="*/ 500839 w 799973"/>
              <a:gd name="connsiteY0" fmla="*/ 832828 h 834258"/>
              <a:gd name="connsiteX1" fmla="*/ 545980 w 799973"/>
              <a:gd name="connsiteY1" fmla="*/ 745402 h 834258"/>
              <a:gd name="connsiteX2" fmla="*/ 547695 w 799973"/>
              <a:gd name="connsiteY2" fmla="*/ 671691 h 834258"/>
              <a:gd name="connsiteX3" fmla="*/ 632835 w 799973"/>
              <a:gd name="connsiteY3" fmla="*/ 616835 h 834258"/>
              <a:gd name="connsiteX4" fmla="*/ 680262 w 799973"/>
              <a:gd name="connsiteY4" fmla="*/ 616835 h 834258"/>
              <a:gd name="connsiteX5" fmla="*/ 717975 w 799973"/>
              <a:gd name="connsiteY5" fmla="*/ 552837 h 834258"/>
              <a:gd name="connsiteX6" fmla="*/ 724832 w 799973"/>
              <a:gd name="connsiteY6" fmla="*/ 431127 h 834258"/>
              <a:gd name="connsiteX7" fmla="*/ 709404 w 799973"/>
              <a:gd name="connsiteY7" fmla="*/ 398557 h 834258"/>
              <a:gd name="connsiteX8" fmla="*/ 799687 w 799973"/>
              <a:gd name="connsiteY8" fmla="*/ 316274 h 834258"/>
              <a:gd name="connsiteX9" fmla="*/ 803115 w 799973"/>
              <a:gd name="connsiteY9" fmla="*/ 225420 h 834258"/>
              <a:gd name="connsiteX10" fmla="*/ 680262 w 799973"/>
              <a:gd name="connsiteY10" fmla="*/ 165422 h 834258"/>
              <a:gd name="connsiteX11" fmla="*/ 532838 w 799973"/>
              <a:gd name="connsiteY11" fmla="*/ 119138 h 834258"/>
              <a:gd name="connsiteX12" fmla="*/ 463126 w 799973"/>
              <a:gd name="connsiteY12" fmla="*/ 112281 h 834258"/>
              <a:gd name="connsiteX13" fmla="*/ 481411 w 799973"/>
              <a:gd name="connsiteY13" fmla="*/ 72853 h 834258"/>
              <a:gd name="connsiteX14" fmla="*/ 476840 w 799973"/>
              <a:gd name="connsiteY14" fmla="*/ 12855 h 834258"/>
              <a:gd name="connsiteX15" fmla="*/ 461412 w 799973"/>
              <a:gd name="connsiteY15" fmla="*/ 7713 h 834258"/>
              <a:gd name="connsiteX16" fmla="*/ 438555 w 799973"/>
              <a:gd name="connsiteY16" fmla="*/ 52854 h 834258"/>
              <a:gd name="connsiteX17" fmla="*/ 427127 w 799973"/>
              <a:gd name="connsiteY17" fmla="*/ 67711 h 834258"/>
              <a:gd name="connsiteX18" fmla="*/ 396843 w 799973"/>
              <a:gd name="connsiteY18" fmla="*/ 53997 h 834258"/>
              <a:gd name="connsiteX19" fmla="*/ 294560 w 799973"/>
              <a:gd name="connsiteY19" fmla="*/ 89996 h 834258"/>
              <a:gd name="connsiteX20" fmla="*/ 260847 w 799973"/>
              <a:gd name="connsiteY20" fmla="*/ 47140 h 834258"/>
              <a:gd name="connsiteX21" fmla="*/ 265990 w 799973"/>
              <a:gd name="connsiteY21" fmla="*/ 2570 h 834258"/>
              <a:gd name="connsiteX22" fmla="*/ 233991 w 799973"/>
              <a:gd name="connsiteY22" fmla="*/ 35140 h 834258"/>
              <a:gd name="connsiteX23" fmla="*/ 198563 w 799973"/>
              <a:gd name="connsiteY23" fmla="*/ 16284 h 834258"/>
              <a:gd name="connsiteX24" fmla="*/ 195135 w 799973"/>
              <a:gd name="connsiteY24" fmla="*/ 20855 h 834258"/>
              <a:gd name="connsiteX25" fmla="*/ 195135 w 799973"/>
              <a:gd name="connsiteY25" fmla="*/ 36854 h 834258"/>
              <a:gd name="connsiteX26" fmla="*/ 225420 w 799973"/>
              <a:gd name="connsiteY26" fmla="*/ 52854 h 834258"/>
              <a:gd name="connsiteX27" fmla="*/ 179707 w 799973"/>
              <a:gd name="connsiteY27" fmla="*/ 101424 h 834258"/>
              <a:gd name="connsiteX28" fmla="*/ 151136 w 799973"/>
              <a:gd name="connsiteY28" fmla="*/ 101424 h 834258"/>
              <a:gd name="connsiteX29" fmla="*/ 121423 w 799973"/>
              <a:gd name="connsiteY29" fmla="*/ 71139 h 834258"/>
              <a:gd name="connsiteX30" fmla="*/ 88281 w 799973"/>
              <a:gd name="connsiteY30" fmla="*/ 72282 h 834258"/>
              <a:gd name="connsiteX31" fmla="*/ 84281 w 799973"/>
              <a:gd name="connsiteY31" fmla="*/ 107709 h 834258"/>
              <a:gd name="connsiteX32" fmla="*/ 103138 w 799973"/>
              <a:gd name="connsiteY32" fmla="*/ 131137 h 834258"/>
              <a:gd name="connsiteX33" fmla="*/ 80853 w 799973"/>
              <a:gd name="connsiteY33" fmla="*/ 203135 h 834258"/>
              <a:gd name="connsiteX34" fmla="*/ 54568 w 799973"/>
              <a:gd name="connsiteY34" fmla="*/ 204849 h 834258"/>
              <a:gd name="connsiteX35" fmla="*/ 12855 w 799973"/>
              <a:gd name="connsiteY35" fmla="*/ 231705 h 834258"/>
              <a:gd name="connsiteX36" fmla="*/ 2570 w 799973"/>
              <a:gd name="connsiteY36" fmla="*/ 283703 h 834258"/>
              <a:gd name="connsiteX37" fmla="*/ 39140 w 799973"/>
              <a:gd name="connsiteY37" fmla="*/ 321988 h 834258"/>
              <a:gd name="connsiteX38" fmla="*/ 45426 w 799973"/>
              <a:gd name="connsiteY38" fmla="*/ 314560 h 834258"/>
              <a:gd name="connsiteX39" fmla="*/ 71139 w 799973"/>
              <a:gd name="connsiteY39" fmla="*/ 307703 h 834258"/>
              <a:gd name="connsiteX40" fmla="*/ 92853 w 799973"/>
              <a:gd name="connsiteY40" fmla="*/ 344273 h 834258"/>
              <a:gd name="connsiteX41" fmla="*/ 155136 w 799973"/>
              <a:gd name="connsiteY41" fmla="*/ 317988 h 834258"/>
              <a:gd name="connsiteX42" fmla="*/ 179135 w 799973"/>
              <a:gd name="connsiteY42" fmla="*/ 319131 h 834258"/>
              <a:gd name="connsiteX43" fmla="*/ 195706 w 799973"/>
              <a:gd name="connsiteY43" fmla="*/ 377986 h 834258"/>
              <a:gd name="connsiteX44" fmla="*/ 284275 w 799973"/>
              <a:gd name="connsiteY44" fmla="*/ 406557 h 834258"/>
              <a:gd name="connsiteX45" fmla="*/ 299703 w 799973"/>
              <a:gd name="connsiteY45" fmla="*/ 453412 h 834258"/>
              <a:gd name="connsiteX46" fmla="*/ 337416 w 799973"/>
              <a:gd name="connsiteY46" fmla="*/ 457983 h 834258"/>
              <a:gd name="connsiteX47" fmla="*/ 355701 w 799973"/>
              <a:gd name="connsiteY47" fmla="*/ 502553 h 834258"/>
              <a:gd name="connsiteX48" fmla="*/ 343130 w 799973"/>
              <a:gd name="connsiteY48" fmla="*/ 542552 h 834258"/>
              <a:gd name="connsiteX49" fmla="*/ 359130 w 799973"/>
              <a:gd name="connsiteY49" fmla="*/ 563694 h 834258"/>
              <a:gd name="connsiteX50" fmla="*/ 356844 w 799973"/>
              <a:gd name="connsiteY50" fmla="*/ 594551 h 834258"/>
              <a:gd name="connsiteX51" fmla="*/ 399700 w 799973"/>
              <a:gd name="connsiteY51" fmla="*/ 590551 h 834258"/>
              <a:gd name="connsiteX52" fmla="*/ 438555 w 799973"/>
              <a:gd name="connsiteY52" fmla="*/ 640263 h 834258"/>
              <a:gd name="connsiteX53" fmla="*/ 435127 w 799973"/>
              <a:gd name="connsiteY53" fmla="*/ 674548 h 834258"/>
              <a:gd name="connsiteX54" fmla="*/ 458555 w 799973"/>
              <a:gd name="connsiteY54" fmla="*/ 693976 h 834258"/>
              <a:gd name="connsiteX55" fmla="*/ 403128 w 799973"/>
              <a:gd name="connsiteY55" fmla="*/ 778544 h 83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99973" h="834258">
                <a:moveTo>
                  <a:pt x="500839" y="832828"/>
                </a:moveTo>
                <a:lnTo>
                  <a:pt x="545980" y="745402"/>
                </a:lnTo>
                <a:lnTo>
                  <a:pt x="547695" y="671691"/>
                </a:lnTo>
                <a:lnTo>
                  <a:pt x="632835" y="616835"/>
                </a:lnTo>
                <a:lnTo>
                  <a:pt x="680262" y="616835"/>
                </a:lnTo>
                <a:lnTo>
                  <a:pt x="717975" y="552837"/>
                </a:lnTo>
                <a:lnTo>
                  <a:pt x="724832" y="431127"/>
                </a:lnTo>
                <a:lnTo>
                  <a:pt x="709404" y="398557"/>
                </a:lnTo>
                <a:lnTo>
                  <a:pt x="799687" y="316274"/>
                </a:lnTo>
                <a:lnTo>
                  <a:pt x="803115" y="225420"/>
                </a:lnTo>
                <a:lnTo>
                  <a:pt x="680262" y="165422"/>
                </a:lnTo>
                <a:lnTo>
                  <a:pt x="532838" y="119138"/>
                </a:lnTo>
                <a:lnTo>
                  <a:pt x="463126" y="112281"/>
                </a:lnTo>
                <a:lnTo>
                  <a:pt x="481411" y="72853"/>
                </a:lnTo>
                <a:lnTo>
                  <a:pt x="476840" y="12855"/>
                </a:lnTo>
                <a:lnTo>
                  <a:pt x="461412" y="7713"/>
                </a:lnTo>
                <a:lnTo>
                  <a:pt x="438555" y="52854"/>
                </a:lnTo>
                <a:lnTo>
                  <a:pt x="427127" y="67711"/>
                </a:lnTo>
                <a:lnTo>
                  <a:pt x="396843" y="53997"/>
                </a:lnTo>
                <a:lnTo>
                  <a:pt x="294560" y="89996"/>
                </a:lnTo>
                <a:lnTo>
                  <a:pt x="260847" y="47140"/>
                </a:lnTo>
                <a:lnTo>
                  <a:pt x="265990" y="2570"/>
                </a:lnTo>
                <a:lnTo>
                  <a:pt x="233991" y="35140"/>
                </a:lnTo>
                <a:lnTo>
                  <a:pt x="198563" y="16284"/>
                </a:lnTo>
                <a:lnTo>
                  <a:pt x="195135" y="20855"/>
                </a:lnTo>
                <a:lnTo>
                  <a:pt x="195135" y="36854"/>
                </a:lnTo>
                <a:lnTo>
                  <a:pt x="225420" y="52854"/>
                </a:lnTo>
                <a:lnTo>
                  <a:pt x="179707" y="101424"/>
                </a:lnTo>
                <a:lnTo>
                  <a:pt x="151136" y="101424"/>
                </a:lnTo>
                <a:lnTo>
                  <a:pt x="121423" y="71139"/>
                </a:lnTo>
                <a:lnTo>
                  <a:pt x="88281" y="72282"/>
                </a:lnTo>
                <a:lnTo>
                  <a:pt x="84281" y="107709"/>
                </a:lnTo>
                <a:lnTo>
                  <a:pt x="103138" y="131137"/>
                </a:lnTo>
                <a:lnTo>
                  <a:pt x="80853" y="203135"/>
                </a:lnTo>
                <a:lnTo>
                  <a:pt x="54568" y="204849"/>
                </a:lnTo>
                <a:lnTo>
                  <a:pt x="12855" y="231705"/>
                </a:lnTo>
                <a:lnTo>
                  <a:pt x="2570" y="283703"/>
                </a:lnTo>
                <a:lnTo>
                  <a:pt x="39140" y="321988"/>
                </a:lnTo>
                <a:lnTo>
                  <a:pt x="45426" y="314560"/>
                </a:lnTo>
                <a:lnTo>
                  <a:pt x="71139" y="307703"/>
                </a:lnTo>
                <a:lnTo>
                  <a:pt x="92853" y="344273"/>
                </a:lnTo>
                <a:lnTo>
                  <a:pt x="155136" y="317988"/>
                </a:lnTo>
                <a:lnTo>
                  <a:pt x="179135" y="319131"/>
                </a:lnTo>
                <a:lnTo>
                  <a:pt x="195706" y="377986"/>
                </a:lnTo>
                <a:lnTo>
                  <a:pt x="284275" y="406557"/>
                </a:lnTo>
                <a:lnTo>
                  <a:pt x="299703" y="453412"/>
                </a:lnTo>
                <a:lnTo>
                  <a:pt x="337416" y="457983"/>
                </a:lnTo>
                <a:lnTo>
                  <a:pt x="355701" y="502553"/>
                </a:lnTo>
                <a:lnTo>
                  <a:pt x="343130" y="542552"/>
                </a:lnTo>
                <a:lnTo>
                  <a:pt x="359130" y="563694"/>
                </a:lnTo>
                <a:lnTo>
                  <a:pt x="356844" y="594551"/>
                </a:lnTo>
                <a:lnTo>
                  <a:pt x="399700" y="590551"/>
                </a:lnTo>
                <a:lnTo>
                  <a:pt x="438555" y="640263"/>
                </a:lnTo>
                <a:lnTo>
                  <a:pt x="435127" y="674548"/>
                </a:lnTo>
                <a:lnTo>
                  <a:pt x="458555" y="693976"/>
                </a:lnTo>
                <a:lnTo>
                  <a:pt x="403128" y="77854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4" name="Freihandform: Form 183">
            <a:extLst>
              <a:ext uri="{FF2B5EF4-FFF2-40B4-BE49-F238E27FC236}">
                <a16:creationId xmlns:a16="http://schemas.microsoft.com/office/drawing/2014/main" id="{8749FDED-FBA1-EC91-886D-D1CE896B24C8}"/>
              </a:ext>
            </a:extLst>
          </p:cNvPr>
          <p:cNvSpPr/>
          <p:nvPr userDrawn="1"/>
        </p:nvSpPr>
        <p:spPr>
          <a:xfrm>
            <a:off x="5443081" y="4021912"/>
            <a:ext cx="40649" cy="54087"/>
          </a:xfrm>
          <a:custGeom>
            <a:avLst/>
            <a:gdLst>
              <a:gd name="connsiteX0" fmla="*/ 3141 w 28570"/>
              <a:gd name="connsiteY0" fmla="*/ 14569 h 39998"/>
              <a:gd name="connsiteX1" fmla="*/ 2570 w 28570"/>
              <a:gd name="connsiteY1" fmla="*/ 41426 h 39998"/>
              <a:gd name="connsiteX2" fmla="*/ 8855 w 28570"/>
              <a:gd name="connsiteY2" fmla="*/ 41426 h 39998"/>
              <a:gd name="connsiteX3" fmla="*/ 29998 w 28570"/>
              <a:gd name="connsiteY3" fmla="*/ 2570 h 39998"/>
              <a:gd name="connsiteX4" fmla="*/ 15712 w 28570"/>
              <a:gd name="connsiteY4" fmla="*/ 2570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39998">
                <a:moveTo>
                  <a:pt x="3141" y="14569"/>
                </a:moveTo>
                <a:lnTo>
                  <a:pt x="2570" y="41426"/>
                </a:lnTo>
                <a:lnTo>
                  <a:pt x="8855" y="41426"/>
                </a:lnTo>
                <a:lnTo>
                  <a:pt x="29998" y="2570"/>
                </a:lnTo>
                <a:lnTo>
                  <a:pt x="15712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5" name="Freihandform: Form 184">
            <a:extLst>
              <a:ext uri="{FF2B5EF4-FFF2-40B4-BE49-F238E27FC236}">
                <a16:creationId xmlns:a16="http://schemas.microsoft.com/office/drawing/2014/main" id="{699DEDE9-9D9D-20A2-6488-068BA13CD4C8}"/>
              </a:ext>
            </a:extLst>
          </p:cNvPr>
          <p:cNvSpPr/>
          <p:nvPr userDrawn="1"/>
        </p:nvSpPr>
        <p:spPr>
          <a:xfrm>
            <a:off x="8544794" y="1405663"/>
            <a:ext cx="3707215" cy="1908485"/>
          </a:xfrm>
          <a:custGeom>
            <a:avLst/>
            <a:gdLst>
              <a:gd name="connsiteX0" fmla="*/ 2336208 w 2605628"/>
              <a:gd name="connsiteY0" fmla="*/ 2570 h 1411381"/>
              <a:gd name="connsiteX1" fmla="*/ 2198498 w 2605628"/>
              <a:gd name="connsiteY1" fmla="*/ 26569 h 1411381"/>
              <a:gd name="connsiteX2" fmla="*/ 2178498 w 2605628"/>
              <a:gd name="connsiteY2" fmla="*/ 37426 h 1411381"/>
              <a:gd name="connsiteX3" fmla="*/ 2178498 w 2605628"/>
              <a:gd name="connsiteY3" fmla="*/ 48854 h 1411381"/>
              <a:gd name="connsiteX4" fmla="*/ 2207640 w 2605628"/>
              <a:gd name="connsiteY4" fmla="*/ 63711 h 1411381"/>
              <a:gd name="connsiteX5" fmla="*/ 2204212 w 2605628"/>
              <a:gd name="connsiteY5" fmla="*/ 98567 h 1411381"/>
              <a:gd name="connsiteX6" fmla="*/ 2151071 w 2605628"/>
              <a:gd name="connsiteY6" fmla="*/ 76282 h 1411381"/>
              <a:gd name="connsiteX7" fmla="*/ 2033360 w 2605628"/>
              <a:gd name="connsiteY7" fmla="*/ 122566 h 1411381"/>
              <a:gd name="connsiteX8" fmla="*/ 2013361 w 2605628"/>
              <a:gd name="connsiteY8" fmla="*/ 80282 h 1411381"/>
              <a:gd name="connsiteX9" fmla="*/ 1932792 w 2605628"/>
              <a:gd name="connsiteY9" fmla="*/ 80282 h 1411381"/>
              <a:gd name="connsiteX10" fmla="*/ 1896222 w 2605628"/>
              <a:gd name="connsiteY10" fmla="*/ 119137 h 1411381"/>
              <a:gd name="connsiteX11" fmla="*/ 1765940 w 2605628"/>
              <a:gd name="connsiteY11" fmla="*/ 89424 h 1411381"/>
              <a:gd name="connsiteX12" fmla="*/ 1647087 w 2605628"/>
              <a:gd name="connsiteY12" fmla="*/ 113423 h 1411381"/>
              <a:gd name="connsiteX13" fmla="*/ 1632231 w 2605628"/>
              <a:gd name="connsiteY13" fmla="*/ 150565 h 1411381"/>
              <a:gd name="connsiteX14" fmla="*/ 1650516 w 2605628"/>
              <a:gd name="connsiteY14" fmla="*/ 156279 h 1411381"/>
              <a:gd name="connsiteX15" fmla="*/ 1648801 w 2605628"/>
              <a:gd name="connsiteY15" fmla="*/ 183707 h 1411381"/>
              <a:gd name="connsiteX16" fmla="*/ 1533377 w 2605628"/>
              <a:gd name="connsiteY16" fmla="*/ 196849 h 1411381"/>
              <a:gd name="connsiteX17" fmla="*/ 1540805 w 2605628"/>
              <a:gd name="connsiteY17" fmla="*/ 233419 h 1411381"/>
              <a:gd name="connsiteX18" fmla="*/ 1434523 w 2605628"/>
              <a:gd name="connsiteY18" fmla="*/ 215134 h 1411381"/>
              <a:gd name="connsiteX19" fmla="*/ 1460236 w 2605628"/>
              <a:gd name="connsiteY19" fmla="*/ 167136 h 1411381"/>
              <a:gd name="connsiteX20" fmla="*/ 1352240 w 2605628"/>
              <a:gd name="connsiteY20" fmla="*/ 161422 h 1411381"/>
              <a:gd name="connsiteX21" fmla="*/ 1361382 w 2605628"/>
              <a:gd name="connsiteY21" fmla="*/ 211706 h 1411381"/>
              <a:gd name="connsiteX22" fmla="*/ 1326526 w 2605628"/>
              <a:gd name="connsiteY22" fmla="*/ 228277 h 1411381"/>
              <a:gd name="connsiteX23" fmla="*/ 1297384 w 2605628"/>
              <a:gd name="connsiteY23" fmla="*/ 200278 h 1411381"/>
              <a:gd name="connsiteX24" fmla="*/ 1177960 w 2605628"/>
              <a:gd name="connsiteY24" fmla="*/ 220848 h 1411381"/>
              <a:gd name="connsiteX25" fmla="*/ 1132247 w 2605628"/>
              <a:gd name="connsiteY25" fmla="*/ 263133 h 1411381"/>
              <a:gd name="connsiteX26" fmla="*/ 1130533 w 2605628"/>
              <a:gd name="connsiteY26" fmla="*/ 288846 h 1411381"/>
              <a:gd name="connsiteX27" fmla="*/ 1101391 w 2605628"/>
              <a:gd name="connsiteY27" fmla="*/ 291132 h 1411381"/>
              <a:gd name="connsiteX28" fmla="*/ 1097391 w 2605628"/>
              <a:gd name="connsiteY28" fmla="*/ 261418 h 1411381"/>
              <a:gd name="connsiteX29" fmla="*/ 1191102 w 2605628"/>
              <a:gd name="connsiteY29" fmla="*/ 180278 h 1411381"/>
              <a:gd name="connsiteX30" fmla="*/ 1191102 w 2605628"/>
              <a:gd name="connsiteY30" fmla="*/ 124280 h 1411381"/>
              <a:gd name="connsiteX31" fmla="*/ 1130533 w 2605628"/>
              <a:gd name="connsiteY31" fmla="*/ 107709 h 1411381"/>
              <a:gd name="connsiteX32" fmla="*/ 1051678 w 2605628"/>
              <a:gd name="connsiteY32" fmla="*/ 133994 h 1411381"/>
              <a:gd name="connsiteX33" fmla="*/ 1018536 w 2605628"/>
              <a:gd name="connsiteY33" fmla="*/ 100281 h 1411381"/>
              <a:gd name="connsiteX34" fmla="*/ 1004251 w 2605628"/>
              <a:gd name="connsiteY34" fmla="*/ 100281 h 1411381"/>
              <a:gd name="connsiteX35" fmla="*/ 985966 w 2605628"/>
              <a:gd name="connsiteY35" fmla="*/ 137423 h 1411381"/>
              <a:gd name="connsiteX36" fmla="*/ 1000251 w 2605628"/>
              <a:gd name="connsiteY36" fmla="*/ 153993 h 1411381"/>
              <a:gd name="connsiteX37" fmla="*/ 895683 w 2605628"/>
              <a:gd name="connsiteY37" fmla="*/ 211134 h 1411381"/>
              <a:gd name="connsiteX38" fmla="*/ 805972 w 2605628"/>
              <a:gd name="connsiteY38" fmla="*/ 279704 h 1411381"/>
              <a:gd name="connsiteX39" fmla="*/ 751117 w 2605628"/>
              <a:gd name="connsiteY39" fmla="*/ 355701 h 1411381"/>
              <a:gd name="connsiteX40" fmla="*/ 751117 w 2605628"/>
              <a:gd name="connsiteY40" fmla="*/ 387129 h 1411381"/>
              <a:gd name="connsiteX41" fmla="*/ 809972 w 2605628"/>
              <a:gd name="connsiteY41" fmla="*/ 411128 h 1411381"/>
              <a:gd name="connsiteX42" fmla="*/ 780258 w 2605628"/>
              <a:gd name="connsiteY42" fmla="*/ 433413 h 1411381"/>
              <a:gd name="connsiteX43" fmla="*/ 717975 w 2605628"/>
              <a:gd name="connsiteY43" fmla="*/ 411128 h 1411381"/>
              <a:gd name="connsiteX44" fmla="*/ 692833 w 2605628"/>
              <a:gd name="connsiteY44" fmla="*/ 433413 h 1411381"/>
              <a:gd name="connsiteX45" fmla="*/ 653977 w 2605628"/>
              <a:gd name="connsiteY45" fmla="*/ 388843 h 1411381"/>
              <a:gd name="connsiteX46" fmla="*/ 646549 w 2605628"/>
              <a:gd name="connsiteY46" fmla="*/ 405414 h 1411381"/>
              <a:gd name="connsiteX47" fmla="*/ 688833 w 2605628"/>
              <a:gd name="connsiteY47" fmla="*/ 538552 h 1411381"/>
              <a:gd name="connsiteX48" fmla="*/ 699690 w 2605628"/>
              <a:gd name="connsiteY48" fmla="*/ 541981 h 1411381"/>
              <a:gd name="connsiteX49" fmla="*/ 729403 w 2605628"/>
              <a:gd name="connsiteY49" fmla="*/ 527695 h 1411381"/>
              <a:gd name="connsiteX50" fmla="*/ 743688 w 2605628"/>
              <a:gd name="connsiteY50" fmla="*/ 538552 h 1411381"/>
              <a:gd name="connsiteX51" fmla="*/ 743688 w 2605628"/>
              <a:gd name="connsiteY51" fmla="*/ 562551 h 1411381"/>
              <a:gd name="connsiteX52" fmla="*/ 716261 w 2605628"/>
              <a:gd name="connsiteY52" fmla="*/ 551695 h 1411381"/>
              <a:gd name="connsiteX53" fmla="*/ 699690 w 2605628"/>
              <a:gd name="connsiteY53" fmla="*/ 564266 h 1411381"/>
              <a:gd name="connsiteX54" fmla="*/ 711118 w 2605628"/>
              <a:gd name="connsiteY54" fmla="*/ 588265 h 1411381"/>
              <a:gd name="connsiteX55" fmla="*/ 701976 w 2605628"/>
              <a:gd name="connsiteY55" fmla="*/ 651120 h 1411381"/>
              <a:gd name="connsiteX56" fmla="*/ 644835 w 2605628"/>
              <a:gd name="connsiteY56" fmla="*/ 656834 h 1411381"/>
              <a:gd name="connsiteX57" fmla="*/ 641406 w 2605628"/>
              <a:gd name="connsiteY57" fmla="*/ 636263 h 1411381"/>
              <a:gd name="connsiteX58" fmla="*/ 673976 w 2605628"/>
              <a:gd name="connsiteY58" fmla="*/ 616264 h 1411381"/>
              <a:gd name="connsiteX59" fmla="*/ 681405 w 2605628"/>
              <a:gd name="connsiteY59" fmla="*/ 560837 h 1411381"/>
              <a:gd name="connsiteX60" fmla="*/ 644835 w 2605628"/>
              <a:gd name="connsiteY60" fmla="*/ 512267 h 1411381"/>
              <a:gd name="connsiteX61" fmla="*/ 632264 w 2605628"/>
              <a:gd name="connsiteY61" fmla="*/ 429413 h 1411381"/>
              <a:gd name="connsiteX62" fmla="*/ 573408 w 2605628"/>
              <a:gd name="connsiteY62" fmla="*/ 420270 h 1411381"/>
              <a:gd name="connsiteX63" fmla="*/ 568266 w 2605628"/>
              <a:gd name="connsiteY63" fmla="*/ 449412 h 1411381"/>
              <a:gd name="connsiteX64" fmla="*/ 579122 w 2605628"/>
              <a:gd name="connsiteY64" fmla="*/ 464269 h 1411381"/>
              <a:gd name="connsiteX65" fmla="*/ 555123 w 2605628"/>
              <a:gd name="connsiteY65" fmla="*/ 484840 h 1411381"/>
              <a:gd name="connsiteX66" fmla="*/ 564266 w 2605628"/>
              <a:gd name="connsiteY66" fmla="*/ 540266 h 1411381"/>
              <a:gd name="connsiteX67" fmla="*/ 599122 w 2605628"/>
              <a:gd name="connsiteY67" fmla="*/ 555123 h 1411381"/>
              <a:gd name="connsiteX68" fmla="*/ 606550 w 2605628"/>
              <a:gd name="connsiteY68" fmla="*/ 595693 h 1411381"/>
              <a:gd name="connsiteX69" fmla="*/ 571694 w 2605628"/>
              <a:gd name="connsiteY69" fmla="*/ 573408 h 1411381"/>
              <a:gd name="connsiteX70" fmla="*/ 481983 w 2605628"/>
              <a:gd name="connsiteY70" fmla="*/ 556837 h 1411381"/>
              <a:gd name="connsiteX71" fmla="*/ 471126 w 2605628"/>
              <a:gd name="connsiteY71" fmla="*/ 586551 h 1411381"/>
              <a:gd name="connsiteX72" fmla="*/ 399128 w 2605628"/>
              <a:gd name="connsiteY72" fmla="*/ 612264 h 1411381"/>
              <a:gd name="connsiteX73" fmla="*/ 388271 w 2605628"/>
              <a:gd name="connsiteY73" fmla="*/ 593979 h 1411381"/>
              <a:gd name="connsiteX74" fmla="*/ 295132 w 2605628"/>
              <a:gd name="connsiteY74" fmla="*/ 645977 h 1411381"/>
              <a:gd name="connsiteX75" fmla="*/ 292846 w 2605628"/>
              <a:gd name="connsiteY75" fmla="*/ 680833 h 1411381"/>
              <a:gd name="connsiteX76" fmla="*/ 256276 w 2605628"/>
              <a:gd name="connsiteY76" fmla="*/ 686547 h 1411381"/>
              <a:gd name="connsiteX77" fmla="*/ 267704 w 2605628"/>
              <a:gd name="connsiteY77" fmla="*/ 660262 h 1411381"/>
              <a:gd name="connsiteX78" fmla="*/ 267704 w 2605628"/>
              <a:gd name="connsiteY78" fmla="*/ 634549 h 1411381"/>
              <a:gd name="connsiteX79" fmla="*/ 230562 w 2605628"/>
              <a:gd name="connsiteY79" fmla="*/ 621978 h 1411381"/>
              <a:gd name="connsiteX80" fmla="*/ 207134 w 2605628"/>
              <a:gd name="connsiteY80" fmla="*/ 631121 h 1411381"/>
              <a:gd name="connsiteX81" fmla="*/ 227134 w 2605628"/>
              <a:gd name="connsiteY81" fmla="*/ 669976 h 1411381"/>
              <a:gd name="connsiteX82" fmla="*/ 241419 w 2605628"/>
              <a:gd name="connsiteY82" fmla="*/ 695690 h 1411381"/>
              <a:gd name="connsiteX83" fmla="*/ 241419 w 2605628"/>
              <a:gd name="connsiteY83" fmla="*/ 716261 h 1411381"/>
              <a:gd name="connsiteX84" fmla="*/ 213991 w 2605628"/>
              <a:gd name="connsiteY84" fmla="*/ 710546 h 1411381"/>
              <a:gd name="connsiteX85" fmla="*/ 208849 w 2605628"/>
              <a:gd name="connsiteY85" fmla="*/ 704832 h 1411381"/>
              <a:gd name="connsiteX86" fmla="*/ 181421 w 2605628"/>
              <a:gd name="connsiteY86" fmla="*/ 734546 h 1411381"/>
              <a:gd name="connsiteX87" fmla="*/ 195706 w 2605628"/>
              <a:gd name="connsiteY87" fmla="*/ 760259 h 1411381"/>
              <a:gd name="connsiteX88" fmla="*/ 133423 w 2605628"/>
              <a:gd name="connsiteY88" fmla="*/ 758545 h 1411381"/>
              <a:gd name="connsiteX89" fmla="*/ 153993 w 2605628"/>
              <a:gd name="connsiteY89" fmla="*/ 784258 h 1411381"/>
              <a:gd name="connsiteX90" fmla="*/ 148279 w 2605628"/>
              <a:gd name="connsiteY90" fmla="*/ 795687 h 1411381"/>
              <a:gd name="connsiteX91" fmla="*/ 115138 w 2605628"/>
              <a:gd name="connsiteY91" fmla="*/ 795687 h 1411381"/>
              <a:gd name="connsiteX92" fmla="*/ 91710 w 2605628"/>
              <a:gd name="connsiteY92" fmla="*/ 779116 h 1411381"/>
              <a:gd name="connsiteX93" fmla="*/ 85996 w 2605628"/>
              <a:gd name="connsiteY93" fmla="*/ 732831 h 1411381"/>
              <a:gd name="connsiteX94" fmla="*/ 47711 w 2605628"/>
              <a:gd name="connsiteY94" fmla="*/ 717975 h 1411381"/>
              <a:gd name="connsiteX95" fmla="*/ 47711 w 2605628"/>
              <a:gd name="connsiteY95" fmla="*/ 699690 h 1411381"/>
              <a:gd name="connsiteX96" fmla="*/ 128280 w 2605628"/>
              <a:gd name="connsiteY96" fmla="*/ 716261 h 1411381"/>
              <a:gd name="connsiteX97" fmla="*/ 172279 w 2605628"/>
              <a:gd name="connsiteY97" fmla="*/ 719689 h 1411381"/>
              <a:gd name="connsiteX98" fmla="*/ 190564 w 2605628"/>
              <a:gd name="connsiteY98" fmla="*/ 692261 h 1411381"/>
              <a:gd name="connsiteX99" fmla="*/ 173993 w 2605628"/>
              <a:gd name="connsiteY99" fmla="*/ 662548 h 1411381"/>
              <a:gd name="connsiteX100" fmla="*/ 56854 w 2605628"/>
              <a:gd name="connsiteY100" fmla="*/ 616264 h 1411381"/>
              <a:gd name="connsiteX101" fmla="*/ 16284 w 2605628"/>
              <a:gd name="connsiteY101" fmla="*/ 626549 h 1411381"/>
              <a:gd name="connsiteX102" fmla="*/ 2570 w 2605628"/>
              <a:gd name="connsiteY102" fmla="*/ 637977 h 1411381"/>
              <a:gd name="connsiteX103" fmla="*/ 6570 w 2605628"/>
              <a:gd name="connsiteY103" fmla="*/ 665405 h 1411381"/>
              <a:gd name="connsiteX104" fmla="*/ 23712 w 2605628"/>
              <a:gd name="connsiteY104" fmla="*/ 668834 h 1411381"/>
              <a:gd name="connsiteX105" fmla="*/ 19712 w 2605628"/>
              <a:gd name="connsiteY105" fmla="*/ 711689 h 1411381"/>
              <a:gd name="connsiteX106" fmla="*/ 72853 w 2605628"/>
              <a:gd name="connsiteY106" fmla="*/ 836257 h 1411381"/>
              <a:gd name="connsiteX107" fmla="*/ 34569 w 2605628"/>
              <a:gd name="connsiteY107" fmla="*/ 897397 h 1411381"/>
              <a:gd name="connsiteX108" fmla="*/ 32283 w 2605628"/>
              <a:gd name="connsiteY108" fmla="*/ 911111 h 1411381"/>
              <a:gd name="connsiteX109" fmla="*/ 51711 w 2605628"/>
              <a:gd name="connsiteY109" fmla="*/ 924825 h 1411381"/>
              <a:gd name="connsiteX110" fmla="*/ 33997 w 2605628"/>
              <a:gd name="connsiteY110" fmla="*/ 936253 h 1411381"/>
              <a:gd name="connsiteX111" fmla="*/ 21998 w 2605628"/>
              <a:gd name="connsiteY111" fmla="*/ 936825 h 1411381"/>
              <a:gd name="connsiteX112" fmla="*/ 24283 w 2605628"/>
              <a:gd name="connsiteY112" fmla="*/ 990537 h 1411381"/>
              <a:gd name="connsiteX113" fmla="*/ 40283 w 2605628"/>
              <a:gd name="connsiteY113" fmla="*/ 1013394 h 1411381"/>
              <a:gd name="connsiteX114" fmla="*/ 40854 w 2605628"/>
              <a:gd name="connsiteY114" fmla="*/ 1035679 h 1411381"/>
              <a:gd name="connsiteX115" fmla="*/ 61425 w 2605628"/>
              <a:gd name="connsiteY115" fmla="*/ 1037393 h 1411381"/>
              <a:gd name="connsiteX116" fmla="*/ 92853 w 2605628"/>
              <a:gd name="connsiteY116" fmla="*/ 1049392 h 1411381"/>
              <a:gd name="connsiteX117" fmla="*/ 126566 w 2605628"/>
              <a:gd name="connsiteY117" fmla="*/ 1095105 h 1411381"/>
              <a:gd name="connsiteX118" fmla="*/ 126566 w 2605628"/>
              <a:gd name="connsiteY118" fmla="*/ 1107676 h 1411381"/>
              <a:gd name="connsiteX119" fmla="*/ 115709 w 2605628"/>
              <a:gd name="connsiteY119" fmla="*/ 1125961 h 1411381"/>
              <a:gd name="connsiteX120" fmla="*/ 140851 w 2605628"/>
              <a:gd name="connsiteY120" fmla="*/ 1124818 h 1411381"/>
              <a:gd name="connsiteX121" fmla="*/ 164850 w 2605628"/>
              <a:gd name="connsiteY121" fmla="*/ 1131675 h 1411381"/>
              <a:gd name="connsiteX122" fmla="*/ 197992 w 2605628"/>
              <a:gd name="connsiteY122" fmla="*/ 1177960 h 1411381"/>
              <a:gd name="connsiteX123" fmla="*/ 278561 w 2605628"/>
              <a:gd name="connsiteY123" fmla="*/ 1185388 h 1411381"/>
              <a:gd name="connsiteX124" fmla="*/ 275132 w 2605628"/>
              <a:gd name="connsiteY124" fmla="*/ 1240815 h 1411381"/>
              <a:gd name="connsiteX125" fmla="*/ 247133 w 2605628"/>
              <a:gd name="connsiteY125" fmla="*/ 1264814 h 1411381"/>
              <a:gd name="connsiteX126" fmla="*/ 252847 w 2605628"/>
              <a:gd name="connsiteY126" fmla="*/ 1273956 h 1411381"/>
              <a:gd name="connsiteX127" fmla="*/ 225420 w 2605628"/>
              <a:gd name="connsiteY127" fmla="*/ 1303670 h 1411381"/>
              <a:gd name="connsiteX128" fmla="*/ 218563 w 2605628"/>
              <a:gd name="connsiteY128" fmla="*/ 1331669 h 1411381"/>
              <a:gd name="connsiteX129" fmla="*/ 234562 w 2605628"/>
              <a:gd name="connsiteY129" fmla="*/ 1355668 h 1411381"/>
              <a:gd name="connsiteX130" fmla="*/ 287703 w 2605628"/>
              <a:gd name="connsiteY130" fmla="*/ 1373953 h 1411381"/>
              <a:gd name="connsiteX131" fmla="*/ 309988 w 2605628"/>
              <a:gd name="connsiteY131" fmla="*/ 1360811 h 1411381"/>
              <a:gd name="connsiteX132" fmla="*/ 451127 w 2605628"/>
              <a:gd name="connsiteY132" fmla="*/ 1414523 h 1411381"/>
              <a:gd name="connsiteX133" fmla="*/ 456269 w 2605628"/>
              <a:gd name="connsiteY133" fmla="*/ 1399667 h 1411381"/>
              <a:gd name="connsiteX134" fmla="*/ 427127 w 2605628"/>
              <a:gd name="connsiteY134" fmla="*/ 1372239 h 1411381"/>
              <a:gd name="connsiteX135" fmla="*/ 427127 w 2605628"/>
              <a:gd name="connsiteY135" fmla="*/ 1336811 h 1411381"/>
              <a:gd name="connsiteX136" fmla="*/ 408842 w 2605628"/>
              <a:gd name="connsiteY136" fmla="*/ 1331097 h 1411381"/>
              <a:gd name="connsiteX137" fmla="*/ 412271 w 2605628"/>
              <a:gd name="connsiteY137" fmla="*/ 1301955 h 1411381"/>
              <a:gd name="connsiteX138" fmla="*/ 441984 w 2605628"/>
              <a:gd name="connsiteY138" fmla="*/ 1266528 h 1411381"/>
              <a:gd name="connsiteX139" fmla="*/ 389414 w 2605628"/>
              <a:gd name="connsiteY139" fmla="*/ 1227101 h 1411381"/>
              <a:gd name="connsiteX140" fmla="*/ 392843 w 2605628"/>
              <a:gd name="connsiteY140" fmla="*/ 1172245 h 1411381"/>
              <a:gd name="connsiteX141" fmla="*/ 449412 w 2605628"/>
              <a:gd name="connsiteY141" fmla="*/ 1135675 h 1411381"/>
              <a:gd name="connsiteX142" fmla="*/ 515125 w 2605628"/>
              <a:gd name="connsiteY142" fmla="*/ 1139104 h 1411381"/>
              <a:gd name="connsiteX143" fmla="*/ 525981 w 2605628"/>
              <a:gd name="connsiteY143" fmla="*/ 1159674 h 1411381"/>
              <a:gd name="connsiteX144" fmla="*/ 593979 w 2605628"/>
              <a:gd name="connsiteY144" fmla="*/ 1163103 h 1411381"/>
              <a:gd name="connsiteX145" fmla="*/ 643692 w 2605628"/>
              <a:gd name="connsiteY145" fmla="*/ 1135675 h 1411381"/>
              <a:gd name="connsiteX146" fmla="*/ 617978 w 2605628"/>
              <a:gd name="connsiteY146" fmla="*/ 1107676 h 1411381"/>
              <a:gd name="connsiteX147" fmla="*/ 623121 w 2605628"/>
              <a:gd name="connsiteY147" fmla="*/ 1056249 h 1411381"/>
              <a:gd name="connsiteX148" fmla="*/ 751688 w 2605628"/>
              <a:gd name="connsiteY148" fmla="*/ 993394 h 1411381"/>
              <a:gd name="connsiteX149" fmla="*/ 849971 w 2605628"/>
              <a:gd name="connsiteY149" fmla="*/ 1037393 h 1411381"/>
              <a:gd name="connsiteX150" fmla="*/ 883112 w 2605628"/>
              <a:gd name="connsiteY150" fmla="*/ 1008251 h 1411381"/>
              <a:gd name="connsiteX151" fmla="*/ 980252 w 2605628"/>
              <a:gd name="connsiteY151" fmla="*/ 1100248 h 1411381"/>
              <a:gd name="connsiteX152" fmla="*/ 1053393 w 2605628"/>
              <a:gd name="connsiteY152" fmla="*/ 1093391 h 1411381"/>
              <a:gd name="connsiteX153" fmla="*/ 1079106 w 2605628"/>
              <a:gd name="connsiteY153" fmla="*/ 1119104 h 1411381"/>
              <a:gd name="connsiteX154" fmla="*/ 1148818 w 2605628"/>
              <a:gd name="connsiteY154" fmla="*/ 1126533 h 1411381"/>
              <a:gd name="connsiteX155" fmla="*/ 1194531 w 2605628"/>
              <a:gd name="connsiteY155" fmla="*/ 1063678 h 1411381"/>
              <a:gd name="connsiteX156" fmla="*/ 1253386 w 2605628"/>
              <a:gd name="connsiteY156" fmla="*/ 1089391 h 1411381"/>
              <a:gd name="connsiteX157" fmla="*/ 1284242 w 2605628"/>
              <a:gd name="connsiteY157" fmla="*/ 1095105 h 1411381"/>
              <a:gd name="connsiteX158" fmla="*/ 1315670 w 2605628"/>
              <a:gd name="connsiteY158" fmla="*/ 1067106 h 1411381"/>
              <a:gd name="connsiteX159" fmla="*/ 1288242 w 2605628"/>
              <a:gd name="connsiteY159" fmla="*/ 1048821 h 1411381"/>
              <a:gd name="connsiteX160" fmla="*/ 1311670 w 2605628"/>
              <a:gd name="connsiteY160" fmla="*/ 1011679 h 1411381"/>
              <a:gd name="connsiteX161" fmla="*/ 1379668 w 2605628"/>
              <a:gd name="connsiteY161" fmla="*/ 1033964 h 1411381"/>
              <a:gd name="connsiteX162" fmla="*/ 1394524 w 2605628"/>
              <a:gd name="connsiteY162" fmla="*/ 1063678 h 1411381"/>
              <a:gd name="connsiteX163" fmla="*/ 1423666 w 2605628"/>
              <a:gd name="connsiteY163" fmla="*/ 1065392 h 1411381"/>
              <a:gd name="connsiteX164" fmla="*/ 1441951 w 2605628"/>
              <a:gd name="connsiteY164" fmla="*/ 1052249 h 1411381"/>
              <a:gd name="connsiteX165" fmla="*/ 1491664 w 2605628"/>
              <a:gd name="connsiteY165" fmla="*/ 1050535 h 1411381"/>
              <a:gd name="connsiteX166" fmla="*/ 1496807 w 2605628"/>
              <a:gd name="connsiteY166" fmla="*/ 1063678 h 1411381"/>
              <a:gd name="connsiteX167" fmla="*/ 1553947 w 2605628"/>
              <a:gd name="connsiteY167" fmla="*/ 1067106 h 1411381"/>
              <a:gd name="connsiteX168" fmla="*/ 1592232 w 2605628"/>
              <a:gd name="connsiteY168" fmla="*/ 1026536 h 1411381"/>
              <a:gd name="connsiteX169" fmla="*/ 1671086 w 2605628"/>
              <a:gd name="connsiteY169" fmla="*/ 1035679 h 1411381"/>
              <a:gd name="connsiteX170" fmla="*/ 1695086 w 2605628"/>
              <a:gd name="connsiteY170" fmla="*/ 1026536 h 1411381"/>
              <a:gd name="connsiteX171" fmla="*/ 1701943 w 2605628"/>
              <a:gd name="connsiteY171" fmla="*/ 982537 h 1411381"/>
              <a:gd name="connsiteX172" fmla="*/ 1678515 w 2605628"/>
              <a:gd name="connsiteY172" fmla="*/ 928825 h 1411381"/>
              <a:gd name="connsiteX173" fmla="*/ 1701943 w 2605628"/>
              <a:gd name="connsiteY173" fmla="*/ 908254 h 1411381"/>
              <a:gd name="connsiteX174" fmla="*/ 1777369 w 2605628"/>
              <a:gd name="connsiteY174" fmla="*/ 908254 h 1411381"/>
              <a:gd name="connsiteX175" fmla="*/ 1848795 w 2605628"/>
              <a:gd name="connsiteY175" fmla="*/ 993394 h 1411381"/>
              <a:gd name="connsiteX176" fmla="*/ 1940220 w 2605628"/>
              <a:gd name="connsiteY176" fmla="*/ 1045393 h 1411381"/>
              <a:gd name="connsiteX177" fmla="*/ 1967648 w 2605628"/>
              <a:gd name="connsiteY177" fmla="*/ 1045393 h 1411381"/>
              <a:gd name="connsiteX178" fmla="*/ 1971648 w 2605628"/>
              <a:gd name="connsiteY178" fmla="*/ 1023108 h 1411381"/>
              <a:gd name="connsiteX179" fmla="*/ 2004218 w 2605628"/>
              <a:gd name="connsiteY179" fmla="*/ 1002537 h 1411381"/>
              <a:gd name="connsiteX180" fmla="*/ 2008218 w 2605628"/>
              <a:gd name="connsiteY180" fmla="*/ 1122533 h 1411381"/>
              <a:gd name="connsiteX181" fmla="*/ 1978505 w 2605628"/>
              <a:gd name="connsiteY181" fmla="*/ 1124818 h 1411381"/>
              <a:gd name="connsiteX182" fmla="*/ 1978505 w 2605628"/>
              <a:gd name="connsiteY182" fmla="*/ 1153960 h 1411381"/>
              <a:gd name="connsiteX183" fmla="*/ 1995076 w 2605628"/>
              <a:gd name="connsiteY183" fmla="*/ 1174531 h 1411381"/>
              <a:gd name="connsiteX184" fmla="*/ 1992219 w 2605628"/>
              <a:gd name="connsiteY184" fmla="*/ 1200816 h 1411381"/>
              <a:gd name="connsiteX185" fmla="*/ 2004218 w 2605628"/>
              <a:gd name="connsiteY185" fmla="*/ 1205959 h 1411381"/>
              <a:gd name="connsiteX186" fmla="*/ 2011647 w 2605628"/>
              <a:gd name="connsiteY186" fmla="*/ 1187674 h 1411381"/>
              <a:gd name="connsiteX187" fmla="*/ 2022504 w 2605628"/>
              <a:gd name="connsiteY187" fmla="*/ 1191102 h 1411381"/>
              <a:gd name="connsiteX188" fmla="*/ 2029932 w 2605628"/>
              <a:gd name="connsiteY188" fmla="*/ 1198530 h 1411381"/>
              <a:gd name="connsiteX189" fmla="*/ 2063073 w 2605628"/>
              <a:gd name="connsiteY189" fmla="*/ 1191102 h 1411381"/>
              <a:gd name="connsiteX190" fmla="*/ 2095644 w 2605628"/>
              <a:gd name="connsiteY190" fmla="*/ 1095105 h 1411381"/>
              <a:gd name="connsiteX191" fmla="*/ 2099644 w 2605628"/>
              <a:gd name="connsiteY191" fmla="*/ 975109 h 1411381"/>
              <a:gd name="connsiteX192" fmla="*/ 2057359 w 2605628"/>
              <a:gd name="connsiteY192" fmla="*/ 878541 h 1411381"/>
              <a:gd name="connsiteX193" fmla="*/ 2004218 w 2605628"/>
              <a:gd name="connsiteY193" fmla="*/ 813972 h 1411381"/>
              <a:gd name="connsiteX194" fmla="*/ 1978505 w 2605628"/>
              <a:gd name="connsiteY194" fmla="*/ 817971 h 1411381"/>
              <a:gd name="connsiteX195" fmla="*/ 1978505 w 2605628"/>
              <a:gd name="connsiteY195" fmla="*/ 837971 h 1411381"/>
              <a:gd name="connsiteX196" fmla="*/ 1916221 w 2605628"/>
              <a:gd name="connsiteY196" fmla="*/ 813972 h 1411381"/>
              <a:gd name="connsiteX197" fmla="*/ 1940220 w 2605628"/>
              <a:gd name="connsiteY197" fmla="*/ 762545 h 1411381"/>
              <a:gd name="connsiteX198" fmla="*/ 1960220 w 2605628"/>
              <a:gd name="connsiteY198" fmla="*/ 625406 h 1411381"/>
              <a:gd name="connsiteX199" fmla="*/ 2044789 w 2605628"/>
              <a:gd name="connsiteY199" fmla="*/ 599693 h 1411381"/>
              <a:gd name="connsiteX200" fmla="*/ 2084787 w 2605628"/>
              <a:gd name="connsiteY200" fmla="*/ 573980 h 1411381"/>
              <a:gd name="connsiteX201" fmla="*/ 2128786 w 2605628"/>
              <a:gd name="connsiteY201" fmla="*/ 573980 h 1411381"/>
              <a:gd name="connsiteX202" fmla="*/ 2117929 w 2605628"/>
              <a:gd name="connsiteY202" fmla="*/ 588836 h 1411381"/>
              <a:gd name="connsiteX203" fmla="*/ 2128786 w 2605628"/>
              <a:gd name="connsiteY203" fmla="*/ 607121 h 1411381"/>
              <a:gd name="connsiteX204" fmla="*/ 2167070 w 2605628"/>
              <a:gd name="connsiteY204" fmla="*/ 566551 h 1411381"/>
              <a:gd name="connsiteX205" fmla="*/ 2189355 w 2605628"/>
              <a:gd name="connsiteY205" fmla="*/ 568265 h 1411381"/>
              <a:gd name="connsiteX206" fmla="*/ 2185927 w 2605628"/>
              <a:gd name="connsiteY206" fmla="*/ 544266 h 1411381"/>
              <a:gd name="connsiteX207" fmla="*/ 2151071 w 2605628"/>
              <a:gd name="connsiteY207" fmla="*/ 536838 h 1411381"/>
              <a:gd name="connsiteX208" fmla="*/ 2174498 w 2605628"/>
              <a:gd name="connsiteY208" fmla="*/ 449984 h 1411381"/>
              <a:gd name="connsiteX209" fmla="*/ 2205926 w 2605628"/>
              <a:gd name="connsiteY209" fmla="*/ 420270 h 1411381"/>
              <a:gd name="connsiteX210" fmla="*/ 2219069 w 2605628"/>
              <a:gd name="connsiteY210" fmla="*/ 464840 h 1411381"/>
              <a:gd name="connsiteX211" fmla="*/ 2244782 w 2605628"/>
              <a:gd name="connsiteY211" fmla="*/ 472269 h 1411381"/>
              <a:gd name="connsiteX212" fmla="*/ 2270496 w 2605628"/>
              <a:gd name="connsiteY212" fmla="*/ 431127 h 1411381"/>
              <a:gd name="connsiteX213" fmla="*/ 2255639 w 2605628"/>
              <a:gd name="connsiteY213" fmla="*/ 403699 h 1411381"/>
              <a:gd name="connsiteX214" fmla="*/ 2261353 w 2605628"/>
              <a:gd name="connsiteY214" fmla="*/ 379700 h 1411381"/>
              <a:gd name="connsiteX215" fmla="*/ 2299637 w 2605628"/>
              <a:gd name="connsiteY215" fmla="*/ 379700 h 1411381"/>
              <a:gd name="connsiteX216" fmla="*/ 2290495 w 2605628"/>
              <a:gd name="connsiteY216" fmla="*/ 397985 h 1411381"/>
              <a:gd name="connsiteX217" fmla="*/ 2293923 w 2605628"/>
              <a:gd name="connsiteY217" fmla="*/ 464840 h 1411381"/>
              <a:gd name="connsiteX218" fmla="*/ 2239068 w 2605628"/>
              <a:gd name="connsiteY218" fmla="*/ 601407 h 1411381"/>
              <a:gd name="connsiteX219" fmla="*/ 2244782 w 2605628"/>
              <a:gd name="connsiteY219" fmla="*/ 631121 h 1411381"/>
              <a:gd name="connsiteX220" fmla="*/ 2242496 w 2605628"/>
              <a:gd name="connsiteY220" fmla="*/ 680833 h 1411381"/>
              <a:gd name="connsiteX221" fmla="*/ 2345350 w 2605628"/>
              <a:gd name="connsiteY221" fmla="*/ 830542 h 1411381"/>
              <a:gd name="connsiteX222" fmla="*/ 2365349 w 2605628"/>
              <a:gd name="connsiteY222" fmla="*/ 836257 h 1411381"/>
              <a:gd name="connsiteX223" fmla="*/ 2367064 w 2605628"/>
              <a:gd name="connsiteY223" fmla="*/ 713975 h 1411381"/>
              <a:gd name="connsiteX224" fmla="*/ 2387635 w 2605628"/>
              <a:gd name="connsiteY224" fmla="*/ 695690 h 1411381"/>
              <a:gd name="connsiteX225" fmla="*/ 2365349 w 2605628"/>
              <a:gd name="connsiteY225" fmla="*/ 647691 h 1411381"/>
              <a:gd name="connsiteX226" fmla="*/ 2383635 w 2605628"/>
              <a:gd name="connsiteY226" fmla="*/ 627121 h 1411381"/>
              <a:gd name="connsiteX227" fmla="*/ 2343636 w 2605628"/>
              <a:gd name="connsiteY227" fmla="*/ 573980 h 1411381"/>
              <a:gd name="connsiteX228" fmla="*/ 2321351 w 2605628"/>
              <a:gd name="connsiteY228" fmla="*/ 575694 h 1411381"/>
              <a:gd name="connsiteX229" fmla="*/ 2313923 w 2605628"/>
              <a:gd name="connsiteY229" fmla="*/ 487125 h 1411381"/>
              <a:gd name="connsiteX230" fmla="*/ 2371064 w 2605628"/>
              <a:gd name="connsiteY230" fmla="*/ 472269 h 1411381"/>
              <a:gd name="connsiteX231" fmla="*/ 2374492 w 2605628"/>
              <a:gd name="connsiteY231" fmla="*/ 445984 h 1411381"/>
              <a:gd name="connsiteX232" fmla="*/ 2403634 w 2605628"/>
              <a:gd name="connsiteY232" fmla="*/ 438555 h 1411381"/>
              <a:gd name="connsiteX233" fmla="*/ 2420205 w 2605628"/>
              <a:gd name="connsiteY233" fmla="*/ 453412 h 1411381"/>
              <a:gd name="connsiteX234" fmla="*/ 2440204 w 2605628"/>
              <a:gd name="connsiteY234" fmla="*/ 372272 h 1411381"/>
              <a:gd name="connsiteX235" fmla="*/ 2475060 w 2605628"/>
              <a:gd name="connsiteY235" fmla="*/ 313417 h 1411381"/>
              <a:gd name="connsiteX236" fmla="*/ 2502488 w 2605628"/>
              <a:gd name="connsiteY236" fmla="*/ 298560 h 1411381"/>
              <a:gd name="connsiteX237" fmla="*/ 2526487 w 2605628"/>
              <a:gd name="connsiteY237" fmla="*/ 300274 h 1411381"/>
              <a:gd name="connsiteX238" fmla="*/ 2526487 w 2605628"/>
              <a:gd name="connsiteY238" fmla="*/ 272275 h 1411381"/>
              <a:gd name="connsiteX239" fmla="*/ 2488203 w 2605628"/>
              <a:gd name="connsiteY239" fmla="*/ 264847 h 1411381"/>
              <a:gd name="connsiteX240" fmla="*/ 2435061 w 2605628"/>
              <a:gd name="connsiteY240" fmla="*/ 220848 h 1411381"/>
              <a:gd name="connsiteX241" fmla="*/ 2460775 w 2605628"/>
              <a:gd name="connsiteY241" fmla="*/ 191135 h 1411381"/>
              <a:gd name="connsiteX242" fmla="*/ 2438490 w 2605628"/>
              <a:gd name="connsiteY242" fmla="*/ 141422 h 1411381"/>
              <a:gd name="connsiteX243" fmla="*/ 2456775 w 2605628"/>
              <a:gd name="connsiteY243" fmla="*/ 122566 h 1411381"/>
              <a:gd name="connsiteX244" fmla="*/ 2479060 w 2605628"/>
              <a:gd name="connsiteY244" fmla="*/ 152279 h 1411381"/>
              <a:gd name="connsiteX245" fmla="*/ 2533915 w 2605628"/>
              <a:gd name="connsiteY245" fmla="*/ 172850 h 1411381"/>
              <a:gd name="connsiteX246" fmla="*/ 2594485 w 2605628"/>
              <a:gd name="connsiteY246" fmla="*/ 177993 h 1411381"/>
              <a:gd name="connsiteX247" fmla="*/ 2601342 w 2605628"/>
              <a:gd name="connsiteY247" fmla="*/ 152279 h 1411381"/>
              <a:gd name="connsiteX248" fmla="*/ 2570486 w 2605628"/>
              <a:gd name="connsiteY248" fmla="*/ 120852 h 1411381"/>
              <a:gd name="connsiteX249" fmla="*/ 2605342 w 2605628"/>
              <a:gd name="connsiteY249" fmla="*/ 72853 h 1411381"/>
              <a:gd name="connsiteX250" fmla="*/ 2526487 w 2605628"/>
              <a:gd name="connsiteY250" fmla="*/ 44854 h 1411381"/>
              <a:gd name="connsiteX251" fmla="*/ 2506487 w 2605628"/>
              <a:gd name="connsiteY251" fmla="*/ 85996 h 1411381"/>
              <a:gd name="connsiteX252" fmla="*/ 2480774 w 2605628"/>
              <a:gd name="connsiteY252" fmla="*/ 52282 h 141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2605628" h="1411381">
                <a:moveTo>
                  <a:pt x="2336208" y="2570"/>
                </a:moveTo>
                <a:lnTo>
                  <a:pt x="2198498" y="26569"/>
                </a:lnTo>
                <a:lnTo>
                  <a:pt x="2178498" y="37426"/>
                </a:lnTo>
                <a:lnTo>
                  <a:pt x="2178498" y="48854"/>
                </a:lnTo>
                <a:lnTo>
                  <a:pt x="2207640" y="63711"/>
                </a:lnTo>
                <a:lnTo>
                  <a:pt x="2204212" y="98567"/>
                </a:lnTo>
                <a:lnTo>
                  <a:pt x="2151071" y="76282"/>
                </a:lnTo>
                <a:lnTo>
                  <a:pt x="2033360" y="122566"/>
                </a:lnTo>
                <a:lnTo>
                  <a:pt x="2013361" y="80282"/>
                </a:lnTo>
                <a:lnTo>
                  <a:pt x="1932792" y="80282"/>
                </a:lnTo>
                <a:lnTo>
                  <a:pt x="1896222" y="119137"/>
                </a:lnTo>
                <a:lnTo>
                  <a:pt x="1765940" y="89424"/>
                </a:lnTo>
                <a:lnTo>
                  <a:pt x="1647087" y="113423"/>
                </a:lnTo>
                <a:lnTo>
                  <a:pt x="1632231" y="150565"/>
                </a:lnTo>
                <a:lnTo>
                  <a:pt x="1650516" y="156279"/>
                </a:lnTo>
                <a:lnTo>
                  <a:pt x="1648801" y="183707"/>
                </a:lnTo>
                <a:lnTo>
                  <a:pt x="1533377" y="196849"/>
                </a:lnTo>
                <a:lnTo>
                  <a:pt x="1540805" y="233419"/>
                </a:lnTo>
                <a:lnTo>
                  <a:pt x="1434523" y="215134"/>
                </a:lnTo>
                <a:lnTo>
                  <a:pt x="1460236" y="167136"/>
                </a:lnTo>
                <a:lnTo>
                  <a:pt x="1352240" y="161422"/>
                </a:lnTo>
                <a:lnTo>
                  <a:pt x="1361382" y="211706"/>
                </a:lnTo>
                <a:lnTo>
                  <a:pt x="1326526" y="228277"/>
                </a:lnTo>
                <a:lnTo>
                  <a:pt x="1297384" y="200278"/>
                </a:lnTo>
                <a:lnTo>
                  <a:pt x="1177960" y="220848"/>
                </a:lnTo>
                <a:lnTo>
                  <a:pt x="1132247" y="263133"/>
                </a:lnTo>
                <a:lnTo>
                  <a:pt x="1130533" y="288846"/>
                </a:lnTo>
                <a:lnTo>
                  <a:pt x="1101391" y="291132"/>
                </a:lnTo>
                <a:lnTo>
                  <a:pt x="1097391" y="261418"/>
                </a:lnTo>
                <a:lnTo>
                  <a:pt x="1191102" y="180278"/>
                </a:lnTo>
                <a:lnTo>
                  <a:pt x="1191102" y="124280"/>
                </a:lnTo>
                <a:lnTo>
                  <a:pt x="1130533" y="107709"/>
                </a:lnTo>
                <a:lnTo>
                  <a:pt x="1051678" y="133994"/>
                </a:lnTo>
                <a:lnTo>
                  <a:pt x="1018536" y="100281"/>
                </a:lnTo>
                <a:lnTo>
                  <a:pt x="1004251" y="100281"/>
                </a:lnTo>
                <a:lnTo>
                  <a:pt x="985966" y="137423"/>
                </a:lnTo>
                <a:lnTo>
                  <a:pt x="1000251" y="153993"/>
                </a:lnTo>
                <a:lnTo>
                  <a:pt x="895683" y="211134"/>
                </a:lnTo>
                <a:lnTo>
                  <a:pt x="805972" y="279704"/>
                </a:lnTo>
                <a:lnTo>
                  <a:pt x="751117" y="355701"/>
                </a:lnTo>
                <a:lnTo>
                  <a:pt x="751117" y="387129"/>
                </a:lnTo>
                <a:lnTo>
                  <a:pt x="809972" y="411128"/>
                </a:lnTo>
                <a:lnTo>
                  <a:pt x="780258" y="433413"/>
                </a:lnTo>
                <a:lnTo>
                  <a:pt x="717975" y="411128"/>
                </a:lnTo>
                <a:lnTo>
                  <a:pt x="692833" y="433413"/>
                </a:lnTo>
                <a:lnTo>
                  <a:pt x="653977" y="388843"/>
                </a:lnTo>
                <a:lnTo>
                  <a:pt x="646549" y="405414"/>
                </a:lnTo>
                <a:lnTo>
                  <a:pt x="688833" y="538552"/>
                </a:lnTo>
                <a:lnTo>
                  <a:pt x="699690" y="541981"/>
                </a:lnTo>
                <a:lnTo>
                  <a:pt x="729403" y="527695"/>
                </a:lnTo>
                <a:lnTo>
                  <a:pt x="743688" y="538552"/>
                </a:lnTo>
                <a:lnTo>
                  <a:pt x="743688" y="562551"/>
                </a:lnTo>
                <a:lnTo>
                  <a:pt x="716261" y="551695"/>
                </a:lnTo>
                <a:lnTo>
                  <a:pt x="699690" y="564266"/>
                </a:lnTo>
                <a:lnTo>
                  <a:pt x="711118" y="588265"/>
                </a:lnTo>
                <a:lnTo>
                  <a:pt x="701976" y="651120"/>
                </a:lnTo>
                <a:lnTo>
                  <a:pt x="644835" y="656834"/>
                </a:lnTo>
                <a:lnTo>
                  <a:pt x="641406" y="636263"/>
                </a:lnTo>
                <a:lnTo>
                  <a:pt x="673976" y="616264"/>
                </a:lnTo>
                <a:lnTo>
                  <a:pt x="681405" y="560837"/>
                </a:lnTo>
                <a:lnTo>
                  <a:pt x="644835" y="512267"/>
                </a:lnTo>
                <a:lnTo>
                  <a:pt x="632264" y="429413"/>
                </a:lnTo>
                <a:lnTo>
                  <a:pt x="573408" y="420270"/>
                </a:lnTo>
                <a:lnTo>
                  <a:pt x="568266" y="449412"/>
                </a:lnTo>
                <a:lnTo>
                  <a:pt x="579122" y="464269"/>
                </a:lnTo>
                <a:lnTo>
                  <a:pt x="555123" y="484840"/>
                </a:lnTo>
                <a:lnTo>
                  <a:pt x="564266" y="540266"/>
                </a:lnTo>
                <a:lnTo>
                  <a:pt x="599122" y="555123"/>
                </a:lnTo>
                <a:lnTo>
                  <a:pt x="606550" y="595693"/>
                </a:lnTo>
                <a:lnTo>
                  <a:pt x="571694" y="573408"/>
                </a:lnTo>
                <a:lnTo>
                  <a:pt x="481983" y="556837"/>
                </a:lnTo>
                <a:lnTo>
                  <a:pt x="471126" y="586551"/>
                </a:lnTo>
                <a:lnTo>
                  <a:pt x="399128" y="612264"/>
                </a:lnTo>
                <a:lnTo>
                  <a:pt x="388271" y="593979"/>
                </a:lnTo>
                <a:lnTo>
                  <a:pt x="295132" y="645977"/>
                </a:lnTo>
                <a:lnTo>
                  <a:pt x="292846" y="680833"/>
                </a:lnTo>
                <a:lnTo>
                  <a:pt x="256276" y="686547"/>
                </a:lnTo>
                <a:lnTo>
                  <a:pt x="267704" y="660262"/>
                </a:lnTo>
                <a:lnTo>
                  <a:pt x="267704" y="634549"/>
                </a:lnTo>
                <a:lnTo>
                  <a:pt x="230562" y="621978"/>
                </a:lnTo>
                <a:lnTo>
                  <a:pt x="207134" y="631121"/>
                </a:lnTo>
                <a:lnTo>
                  <a:pt x="227134" y="669976"/>
                </a:lnTo>
                <a:lnTo>
                  <a:pt x="241419" y="695690"/>
                </a:lnTo>
                <a:lnTo>
                  <a:pt x="241419" y="716261"/>
                </a:lnTo>
                <a:lnTo>
                  <a:pt x="213991" y="710546"/>
                </a:lnTo>
                <a:lnTo>
                  <a:pt x="208849" y="704832"/>
                </a:lnTo>
                <a:lnTo>
                  <a:pt x="181421" y="734546"/>
                </a:lnTo>
                <a:lnTo>
                  <a:pt x="195706" y="760259"/>
                </a:lnTo>
                <a:lnTo>
                  <a:pt x="133423" y="758545"/>
                </a:lnTo>
                <a:lnTo>
                  <a:pt x="153993" y="784258"/>
                </a:lnTo>
                <a:lnTo>
                  <a:pt x="148279" y="795687"/>
                </a:lnTo>
                <a:lnTo>
                  <a:pt x="115138" y="795687"/>
                </a:lnTo>
                <a:lnTo>
                  <a:pt x="91710" y="779116"/>
                </a:lnTo>
                <a:lnTo>
                  <a:pt x="85996" y="732831"/>
                </a:lnTo>
                <a:lnTo>
                  <a:pt x="47711" y="717975"/>
                </a:lnTo>
                <a:lnTo>
                  <a:pt x="47711" y="699690"/>
                </a:lnTo>
                <a:lnTo>
                  <a:pt x="128280" y="716261"/>
                </a:lnTo>
                <a:lnTo>
                  <a:pt x="172279" y="719689"/>
                </a:lnTo>
                <a:lnTo>
                  <a:pt x="190564" y="692261"/>
                </a:lnTo>
                <a:lnTo>
                  <a:pt x="173993" y="662548"/>
                </a:lnTo>
                <a:lnTo>
                  <a:pt x="56854" y="616264"/>
                </a:lnTo>
                <a:lnTo>
                  <a:pt x="16284" y="626549"/>
                </a:lnTo>
                <a:lnTo>
                  <a:pt x="2570" y="637977"/>
                </a:lnTo>
                <a:lnTo>
                  <a:pt x="6570" y="665405"/>
                </a:lnTo>
                <a:lnTo>
                  <a:pt x="23712" y="668834"/>
                </a:lnTo>
                <a:lnTo>
                  <a:pt x="19712" y="711689"/>
                </a:lnTo>
                <a:lnTo>
                  <a:pt x="72853" y="836257"/>
                </a:lnTo>
                <a:lnTo>
                  <a:pt x="34569" y="897397"/>
                </a:lnTo>
                <a:lnTo>
                  <a:pt x="32283" y="911111"/>
                </a:lnTo>
                <a:lnTo>
                  <a:pt x="51711" y="924825"/>
                </a:lnTo>
                <a:lnTo>
                  <a:pt x="33997" y="936253"/>
                </a:lnTo>
                <a:lnTo>
                  <a:pt x="21998" y="936825"/>
                </a:lnTo>
                <a:lnTo>
                  <a:pt x="24283" y="990537"/>
                </a:lnTo>
                <a:lnTo>
                  <a:pt x="40283" y="1013394"/>
                </a:lnTo>
                <a:lnTo>
                  <a:pt x="40854" y="1035679"/>
                </a:lnTo>
                <a:lnTo>
                  <a:pt x="61425" y="1037393"/>
                </a:lnTo>
                <a:lnTo>
                  <a:pt x="92853" y="1049392"/>
                </a:lnTo>
                <a:lnTo>
                  <a:pt x="126566" y="1095105"/>
                </a:lnTo>
                <a:lnTo>
                  <a:pt x="126566" y="1107676"/>
                </a:lnTo>
                <a:lnTo>
                  <a:pt x="115709" y="1125961"/>
                </a:lnTo>
                <a:lnTo>
                  <a:pt x="140851" y="1124818"/>
                </a:lnTo>
                <a:lnTo>
                  <a:pt x="164850" y="1131675"/>
                </a:lnTo>
                <a:lnTo>
                  <a:pt x="197992" y="1177960"/>
                </a:lnTo>
                <a:lnTo>
                  <a:pt x="278561" y="1185388"/>
                </a:lnTo>
                <a:lnTo>
                  <a:pt x="275132" y="1240815"/>
                </a:lnTo>
                <a:lnTo>
                  <a:pt x="247133" y="1264814"/>
                </a:lnTo>
                <a:lnTo>
                  <a:pt x="252847" y="1273956"/>
                </a:lnTo>
                <a:lnTo>
                  <a:pt x="225420" y="1303670"/>
                </a:lnTo>
                <a:lnTo>
                  <a:pt x="218563" y="1331669"/>
                </a:lnTo>
                <a:lnTo>
                  <a:pt x="234562" y="1355668"/>
                </a:lnTo>
                <a:lnTo>
                  <a:pt x="287703" y="1373953"/>
                </a:lnTo>
                <a:lnTo>
                  <a:pt x="309988" y="1360811"/>
                </a:lnTo>
                <a:lnTo>
                  <a:pt x="451127" y="1414523"/>
                </a:lnTo>
                <a:lnTo>
                  <a:pt x="456269" y="1399667"/>
                </a:lnTo>
                <a:lnTo>
                  <a:pt x="427127" y="1372239"/>
                </a:lnTo>
                <a:lnTo>
                  <a:pt x="427127" y="1336811"/>
                </a:lnTo>
                <a:lnTo>
                  <a:pt x="408842" y="1331097"/>
                </a:lnTo>
                <a:lnTo>
                  <a:pt x="412271" y="1301955"/>
                </a:lnTo>
                <a:lnTo>
                  <a:pt x="441984" y="1266528"/>
                </a:lnTo>
                <a:lnTo>
                  <a:pt x="389414" y="1227101"/>
                </a:lnTo>
                <a:lnTo>
                  <a:pt x="392843" y="1172245"/>
                </a:lnTo>
                <a:lnTo>
                  <a:pt x="449412" y="1135675"/>
                </a:lnTo>
                <a:lnTo>
                  <a:pt x="515125" y="1139104"/>
                </a:lnTo>
                <a:lnTo>
                  <a:pt x="525981" y="1159674"/>
                </a:lnTo>
                <a:lnTo>
                  <a:pt x="593979" y="1163103"/>
                </a:lnTo>
                <a:lnTo>
                  <a:pt x="643692" y="1135675"/>
                </a:lnTo>
                <a:lnTo>
                  <a:pt x="617978" y="1107676"/>
                </a:lnTo>
                <a:lnTo>
                  <a:pt x="623121" y="1056249"/>
                </a:lnTo>
                <a:lnTo>
                  <a:pt x="751688" y="993394"/>
                </a:lnTo>
                <a:lnTo>
                  <a:pt x="849971" y="1037393"/>
                </a:lnTo>
                <a:lnTo>
                  <a:pt x="883112" y="1008251"/>
                </a:lnTo>
                <a:lnTo>
                  <a:pt x="980252" y="1100248"/>
                </a:lnTo>
                <a:lnTo>
                  <a:pt x="1053393" y="1093391"/>
                </a:lnTo>
                <a:lnTo>
                  <a:pt x="1079106" y="1119104"/>
                </a:lnTo>
                <a:lnTo>
                  <a:pt x="1148818" y="1126533"/>
                </a:lnTo>
                <a:lnTo>
                  <a:pt x="1194531" y="1063678"/>
                </a:lnTo>
                <a:lnTo>
                  <a:pt x="1253386" y="1089391"/>
                </a:lnTo>
                <a:lnTo>
                  <a:pt x="1284242" y="1095105"/>
                </a:lnTo>
                <a:lnTo>
                  <a:pt x="1315670" y="1067106"/>
                </a:lnTo>
                <a:lnTo>
                  <a:pt x="1288242" y="1048821"/>
                </a:lnTo>
                <a:lnTo>
                  <a:pt x="1311670" y="1011679"/>
                </a:lnTo>
                <a:lnTo>
                  <a:pt x="1379668" y="1033964"/>
                </a:lnTo>
                <a:lnTo>
                  <a:pt x="1394524" y="1063678"/>
                </a:lnTo>
                <a:lnTo>
                  <a:pt x="1423666" y="1065392"/>
                </a:lnTo>
                <a:lnTo>
                  <a:pt x="1441951" y="1052249"/>
                </a:lnTo>
                <a:lnTo>
                  <a:pt x="1491664" y="1050535"/>
                </a:lnTo>
                <a:lnTo>
                  <a:pt x="1496807" y="1063678"/>
                </a:lnTo>
                <a:lnTo>
                  <a:pt x="1553947" y="1067106"/>
                </a:lnTo>
                <a:lnTo>
                  <a:pt x="1592232" y="1026536"/>
                </a:lnTo>
                <a:lnTo>
                  <a:pt x="1671086" y="1035679"/>
                </a:lnTo>
                <a:lnTo>
                  <a:pt x="1695086" y="1026536"/>
                </a:lnTo>
                <a:lnTo>
                  <a:pt x="1701943" y="982537"/>
                </a:lnTo>
                <a:lnTo>
                  <a:pt x="1678515" y="928825"/>
                </a:lnTo>
                <a:lnTo>
                  <a:pt x="1701943" y="908254"/>
                </a:lnTo>
                <a:lnTo>
                  <a:pt x="1777369" y="908254"/>
                </a:lnTo>
                <a:lnTo>
                  <a:pt x="1848795" y="993394"/>
                </a:lnTo>
                <a:lnTo>
                  <a:pt x="1940220" y="1045393"/>
                </a:lnTo>
                <a:lnTo>
                  <a:pt x="1967648" y="1045393"/>
                </a:lnTo>
                <a:lnTo>
                  <a:pt x="1971648" y="1023108"/>
                </a:lnTo>
                <a:lnTo>
                  <a:pt x="2004218" y="1002537"/>
                </a:lnTo>
                <a:lnTo>
                  <a:pt x="2008218" y="1122533"/>
                </a:lnTo>
                <a:lnTo>
                  <a:pt x="1978505" y="1124818"/>
                </a:lnTo>
                <a:lnTo>
                  <a:pt x="1978505" y="1153960"/>
                </a:lnTo>
                <a:lnTo>
                  <a:pt x="1995076" y="1174531"/>
                </a:lnTo>
                <a:lnTo>
                  <a:pt x="1992219" y="1200816"/>
                </a:lnTo>
                <a:lnTo>
                  <a:pt x="2004218" y="1205959"/>
                </a:lnTo>
                <a:lnTo>
                  <a:pt x="2011647" y="1187674"/>
                </a:lnTo>
                <a:lnTo>
                  <a:pt x="2022504" y="1191102"/>
                </a:lnTo>
                <a:lnTo>
                  <a:pt x="2029932" y="1198530"/>
                </a:lnTo>
                <a:lnTo>
                  <a:pt x="2063073" y="1191102"/>
                </a:lnTo>
                <a:lnTo>
                  <a:pt x="2095644" y="1095105"/>
                </a:lnTo>
                <a:lnTo>
                  <a:pt x="2099644" y="975109"/>
                </a:lnTo>
                <a:lnTo>
                  <a:pt x="2057359" y="878541"/>
                </a:lnTo>
                <a:lnTo>
                  <a:pt x="2004218" y="813972"/>
                </a:lnTo>
                <a:lnTo>
                  <a:pt x="1978505" y="817971"/>
                </a:lnTo>
                <a:lnTo>
                  <a:pt x="1978505" y="837971"/>
                </a:lnTo>
                <a:lnTo>
                  <a:pt x="1916221" y="813972"/>
                </a:lnTo>
                <a:lnTo>
                  <a:pt x="1940220" y="762545"/>
                </a:lnTo>
                <a:lnTo>
                  <a:pt x="1960220" y="625406"/>
                </a:lnTo>
                <a:lnTo>
                  <a:pt x="2044789" y="599693"/>
                </a:lnTo>
                <a:lnTo>
                  <a:pt x="2084787" y="573980"/>
                </a:lnTo>
                <a:lnTo>
                  <a:pt x="2128786" y="573980"/>
                </a:lnTo>
                <a:lnTo>
                  <a:pt x="2117929" y="588836"/>
                </a:lnTo>
                <a:lnTo>
                  <a:pt x="2128786" y="607121"/>
                </a:lnTo>
                <a:lnTo>
                  <a:pt x="2167070" y="566551"/>
                </a:lnTo>
                <a:lnTo>
                  <a:pt x="2189355" y="568265"/>
                </a:lnTo>
                <a:lnTo>
                  <a:pt x="2185927" y="544266"/>
                </a:lnTo>
                <a:lnTo>
                  <a:pt x="2151071" y="536838"/>
                </a:lnTo>
                <a:lnTo>
                  <a:pt x="2174498" y="449984"/>
                </a:lnTo>
                <a:lnTo>
                  <a:pt x="2205926" y="420270"/>
                </a:lnTo>
                <a:lnTo>
                  <a:pt x="2219069" y="464840"/>
                </a:lnTo>
                <a:lnTo>
                  <a:pt x="2244782" y="472269"/>
                </a:lnTo>
                <a:lnTo>
                  <a:pt x="2270496" y="431127"/>
                </a:lnTo>
                <a:lnTo>
                  <a:pt x="2255639" y="403699"/>
                </a:lnTo>
                <a:lnTo>
                  <a:pt x="2261353" y="379700"/>
                </a:lnTo>
                <a:lnTo>
                  <a:pt x="2299637" y="379700"/>
                </a:lnTo>
                <a:lnTo>
                  <a:pt x="2290495" y="397985"/>
                </a:lnTo>
                <a:lnTo>
                  <a:pt x="2293923" y="464840"/>
                </a:lnTo>
                <a:lnTo>
                  <a:pt x="2239068" y="601407"/>
                </a:lnTo>
                <a:lnTo>
                  <a:pt x="2244782" y="631121"/>
                </a:lnTo>
                <a:lnTo>
                  <a:pt x="2242496" y="680833"/>
                </a:lnTo>
                <a:lnTo>
                  <a:pt x="2345350" y="830542"/>
                </a:lnTo>
                <a:lnTo>
                  <a:pt x="2365349" y="836257"/>
                </a:lnTo>
                <a:lnTo>
                  <a:pt x="2367064" y="713975"/>
                </a:lnTo>
                <a:lnTo>
                  <a:pt x="2387635" y="695690"/>
                </a:lnTo>
                <a:lnTo>
                  <a:pt x="2365349" y="647691"/>
                </a:lnTo>
                <a:lnTo>
                  <a:pt x="2383635" y="627121"/>
                </a:lnTo>
                <a:lnTo>
                  <a:pt x="2343636" y="573980"/>
                </a:lnTo>
                <a:lnTo>
                  <a:pt x="2321351" y="575694"/>
                </a:lnTo>
                <a:lnTo>
                  <a:pt x="2313923" y="487125"/>
                </a:lnTo>
                <a:lnTo>
                  <a:pt x="2371064" y="472269"/>
                </a:lnTo>
                <a:lnTo>
                  <a:pt x="2374492" y="445984"/>
                </a:lnTo>
                <a:lnTo>
                  <a:pt x="2403634" y="438555"/>
                </a:lnTo>
                <a:lnTo>
                  <a:pt x="2420205" y="453412"/>
                </a:lnTo>
                <a:lnTo>
                  <a:pt x="2440204" y="372272"/>
                </a:lnTo>
                <a:lnTo>
                  <a:pt x="2475060" y="313417"/>
                </a:lnTo>
                <a:lnTo>
                  <a:pt x="2502488" y="298560"/>
                </a:lnTo>
                <a:lnTo>
                  <a:pt x="2526487" y="300274"/>
                </a:lnTo>
                <a:lnTo>
                  <a:pt x="2526487" y="272275"/>
                </a:lnTo>
                <a:lnTo>
                  <a:pt x="2488203" y="264847"/>
                </a:lnTo>
                <a:lnTo>
                  <a:pt x="2435061" y="220848"/>
                </a:lnTo>
                <a:lnTo>
                  <a:pt x="2460775" y="191135"/>
                </a:lnTo>
                <a:lnTo>
                  <a:pt x="2438490" y="141422"/>
                </a:lnTo>
                <a:lnTo>
                  <a:pt x="2456775" y="122566"/>
                </a:lnTo>
                <a:lnTo>
                  <a:pt x="2479060" y="152279"/>
                </a:lnTo>
                <a:lnTo>
                  <a:pt x="2533915" y="172850"/>
                </a:lnTo>
                <a:lnTo>
                  <a:pt x="2594485" y="177993"/>
                </a:lnTo>
                <a:lnTo>
                  <a:pt x="2601342" y="152279"/>
                </a:lnTo>
                <a:lnTo>
                  <a:pt x="2570486" y="120852"/>
                </a:lnTo>
                <a:lnTo>
                  <a:pt x="2605342" y="72853"/>
                </a:lnTo>
                <a:lnTo>
                  <a:pt x="2526487" y="44854"/>
                </a:lnTo>
                <a:lnTo>
                  <a:pt x="2506487" y="85996"/>
                </a:lnTo>
                <a:lnTo>
                  <a:pt x="2480774" y="52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6" name="Freihandform: Form 185">
            <a:extLst>
              <a:ext uri="{FF2B5EF4-FFF2-40B4-BE49-F238E27FC236}">
                <a16:creationId xmlns:a16="http://schemas.microsoft.com/office/drawing/2014/main" id="{E9CBB51C-0EF7-88CC-129D-DADDF4A107CF}"/>
              </a:ext>
            </a:extLst>
          </p:cNvPr>
          <p:cNvSpPr/>
          <p:nvPr userDrawn="1"/>
        </p:nvSpPr>
        <p:spPr>
          <a:xfrm>
            <a:off x="10184588" y="2781011"/>
            <a:ext cx="829246" cy="378607"/>
          </a:xfrm>
          <a:custGeom>
            <a:avLst/>
            <a:gdLst>
              <a:gd name="connsiteX0" fmla="*/ 2570 w 582837"/>
              <a:gd name="connsiteY0" fmla="*/ 112852 h 279990"/>
              <a:gd name="connsiteX1" fmla="*/ 44854 w 582837"/>
              <a:gd name="connsiteY1" fmla="*/ 56854 h 279990"/>
              <a:gd name="connsiteX2" fmla="*/ 95710 w 582837"/>
              <a:gd name="connsiteY2" fmla="*/ 80282 h 279990"/>
              <a:gd name="connsiteX3" fmla="*/ 130565 w 582837"/>
              <a:gd name="connsiteY3" fmla="*/ 89424 h 279990"/>
              <a:gd name="connsiteX4" fmla="*/ 172850 w 582837"/>
              <a:gd name="connsiteY4" fmla="*/ 50568 h 279990"/>
              <a:gd name="connsiteX5" fmla="*/ 144279 w 582837"/>
              <a:gd name="connsiteY5" fmla="*/ 29426 h 279990"/>
              <a:gd name="connsiteX6" fmla="*/ 163136 w 582837"/>
              <a:gd name="connsiteY6" fmla="*/ 2570 h 279990"/>
              <a:gd name="connsiteX7" fmla="*/ 219706 w 582837"/>
              <a:gd name="connsiteY7" fmla="*/ 22569 h 279990"/>
              <a:gd name="connsiteX8" fmla="*/ 239133 w 582837"/>
              <a:gd name="connsiteY8" fmla="*/ 54568 h 279990"/>
              <a:gd name="connsiteX9" fmla="*/ 274561 w 582837"/>
              <a:gd name="connsiteY9" fmla="*/ 55711 h 279990"/>
              <a:gd name="connsiteX10" fmla="*/ 293417 w 582837"/>
              <a:gd name="connsiteY10" fmla="*/ 41997 h 279990"/>
              <a:gd name="connsiteX11" fmla="*/ 331130 w 582837"/>
              <a:gd name="connsiteY11" fmla="*/ 40283 h 279990"/>
              <a:gd name="connsiteX12" fmla="*/ 339702 w 582837"/>
              <a:gd name="connsiteY12" fmla="*/ 54568 h 279990"/>
              <a:gd name="connsiteX13" fmla="*/ 403128 w 582837"/>
              <a:gd name="connsiteY13" fmla="*/ 57997 h 279990"/>
              <a:gd name="connsiteX14" fmla="*/ 443127 w 582837"/>
              <a:gd name="connsiteY14" fmla="*/ 16855 h 279990"/>
              <a:gd name="connsiteX15" fmla="*/ 498553 w 582837"/>
              <a:gd name="connsiteY15" fmla="*/ 22569 h 279990"/>
              <a:gd name="connsiteX16" fmla="*/ 495125 w 582837"/>
              <a:gd name="connsiteY16" fmla="*/ 78567 h 279990"/>
              <a:gd name="connsiteX17" fmla="*/ 519696 w 582837"/>
              <a:gd name="connsiteY17" fmla="*/ 83710 h 279990"/>
              <a:gd name="connsiteX18" fmla="*/ 549409 w 582837"/>
              <a:gd name="connsiteY18" fmla="*/ 70568 h 279990"/>
              <a:gd name="connsiteX19" fmla="*/ 580837 w 582837"/>
              <a:gd name="connsiteY19" fmla="*/ 85996 h 279990"/>
              <a:gd name="connsiteX20" fmla="*/ 580265 w 582837"/>
              <a:gd name="connsiteY20" fmla="*/ 93995 h 279990"/>
              <a:gd name="connsiteX21" fmla="*/ 557409 w 582837"/>
              <a:gd name="connsiteY21" fmla="*/ 94567 h 279990"/>
              <a:gd name="connsiteX22" fmla="*/ 533409 w 582837"/>
              <a:gd name="connsiteY22" fmla="*/ 144851 h 279990"/>
              <a:gd name="connsiteX23" fmla="*/ 515125 w 582837"/>
              <a:gd name="connsiteY23" fmla="*/ 146565 h 279990"/>
              <a:gd name="connsiteX24" fmla="*/ 443127 w 582837"/>
              <a:gd name="connsiteY24" fmla="*/ 240848 h 279990"/>
              <a:gd name="connsiteX25" fmla="*/ 369415 w 582837"/>
              <a:gd name="connsiteY25" fmla="*/ 273418 h 279990"/>
              <a:gd name="connsiteX26" fmla="*/ 323702 w 582837"/>
              <a:gd name="connsiteY26" fmla="*/ 276847 h 279990"/>
              <a:gd name="connsiteX27" fmla="*/ 285418 w 582837"/>
              <a:gd name="connsiteY27" fmla="*/ 252276 h 279990"/>
              <a:gd name="connsiteX28" fmla="*/ 236276 w 582837"/>
              <a:gd name="connsiteY28" fmla="*/ 277989 h 279990"/>
              <a:gd name="connsiteX29" fmla="*/ 188278 w 582837"/>
              <a:gd name="connsiteY29" fmla="*/ 263133 h 279990"/>
              <a:gd name="connsiteX30" fmla="*/ 174564 w 582837"/>
              <a:gd name="connsiteY30" fmla="*/ 228277 h 279990"/>
              <a:gd name="connsiteX31" fmla="*/ 83710 w 582837"/>
              <a:gd name="connsiteY31" fmla="*/ 221991 h 279990"/>
              <a:gd name="connsiteX32" fmla="*/ 36854 w 582837"/>
              <a:gd name="connsiteY32" fmla="*/ 142565 h 279990"/>
              <a:gd name="connsiteX33" fmla="*/ 13998 w 582837"/>
              <a:gd name="connsiteY33" fmla="*/ 141422 h 27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2837" h="279990">
                <a:moveTo>
                  <a:pt x="2570" y="112852"/>
                </a:moveTo>
                <a:lnTo>
                  <a:pt x="44854" y="56854"/>
                </a:lnTo>
                <a:lnTo>
                  <a:pt x="95710" y="80282"/>
                </a:lnTo>
                <a:lnTo>
                  <a:pt x="130565" y="89424"/>
                </a:lnTo>
                <a:lnTo>
                  <a:pt x="172850" y="50568"/>
                </a:lnTo>
                <a:lnTo>
                  <a:pt x="144279" y="29426"/>
                </a:lnTo>
                <a:lnTo>
                  <a:pt x="163136" y="2570"/>
                </a:lnTo>
                <a:lnTo>
                  <a:pt x="219706" y="22569"/>
                </a:lnTo>
                <a:lnTo>
                  <a:pt x="239133" y="54568"/>
                </a:lnTo>
                <a:lnTo>
                  <a:pt x="274561" y="55711"/>
                </a:lnTo>
                <a:lnTo>
                  <a:pt x="293417" y="41997"/>
                </a:lnTo>
                <a:lnTo>
                  <a:pt x="331130" y="40283"/>
                </a:lnTo>
                <a:lnTo>
                  <a:pt x="339702" y="54568"/>
                </a:lnTo>
                <a:lnTo>
                  <a:pt x="403128" y="57997"/>
                </a:lnTo>
                <a:lnTo>
                  <a:pt x="443127" y="16855"/>
                </a:lnTo>
                <a:lnTo>
                  <a:pt x="498553" y="22569"/>
                </a:lnTo>
                <a:lnTo>
                  <a:pt x="495125" y="78567"/>
                </a:lnTo>
                <a:lnTo>
                  <a:pt x="519696" y="83710"/>
                </a:lnTo>
                <a:lnTo>
                  <a:pt x="549409" y="70568"/>
                </a:lnTo>
                <a:lnTo>
                  <a:pt x="580837" y="85996"/>
                </a:lnTo>
                <a:lnTo>
                  <a:pt x="580265" y="93995"/>
                </a:lnTo>
                <a:lnTo>
                  <a:pt x="557409" y="94567"/>
                </a:lnTo>
                <a:lnTo>
                  <a:pt x="533409" y="144851"/>
                </a:lnTo>
                <a:lnTo>
                  <a:pt x="515125" y="146565"/>
                </a:lnTo>
                <a:lnTo>
                  <a:pt x="443127" y="240848"/>
                </a:lnTo>
                <a:lnTo>
                  <a:pt x="369415" y="273418"/>
                </a:lnTo>
                <a:lnTo>
                  <a:pt x="323702" y="276847"/>
                </a:lnTo>
                <a:lnTo>
                  <a:pt x="285418" y="252276"/>
                </a:lnTo>
                <a:lnTo>
                  <a:pt x="236276" y="277989"/>
                </a:lnTo>
                <a:lnTo>
                  <a:pt x="188278" y="263133"/>
                </a:lnTo>
                <a:lnTo>
                  <a:pt x="174564" y="228277"/>
                </a:lnTo>
                <a:lnTo>
                  <a:pt x="83710" y="221991"/>
                </a:lnTo>
                <a:lnTo>
                  <a:pt x="36854" y="142565"/>
                </a:lnTo>
                <a:lnTo>
                  <a:pt x="13998" y="14142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7" name="Freihandform: Form 186">
            <a:extLst>
              <a:ext uri="{FF2B5EF4-FFF2-40B4-BE49-F238E27FC236}">
                <a16:creationId xmlns:a16="http://schemas.microsoft.com/office/drawing/2014/main" id="{42944782-863B-18C2-BE0F-143C6206C90D}"/>
              </a:ext>
            </a:extLst>
          </p:cNvPr>
          <p:cNvSpPr/>
          <p:nvPr userDrawn="1"/>
        </p:nvSpPr>
        <p:spPr>
          <a:xfrm>
            <a:off x="11263421" y="3032898"/>
            <a:ext cx="130078" cy="208620"/>
          </a:xfrm>
          <a:custGeom>
            <a:avLst/>
            <a:gdLst>
              <a:gd name="connsiteX0" fmla="*/ 5998 w 91425"/>
              <a:gd name="connsiteY0" fmla="*/ 102567 h 154280"/>
              <a:gd name="connsiteX1" fmla="*/ 19141 w 91425"/>
              <a:gd name="connsiteY1" fmla="*/ 108281 h 154280"/>
              <a:gd name="connsiteX2" fmla="*/ 23712 w 91425"/>
              <a:gd name="connsiteY2" fmla="*/ 155136 h 154280"/>
              <a:gd name="connsiteX3" fmla="*/ 49997 w 91425"/>
              <a:gd name="connsiteY3" fmla="*/ 156850 h 154280"/>
              <a:gd name="connsiteX4" fmla="*/ 75139 w 91425"/>
              <a:gd name="connsiteY4" fmla="*/ 127709 h 154280"/>
              <a:gd name="connsiteX5" fmla="*/ 66567 w 91425"/>
              <a:gd name="connsiteY5" fmla="*/ 119709 h 154280"/>
              <a:gd name="connsiteX6" fmla="*/ 67710 w 91425"/>
              <a:gd name="connsiteY6" fmla="*/ 88281 h 154280"/>
              <a:gd name="connsiteX7" fmla="*/ 90567 w 91425"/>
              <a:gd name="connsiteY7" fmla="*/ 60282 h 154280"/>
              <a:gd name="connsiteX8" fmla="*/ 78567 w 91425"/>
              <a:gd name="connsiteY8" fmla="*/ 39140 h 154280"/>
              <a:gd name="connsiteX9" fmla="*/ 86567 w 91425"/>
              <a:gd name="connsiteY9" fmla="*/ 30569 h 154280"/>
              <a:gd name="connsiteX10" fmla="*/ 90567 w 91425"/>
              <a:gd name="connsiteY10" fmla="*/ 8284 h 154280"/>
              <a:gd name="connsiteX11" fmla="*/ 77424 w 91425"/>
              <a:gd name="connsiteY11" fmla="*/ 2570 h 154280"/>
              <a:gd name="connsiteX12" fmla="*/ 65996 w 91425"/>
              <a:gd name="connsiteY12" fmla="*/ 8284 h 154280"/>
              <a:gd name="connsiteX13" fmla="*/ 51711 w 91425"/>
              <a:gd name="connsiteY13" fmla="*/ 51140 h 154280"/>
              <a:gd name="connsiteX14" fmla="*/ 28855 w 91425"/>
              <a:gd name="connsiteY14" fmla="*/ 48854 h 154280"/>
              <a:gd name="connsiteX15" fmla="*/ 2570 w 91425"/>
              <a:gd name="connsiteY15" fmla="*/ 80282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25" h="154280">
                <a:moveTo>
                  <a:pt x="5998" y="102567"/>
                </a:moveTo>
                <a:lnTo>
                  <a:pt x="19141" y="108281"/>
                </a:lnTo>
                <a:lnTo>
                  <a:pt x="23712" y="155136"/>
                </a:lnTo>
                <a:lnTo>
                  <a:pt x="49997" y="156850"/>
                </a:lnTo>
                <a:lnTo>
                  <a:pt x="75139" y="127709"/>
                </a:lnTo>
                <a:lnTo>
                  <a:pt x="66567" y="119709"/>
                </a:lnTo>
                <a:lnTo>
                  <a:pt x="67710" y="88281"/>
                </a:lnTo>
                <a:lnTo>
                  <a:pt x="90567" y="60282"/>
                </a:lnTo>
                <a:lnTo>
                  <a:pt x="78567" y="39140"/>
                </a:lnTo>
                <a:lnTo>
                  <a:pt x="86567" y="30569"/>
                </a:lnTo>
                <a:lnTo>
                  <a:pt x="90567" y="8284"/>
                </a:lnTo>
                <a:lnTo>
                  <a:pt x="77424" y="2570"/>
                </a:lnTo>
                <a:lnTo>
                  <a:pt x="65996" y="8284"/>
                </a:lnTo>
                <a:lnTo>
                  <a:pt x="51711" y="51140"/>
                </a:lnTo>
                <a:lnTo>
                  <a:pt x="28855" y="48854"/>
                </a:lnTo>
                <a:lnTo>
                  <a:pt x="2570" y="8028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8" name="Freihandform: Form 187">
            <a:extLst>
              <a:ext uri="{FF2B5EF4-FFF2-40B4-BE49-F238E27FC236}">
                <a16:creationId xmlns:a16="http://schemas.microsoft.com/office/drawing/2014/main" id="{759E4D27-E1A9-6C87-8A04-C39E1B63F95E}"/>
              </a:ext>
            </a:extLst>
          </p:cNvPr>
          <p:cNvSpPr/>
          <p:nvPr userDrawn="1"/>
        </p:nvSpPr>
        <p:spPr>
          <a:xfrm>
            <a:off x="11339028" y="3206747"/>
            <a:ext cx="113817" cy="162259"/>
          </a:xfrm>
          <a:custGeom>
            <a:avLst/>
            <a:gdLst>
              <a:gd name="connsiteX0" fmla="*/ 25998 w 79997"/>
              <a:gd name="connsiteY0" fmla="*/ 2570 h 119996"/>
              <a:gd name="connsiteX1" fmla="*/ 71139 w 79997"/>
              <a:gd name="connsiteY1" fmla="*/ 39711 h 119996"/>
              <a:gd name="connsiteX2" fmla="*/ 79139 w 79997"/>
              <a:gd name="connsiteY2" fmla="*/ 75139 h 119996"/>
              <a:gd name="connsiteX3" fmla="*/ 77424 w 79997"/>
              <a:gd name="connsiteY3" fmla="*/ 94567 h 119996"/>
              <a:gd name="connsiteX4" fmla="*/ 55140 w 79997"/>
              <a:gd name="connsiteY4" fmla="*/ 119137 h 119996"/>
              <a:gd name="connsiteX5" fmla="*/ 36283 w 79997"/>
              <a:gd name="connsiteY5" fmla="*/ 120280 h 119996"/>
              <a:gd name="connsiteX6" fmla="*/ 14569 w 79997"/>
              <a:gd name="connsiteY6" fmla="*/ 73996 h 119996"/>
              <a:gd name="connsiteX7" fmla="*/ 6570 w 79997"/>
              <a:gd name="connsiteY7" fmla="*/ 51711 h 119996"/>
              <a:gd name="connsiteX8" fmla="*/ 15141 w 79997"/>
              <a:gd name="connsiteY8" fmla="*/ 44854 h 119996"/>
              <a:gd name="connsiteX9" fmla="*/ 13426 w 79997"/>
              <a:gd name="connsiteY9" fmla="*/ 35712 h 119996"/>
              <a:gd name="connsiteX10" fmla="*/ 2570 w 79997"/>
              <a:gd name="connsiteY10" fmla="*/ 30569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97" h="119996">
                <a:moveTo>
                  <a:pt x="25998" y="2570"/>
                </a:moveTo>
                <a:lnTo>
                  <a:pt x="71139" y="39711"/>
                </a:lnTo>
                <a:lnTo>
                  <a:pt x="79139" y="75139"/>
                </a:lnTo>
                <a:lnTo>
                  <a:pt x="77424" y="94567"/>
                </a:lnTo>
                <a:lnTo>
                  <a:pt x="55140" y="119137"/>
                </a:lnTo>
                <a:lnTo>
                  <a:pt x="36283" y="120280"/>
                </a:lnTo>
                <a:lnTo>
                  <a:pt x="14569" y="73996"/>
                </a:lnTo>
                <a:lnTo>
                  <a:pt x="6570" y="51711"/>
                </a:lnTo>
                <a:lnTo>
                  <a:pt x="15141" y="44854"/>
                </a:lnTo>
                <a:lnTo>
                  <a:pt x="13426" y="35712"/>
                </a:lnTo>
                <a:lnTo>
                  <a:pt x="2570" y="30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9" name="Freihandform: Form 188">
            <a:extLst>
              <a:ext uri="{FF2B5EF4-FFF2-40B4-BE49-F238E27FC236}">
                <a16:creationId xmlns:a16="http://schemas.microsoft.com/office/drawing/2014/main" id="{A4740433-56FE-36CF-B935-0FA1EC6ABF05}"/>
              </a:ext>
            </a:extLst>
          </p:cNvPr>
          <p:cNvSpPr/>
          <p:nvPr userDrawn="1"/>
        </p:nvSpPr>
        <p:spPr>
          <a:xfrm>
            <a:off x="9104944" y="2754739"/>
            <a:ext cx="1040623" cy="540866"/>
          </a:xfrm>
          <a:custGeom>
            <a:avLst/>
            <a:gdLst>
              <a:gd name="connsiteX0" fmla="*/ 53425 w 731404"/>
              <a:gd name="connsiteY0" fmla="*/ 267132 h 399986"/>
              <a:gd name="connsiteX1" fmla="*/ 83138 w 731404"/>
              <a:gd name="connsiteY1" fmla="*/ 254561 h 399986"/>
              <a:gd name="connsiteX2" fmla="*/ 116280 w 731404"/>
              <a:gd name="connsiteY2" fmla="*/ 253419 h 399986"/>
              <a:gd name="connsiteX3" fmla="*/ 118566 w 731404"/>
              <a:gd name="connsiteY3" fmla="*/ 304274 h 399986"/>
              <a:gd name="connsiteX4" fmla="*/ 99138 w 731404"/>
              <a:gd name="connsiteY4" fmla="*/ 304274 h 399986"/>
              <a:gd name="connsiteX5" fmla="*/ 84281 w 731404"/>
              <a:gd name="connsiteY5" fmla="*/ 328845 h 399986"/>
              <a:gd name="connsiteX6" fmla="*/ 103709 w 731404"/>
              <a:gd name="connsiteY6" fmla="*/ 361415 h 399986"/>
              <a:gd name="connsiteX7" fmla="*/ 132851 w 731404"/>
              <a:gd name="connsiteY7" fmla="*/ 377415 h 399986"/>
              <a:gd name="connsiteX8" fmla="*/ 135137 w 731404"/>
              <a:gd name="connsiteY8" fmla="*/ 396271 h 399986"/>
              <a:gd name="connsiteX9" fmla="*/ 145994 w 731404"/>
              <a:gd name="connsiteY9" fmla="*/ 392843 h 399986"/>
              <a:gd name="connsiteX10" fmla="*/ 155708 w 731404"/>
              <a:gd name="connsiteY10" fmla="*/ 380843 h 399986"/>
              <a:gd name="connsiteX11" fmla="*/ 171707 w 731404"/>
              <a:gd name="connsiteY11" fmla="*/ 384271 h 399986"/>
              <a:gd name="connsiteX12" fmla="*/ 179707 w 731404"/>
              <a:gd name="connsiteY12" fmla="*/ 400842 h 399986"/>
              <a:gd name="connsiteX13" fmla="*/ 200278 w 731404"/>
              <a:gd name="connsiteY13" fmla="*/ 400842 h 399986"/>
              <a:gd name="connsiteX14" fmla="*/ 200278 w 731404"/>
              <a:gd name="connsiteY14" fmla="*/ 379700 h 399986"/>
              <a:gd name="connsiteX15" fmla="*/ 187706 w 731404"/>
              <a:gd name="connsiteY15" fmla="*/ 342559 h 399986"/>
              <a:gd name="connsiteX16" fmla="*/ 181992 w 731404"/>
              <a:gd name="connsiteY16" fmla="*/ 312845 h 399986"/>
              <a:gd name="connsiteX17" fmla="*/ 219134 w 731404"/>
              <a:gd name="connsiteY17" fmla="*/ 296274 h 399986"/>
              <a:gd name="connsiteX18" fmla="*/ 268275 w 731404"/>
              <a:gd name="connsiteY18" fmla="*/ 304274 h 399986"/>
              <a:gd name="connsiteX19" fmla="*/ 299703 w 731404"/>
              <a:gd name="connsiteY19" fmla="*/ 335702 h 399986"/>
              <a:gd name="connsiteX20" fmla="*/ 369415 w 731404"/>
              <a:gd name="connsiteY20" fmla="*/ 328845 h 399986"/>
              <a:gd name="connsiteX21" fmla="*/ 408842 w 731404"/>
              <a:gd name="connsiteY21" fmla="*/ 384271 h 399986"/>
              <a:gd name="connsiteX22" fmla="*/ 455126 w 731404"/>
              <a:gd name="connsiteY22" fmla="*/ 387129 h 399986"/>
              <a:gd name="connsiteX23" fmla="*/ 467697 w 731404"/>
              <a:gd name="connsiteY23" fmla="*/ 365986 h 399986"/>
              <a:gd name="connsiteX24" fmla="*/ 483697 w 731404"/>
              <a:gd name="connsiteY24" fmla="*/ 362558 h 399986"/>
              <a:gd name="connsiteX25" fmla="*/ 485982 w 731404"/>
              <a:gd name="connsiteY25" fmla="*/ 339130 h 399986"/>
              <a:gd name="connsiteX26" fmla="*/ 509982 w 731404"/>
              <a:gd name="connsiteY26" fmla="*/ 337987 h 399986"/>
              <a:gd name="connsiteX27" fmla="*/ 522553 w 731404"/>
              <a:gd name="connsiteY27" fmla="*/ 353415 h 399986"/>
              <a:gd name="connsiteX28" fmla="*/ 535695 w 731404"/>
              <a:gd name="connsiteY28" fmla="*/ 323131 h 399986"/>
              <a:gd name="connsiteX29" fmla="*/ 644834 w 731404"/>
              <a:gd name="connsiteY29" fmla="*/ 337987 h 399986"/>
              <a:gd name="connsiteX30" fmla="*/ 663119 w 731404"/>
              <a:gd name="connsiteY30" fmla="*/ 313988 h 399986"/>
              <a:gd name="connsiteX31" fmla="*/ 632263 w 731404"/>
              <a:gd name="connsiteY31" fmla="*/ 275704 h 399986"/>
              <a:gd name="connsiteX32" fmla="*/ 673405 w 731404"/>
              <a:gd name="connsiteY32" fmla="*/ 184850 h 399986"/>
              <a:gd name="connsiteX33" fmla="*/ 707118 w 731404"/>
              <a:gd name="connsiteY33" fmla="*/ 187135 h 399986"/>
              <a:gd name="connsiteX34" fmla="*/ 729974 w 731404"/>
              <a:gd name="connsiteY34" fmla="*/ 131708 h 399986"/>
              <a:gd name="connsiteX35" fmla="*/ 683690 w 731404"/>
              <a:gd name="connsiteY35" fmla="*/ 127137 h 399986"/>
              <a:gd name="connsiteX36" fmla="*/ 657405 w 731404"/>
              <a:gd name="connsiteY36" fmla="*/ 101424 h 399986"/>
              <a:gd name="connsiteX37" fmla="*/ 584836 w 731404"/>
              <a:gd name="connsiteY37" fmla="*/ 109995 h 399986"/>
              <a:gd name="connsiteX38" fmla="*/ 490554 w 731404"/>
              <a:gd name="connsiteY38" fmla="*/ 19141 h 399986"/>
              <a:gd name="connsiteX39" fmla="*/ 457412 w 731404"/>
              <a:gd name="connsiteY39" fmla="*/ 48283 h 399986"/>
              <a:gd name="connsiteX40" fmla="*/ 357415 w 731404"/>
              <a:gd name="connsiteY40" fmla="*/ 2570 h 399986"/>
              <a:gd name="connsiteX41" fmla="*/ 233991 w 731404"/>
              <a:gd name="connsiteY41" fmla="*/ 63139 h 399986"/>
              <a:gd name="connsiteX42" fmla="*/ 230562 w 731404"/>
              <a:gd name="connsiteY42" fmla="*/ 105995 h 399986"/>
              <a:gd name="connsiteX43" fmla="*/ 259133 w 731404"/>
              <a:gd name="connsiteY43" fmla="*/ 139708 h 399986"/>
              <a:gd name="connsiteX44" fmla="*/ 203135 w 731404"/>
              <a:gd name="connsiteY44" fmla="*/ 171136 h 399986"/>
              <a:gd name="connsiteX45" fmla="*/ 130565 w 731404"/>
              <a:gd name="connsiteY45" fmla="*/ 169993 h 399986"/>
              <a:gd name="connsiteX46" fmla="*/ 115137 w 731404"/>
              <a:gd name="connsiteY46" fmla="*/ 147136 h 399986"/>
              <a:gd name="connsiteX47" fmla="*/ 57996 w 731404"/>
              <a:gd name="connsiteY47" fmla="*/ 144279 h 399986"/>
              <a:gd name="connsiteX48" fmla="*/ 3712 w 731404"/>
              <a:gd name="connsiteY48" fmla="*/ 179135 h 399986"/>
              <a:gd name="connsiteX49" fmla="*/ 2570 w 731404"/>
              <a:gd name="connsiteY49" fmla="*/ 226562 h 3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404" h="399986">
                <a:moveTo>
                  <a:pt x="53425" y="267132"/>
                </a:moveTo>
                <a:lnTo>
                  <a:pt x="83138" y="254561"/>
                </a:lnTo>
                <a:lnTo>
                  <a:pt x="116280" y="253419"/>
                </a:lnTo>
                <a:lnTo>
                  <a:pt x="118566" y="304274"/>
                </a:lnTo>
                <a:lnTo>
                  <a:pt x="99138" y="304274"/>
                </a:lnTo>
                <a:lnTo>
                  <a:pt x="84281" y="328845"/>
                </a:lnTo>
                <a:lnTo>
                  <a:pt x="103709" y="361415"/>
                </a:lnTo>
                <a:lnTo>
                  <a:pt x="132851" y="377415"/>
                </a:lnTo>
                <a:lnTo>
                  <a:pt x="135137" y="396271"/>
                </a:lnTo>
                <a:lnTo>
                  <a:pt x="145994" y="392843"/>
                </a:lnTo>
                <a:lnTo>
                  <a:pt x="155708" y="380843"/>
                </a:lnTo>
                <a:lnTo>
                  <a:pt x="171707" y="384271"/>
                </a:lnTo>
                <a:lnTo>
                  <a:pt x="179707" y="400842"/>
                </a:lnTo>
                <a:lnTo>
                  <a:pt x="200278" y="400842"/>
                </a:lnTo>
                <a:lnTo>
                  <a:pt x="200278" y="379700"/>
                </a:lnTo>
                <a:lnTo>
                  <a:pt x="187706" y="342559"/>
                </a:lnTo>
                <a:lnTo>
                  <a:pt x="181992" y="312845"/>
                </a:lnTo>
                <a:lnTo>
                  <a:pt x="219134" y="296274"/>
                </a:lnTo>
                <a:lnTo>
                  <a:pt x="268275" y="304274"/>
                </a:lnTo>
                <a:lnTo>
                  <a:pt x="299703" y="335702"/>
                </a:lnTo>
                <a:lnTo>
                  <a:pt x="369415" y="328845"/>
                </a:lnTo>
                <a:lnTo>
                  <a:pt x="408842" y="384271"/>
                </a:lnTo>
                <a:lnTo>
                  <a:pt x="455126" y="387129"/>
                </a:lnTo>
                <a:lnTo>
                  <a:pt x="467697" y="365986"/>
                </a:lnTo>
                <a:lnTo>
                  <a:pt x="483697" y="362558"/>
                </a:lnTo>
                <a:lnTo>
                  <a:pt x="485982" y="339130"/>
                </a:lnTo>
                <a:lnTo>
                  <a:pt x="509982" y="337987"/>
                </a:lnTo>
                <a:lnTo>
                  <a:pt x="522553" y="353415"/>
                </a:lnTo>
                <a:lnTo>
                  <a:pt x="535695" y="323131"/>
                </a:lnTo>
                <a:lnTo>
                  <a:pt x="644834" y="337987"/>
                </a:lnTo>
                <a:lnTo>
                  <a:pt x="663119" y="313988"/>
                </a:lnTo>
                <a:lnTo>
                  <a:pt x="632263" y="275704"/>
                </a:lnTo>
                <a:lnTo>
                  <a:pt x="673405" y="184850"/>
                </a:lnTo>
                <a:lnTo>
                  <a:pt x="707118" y="187135"/>
                </a:lnTo>
                <a:lnTo>
                  <a:pt x="729974" y="131708"/>
                </a:lnTo>
                <a:lnTo>
                  <a:pt x="683690" y="127137"/>
                </a:lnTo>
                <a:lnTo>
                  <a:pt x="657405" y="101424"/>
                </a:lnTo>
                <a:lnTo>
                  <a:pt x="584836" y="109995"/>
                </a:lnTo>
                <a:lnTo>
                  <a:pt x="490554" y="19141"/>
                </a:lnTo>
                <a:lnTo>
                  <a:pt x="457412" y="48283"/>
                </a:lnTo>
                <a:lnTo>
                  <a:pt x="357415" y="2570"/>
                </a:lnTo>
                <a:lnTo>
                  <a:pt x="233991" y="63139"/>
                </a:lnTo>
                <a:lnTo>
                  <a:pt x="230562" y="105995"/>
                </a:lnTo>
                <a:lnTo>
                  <a:pt x="259133" y="139708"/>
                </a:lnTo>
                <a:lnTo>
                  <a:pt x="203135" y="171136"/>
                </a:lnTo>
                <a:lnTo>
                  <a:pt x="130565" y="169993"/>
                </a:lnTo>
                <a:lnTo>
                  <a:pt x="115137" y="147136"/>
                </a:lnTo>
                <a:lnTo>
                  <a:pt x="57996" y="144279"/>
                </a:lnTo>
                <a:lnTo>
                  <a:pt x="3712" y="179135"/>
                </a:lnTo>
                <a:lnTo>
                  <a:pt x="2570" y="22656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0" name="Freihandform: Form 189">
            <a:extLst>
              <a:ext uri="{FF2B5EF4-FFF2-40B4-BE49-F238E27FC236}">
                <a16:creationId xmlns:a16="http://schemas.microsoft.com/office/drawing/2014/main" id="{B8EE7672-BD21-CE3C-5DAE-C95183F64FF7}"/>
              </a:ext>
            </a:extLst>
          </p:cNvPr>
          <p:cNvSpPr/>
          <p:nvPr userDrawn="1"/>
        </p:nvSpPr>
        <p:spPr>
          <a:xfrm>
            <a:off x="9305750" y="3256972"/>
            <a:ext cx="406494" cy="231800"/>
          </a:xfrm>
          <a:custGeom>
            <a:avLst/>
            <a:gdLst>
              <a:gd name="connsiteX0" fmla="*/ 37426 w 285704"/>
              <a:gd name="connsiteY0" fmla="*/ 33997 h 171422"/>
              <a:gd name="connsiteX1" fmla="*/ 32855 w 285704"/>
              <a:gd name="connsiteY1" fmla="*/ 53425 h 171422"/>
              <a:gd name="connsiteX2" fmla="*/ 2570 w 285704"/>
              <a:gd name="connsiteY2" fmla="*/ 53425 h 171422"/>
              <a:gd name="connsiteX3" fmla="*/ 2570 w 285704"/>
              <a:gd name="connsiteY3" fmla="*/ 79710 h 171422"/>
              <a:gd name="connsiteX4" fmla="*/ 35140 w 285704"/>
              <a:gd name="connsiteY4" fmla="*/ 100852 h 171422"/>
              <a:gd name="connsiteX5" fmla="*/ 24855 w 285704"/>
              <a:gd name="connsiteY5" fmla="*/ 130566 h 171422"/>
              <a:gd name="connsiteX6" fmla="*/ 24855 w 285704"/>
              <a:gd name="connsiteY6" fmla="*/ 143708 h 171422"/>
              <a:gd name="connsiteX7" fmla="*/ 38569 w 285704"/>
              <a:gd name="connsiteY7" fmla="*/ 145994 h 171422"/>
              <a:gd name="connsiteX8" fmla="*/ 56283 w 285704"/>
              <a:gd name="connsiteY8" fmla="*/ 122566 h 171422"/>
              <a:gd name="connsiteX9" fmla="*/ 96852 w 285704"/>
              <a:gd name="connsiteY9" fmla="*/ 113423 h 171422"/>
              <a:gd name="connsiteX10" fmla="*/ 183136 w 285704"/>
              <a:gd name="connsiteY10" fmla="*/ 145994 h 171422"/>
              <a:gd name="connsiteX11" fmla="*/ 184278 w 285704"/>
              <a:gd name="connsiteY11" fmla="*/ 169993 h 171422"/>
              <a:gd name="connsiteX12" fmla="*/ 232277 w 285704"/>
              <a:gd name="connsiteY12" fmla="*/ 174564 h 171422"/>
              <a:gd name="connsiteX13" fmla="*/ 285989 w 285704"/>
              <a:gd name="connsiteY13" fmla="*/ 117994 h 171422"/>
              <a:gd name="connsiteX14" fmla="*/ 279132 w 285704"/>
              <a:gd name="connsiteY14" fmla="*/ 99709 h 171422"/>
              <a:gd name="connsiteX15" fmla="*/ 243705 w 285704"/>
              <a:gd name="connsiteY15" fmla="*/ 91710 h 171422"/>
              <a:gd name="connsiteX16" fmla="*/ 142565 w 285704"/>
              <a:gd name="connsiteY16" fmla="*/ 25998 h 171422"/>
              <a:gd name="connsiteX17" fmla="*/ 137994 w 285704"/>
              <a:gd name="connsiteY17" fmla="*/ 2570 h 171422"/>
              <a:gd name="connsiteX18" fmla="*/ 99710 w 285704"/>
              <a:gd name="connsiteY18" fmla="*/ 2570 h 171422"/>
              <a:gd name="connsiteX19" fmla="*/ 83139 w 285704"/>
              <a:gd name="connsiteY19" fmla="*/ 33997 h 171422"/>
              <a:gd name="connsiteX20" fmla="*/ 65997 w 285704"/>
              <a:gd name="connsiteY20" fmla="*/ 33997 h 17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704" h="171422">
                <a:moveTo>
                  <a:pt x="37426" y="33997"/>
                </a:moveTo>
                <a:lnTo>
                  <a:pt x="32855" y="53425"/>
                </a:lnTo>
                <a:lnTo>
                  <a:pt x="2570" y="53425"/>
                </a:lnTo>
                <a:lnTo>
                  <a:pt x="2570" y="79710"/>
                </a:lnTo>
                <a:lnTo>
                  <a:pt x="35140" y="100852"/>
                </a:lnTo>
                <a:lnTo>
                  <a:pt x="24855" y="130566"/>
                </a:lnTo>
                <a:lnTo>
                  <a:pt x="24855" y="143708"/>
                </a:lnTo>
                <a:lnTo>
                  <a:pt x="38569" y="145994"/>
                </a:lnTo>
                <a:lnTo>
                  <a:pt x="56283" y="122566"/>
                </a:lnTo>
                <a:lnTo>
                  <a:pt x="96852" y="113423"/>
                </a:lnTo>
                <a:lnTo>
                  <a:pt x="183136" y="145994"/>
                </a:lnTo>
                <a:lnTo>
                  <a:pt x="184278" y="169993"/>
                </a:lnTo>
                <a:lnTo>
                  <a:pt x="232277" y="174564"/>
                </a:lnTo>
                <a:lnTo>
                  <a:pt x="285989" y="117994"/>
                </a:lnTo>
                <a:lnTo>
                  <a:pt x="279132" y="99709"/>
                </a:lnTo>
                <a:lnTo>
                  <a:pt x="243705" y="91710"/>
                </a:lnTo>
                <a:lnTo>
                  <a:pt x="142565" y="25998"/>
                </a:lnTo>
                <a:lnTo>
                  <a:pt x="137994" y="2570"/>
                </a:lnTo>
                <a:lnTo>
                  <a:pt x="99710" y="2570"/>
                </a:lnTo>
                <a:lnTo>
                  <a:pt x="83139" y="33997"/>
                </a:lnTo>
                <a:lnTo>
                  <a:pt x="65997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1" name="Freihandform: Form 190">
            <a:extLst>
              <a:ext uri="{FF2B5EF4-FFF2-40B4-BE49-F238E27FC236}">
                <a16:creationId xmlns:a16="http://schemas.microsoft.com/office/drawing/2014/main" id="{92D55326-0C20-38CD-D82B-A8224A1C3BAF}"/>
              </a:ext>
            </a:extLst>
          </p:cNvPr>
          <p:cNvSpPr/>
          <p:nvPr userDrawn="1"/>
        </p:nvSpPr>
        <p:spPr>
          <a:xfrm>
            <a:off x="9367537" y="3159617"/>
            <a:ext cx="504050" cy="254979"/>
          </a:xfrm>
          <a:custGeom>
            <a:avLst/>
            <a:gdLst>
              <a:gd name="connsiteX0" fmla="*/ 249419 w 354274"/>
              <a:gd name="connsiteY0" fmla="*/ 189992 h 188565"/>
              <a:gd name="connsiteX1" fmla="*/ 271704 w 354274"/>
              <a:gd name="connsiteY1" fmla="*/ 191135 h 188565"/>
              <a:gd name="connsiteX2" fmla="*/ 271704 w 354274"/>
              <a:gd name="connsiteY2" fmla="*/ 152851 h 188565"/>
              <a:gd name="connsiteX3" fmla="*/ 250561 w 354274"/>
              <a:gd name="connsiteY3" fmla="*/ 140280 h 188565"/>
              <a:gd name="connsiteX4" fmla="*/ 286561 w 354274"/>
              <a:gd name="connsiteY4" fmla="*/ 95138 h 188565"/>
              <a:gd name="connsiteX5" fmla="*/ 300846 w 354274"/>
              <a:gd name="connsiteY5" fmla="*/ 95138 h 188565"/>
              <a:gd name="connsiteX6" fmla="*/ 315702 w 354274"/>
              <a:gd name="connsiteY6" fmla="*/ 112281 h 188565"/>
              <a:gd name="connsiteX7" fmla="*/ 353987 w 354274"/>
              <a:gd name="connsiteY7" fmla="*/ 97424 h 188565"/>
              <a:gd name="connsiteX8" fmla="*/ 300846 w 354274"/>
              <a:gd name="connsiteY8" fmla="*/ 79139 h 188565"/>
              <a:gd name="connsiteX9" fmla="*/ 299131 w 354274"/>
              <a:gd name="connsiteY9" fmla="*/ 68282 h 188565"/>
              <a:gd name="connsiteX10" fmla="*/ 286561 w 354274"/>
              <a:gd name="connsiteY10" fmla="*/ 71139 h 188565"/>
              <a:gd name="connsiteX11" fmla="*/ 273990 w 354274"/>
              <a:gd name="connsiteY11" fmla="*/ 92853 h 188565"/>
              <a:gd name="connsiteX12" fmla="*/ 220848 w 354274"/>
              <a:gd name="connsiteY12" fmla="*/ 91138 h 188565"/>
              <a:gd name="connsiteX13" fmla="*/ 181992 w 354274"/>
              <a:gd name="connsiteY13" fmla="*/ 35712 h 188565"/>
              <a:gd name="connsiteX14" fmla="*/ 113423 w 354274"/>
              <a:gd name="connsiteY14" fmla="*/ 42569 h 188565"/>
              <a:gd name="connsiteX15" fmla="*/ 80853 w 354274"/>
              <a:gd name="connsiteY15" fmla="*/ 9998 h 188565"/>
              <a:gd name="connsiteX16" fmla="*/ 35712 w 354274"/>
              <a:gd name="connsiteY16" fmla="*/ 2570 h 188565"/>
              <a:gd name="connsiteX17" fmla="*/ 2570 w 354274"/>
              <a:gd name="connsiteY17" fmla="*/ 15712 h 188565"/>
              <a:gd name="connsiteX18" fmla="*/ 21998 w 354274"/>
              <a:gd name="connsiteY18" fmla="*/ 79139 h 188565"/>
              <a:gd name="connsiteX19" fmla="*/ 21998 w 354274"/>
              <a:gd name="connsiteY19" fmla="*/ 100852 h 188565"/>
              <a:gd name="connsiteX20" fmla="*/ 35712 w 354274"/>
              <a:gd name="connsiteY20" fmla="*/ 100852 h 188565"/>
              <a:gd name="connsiteX21" fmla="*/ 52854 w 354274"/>
              <a:gd name="connsiteY21" fmla="*/ 68282 h 188565"/>
              <a:gd name="connsiteX22" fmla="*/ 97995 w 354274"/>
              <a:gd name="connsiteY22" fmla="*/ 68853 h 188565"/>
              <a:gd name="connsiteX23" fmla="*/ 104852 w 354274"/>
              <a:gd name="connsiteY23" fmla="*/ 93995 h 188565"/>
              <a:gd name="connsiteX24" fmla="*/ 201420 w 354274"/>
              <a:gd name="connsiteY24" fmla="*/ 158565 h 188565"/>
              <a:gd name="connsiteX25" fmla="*/ 239133 w 354274"/>
              <a:gd name="connsiteY25" fmla="*/ 16713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4274" h="188565">
                <a:moveTo>
                  <a:pt x="249419" y="189992"/>
                </a:moveTo>
                <a:lnTo>
                  <a:pt x="271704" y="191135"/>
                </a:lnTo>
                <a:lnTo>
                  <a:pt x="271704" y="152851"/>
                </a:lnTo>
                <a:lnTo>
                  <a:pt x="250561" y="140280"/>
                </a:lnTo>
                <a:lnTo>
                  <a:pt x="286561" y="95138"/>
                </a:lnTo>
                <a:lnTo>
                  <a:pt x="300846" y="95138"/>
                </a:lnTo>
                <a:lnTo>
                  <a:pt x="315702" y="112281"/>
                </a:lnTo>
                <a:lnTo>
                  <a:pt x="353987" y="97424"/>
                </a:lnTo>
                <a:lnTo>
                  <a:pt x="300846" y="79139"/>
                </a:lnTo>
                <a:lnTo>
                  <a:pt x="299131" y="68282"/>
                </a:lnTo>
                <a:lnTo>
                  <a:pt x="286561" y="71139"/>
                </a:lnTo>
                <a:lnTo>
                  <a:pt x="273990" y="92853"/>
                </a:lnTo>
                <a:lnTo>
                  <a:pt x="220848" y="91138"/>
                </a:lnTo>
                <a:lnTo>
                  <a:pt x="181992" y="35712"/>
                </a:lnTo>
                <a:lnTo>
                  <a:pt x="113423" y="42569"/>
                </a:lnTo>
                <a:lnTo>
                  <a:pt x="80853" y="9998"/>
                </a:lnTo>
                <a:lnTo>
                  <a:pt x="35712" y="2570"/>
                </a:lnTo>
                <a:lnTo>
                  <a:pt x="2570" y="15712"/>
                </a:lnTo>
                <a:lnTo>
                  <a:pt x="21998" y="79139"/>
                </a:lnTo>
                <a:lnTo>
                  <a:pt x="21998" y="100852"/>
                </a:lnTo>
                <a:lnTo>
                  <a:pt x="35712" y="100852"/>
                </a:lnTo>
                <a:lnTo>
                  <a:pt x="52854" y="68282"/>
                </a:lnTo>
                <a:lnTo>
                  <a:pt x="97995" y="68853"/>
                </a:lnTo>
                <a:lnTo>
                  <a:pt x="104852" y="93995"/>
                </a:lnTo>
                <a:lnTo>
                  <a:pt x="201420" y="158565"/>
                </a:lnTo>
                <a:lnTo>
                  <a:pt x="239133" y="16713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2" name="Freihandform: Form 191">
            <a:extLst>
              <a:ext uri="{FF2B5EF4-FFF2-40B4-BE49-F238E27FC236}">
                <a16:creationId xmlns:a16="http://schemas.microsoft.com/office/drawing/2014/main" id="{C33A12FA-C4BF-A698-5E9B-25122B5BC34D}"/>
              </a:ext>
            </a:extLst>
          </p:cNvPr>
          <p:cNvSpPr/>
          <p:nvPr userDrawn="1"/>
        </p:nvSpPr>
        <p:spPr>
          <a:xfrm>
            <a:off x="9731753" y="3291742"/>
            <a:ext cx="211376" cy="131354"/>
          </a:xfrm>
          <a:custGeom>
            <a:avLst/>
            <a:gdLst>
              <a:gd name="connsiteX0" fmla="*/ 2570 w 148566"/>
              <a:gd name="connsiteY0" fmla="*/ 39711 h 97139"/>
              <a:gd name="connsiteX1" fmla="*/ 32854 w 148566"/>
              <a:gd name="connsiteY1" fmla="*/ 2570 h 97139"/>
              <a:gd name="connsiteX2" fmla="*/ 43711 w 148566"/>
              <a:gd name="connsiteY2" fmla="*/ 2570 h 97139"/>
              <a:gd name="connsiteX3" fmla="*/ 47711 w 148566"/>
              <a:gd name="connsiteY3" fmla="*/ 10570 h 97139"/>
              <a:gd name="connsiteX4" fmla="*/ 33997 w 148566"/>
              <a:gd name="connsiteY4" fmla="*/ 20855 h 97139"/>
              <a:gd name="connsiteX5" fmla="*/ 33997 w 148566"/>
              <a:gd name="connsiteY5" fmla="*/ 28855 h 97139"/>
              <a:gd name="connsiteX6" fmla="*/ 43140 w 148566"/>
              <a:gd name="connsiteY6" fmla="*/ 35712 h 97139"/>
              <a:gd name="connsiteX7" fmla="*/ 87138 w 148566"/>
              <a:gd name="connsiteY7" fmla="*/ 37997 h 97139"/>
              <a:gd name="connsiteX8" fmla="*/ 101424 w 148566"/>
              <a:gd name="connsiteY8" fmla="*/ 32283 h 97139"/>
              <a:gd name="connsiteX9" fmla="*/ 107709 w 148566"/>
              <a:gd name="connsiteY9" fmla="*/ 33426 h 97139"/>
              <a:gd name="connsiteX10" fmla="*/ 112281 w 148566"/>
              <a:gd name="connsiteY10" fmla="*/ 47711 h 97139"/>
              <a:gd name="connsiteX11" fmla="*/ 137994 w 148566"/>
              <a:gd name="connsiteY11" fmla="*/ 49997 h 97139"/>
              <a:gd name="connsiteX12" fmla="*/ 151136 w 148566"/>
              <a:gd name="connsiteY12" fmla="*/ 77425 h 97139"/>
              <a:gd name="connsiteX13" fmla="*/ 147136 w 148566"/>
              <a:gd name="connsiteY13" fmla="*/ 85996 h 97139"/>
              <a:gd name="connsiteX14" fmla="*/ 141994 w 148566"/>
              <a:gd name="connsiteY14" fmla="*/ 86567 h 97139"/>
              <a:gd name="connsiteX15" fmla="*/ 136851 w 148566"/>
              <a:gd name="connsiteY15" fmla="*/ 75710 h 97139"/>
              <a:gd name="connsiteX16" fmla="*/ 125423 w 148566"/>
              <a:gd name="connsiteY16" fmla="*/ 75139 h 97139"/>
              <a:gd name="connsiteX17" fmla="*/ 105995 w 148566"/>
              <a:gd name="connsiteY17" fmla="*/ 77425 h 97139"/>
              <a:gd name="connsiteX18" fmla="*/ 104852 w 148566"/>
              <a:gd name="connsiteY18" fmla="*/ 96281 h 97139"/>
              <a:gd name="connsiteX19" fmla="*/ 85424 w 148566"/>
              <a:gd name="connsiteY19" fmla="*/ 94567 h 97139"/>
              <a:gd name="connsiteX20" fmla="*/ 85996 w 148566"/>
              <a:gd name="connsiteY20" fmla="*/ 71710 h 97139"/>
              <a:gd name="connsiteX21" fmla="*/ 71710 w 148566"/>
              <a:gd name="connsiteY21" fmla="*/ 57425 h 97139"/>
              <a:gd name="connsiteX22" fmla="*/ 49997 w 148566"/>
              <a:gd name="connsiteY22" fmla="*/ 75710 h 97139"/>
              <a:gd name="connsiteX23" fmla="*/ 50568 w 148566"/>
              <a:gd name="connsiteY23" fmla="*/ 87138 h 97139"/>
              <a:gd name="connsiteX24" fmla="*/ 31712 w 148566"/>
              <a:gd name="connsiteY24" fmla="*/ 93995 h 97139"/>
              <a:gd name="connsiteX25" fmla="*/ 20283 w 148566"/>
              <a:gd name="connsiteY25" fmla="*/ 93995 h 97139"/>
              <a:gd name="connsiteX26" fmla="*/ 20855 w 148566"/>
              <a:gd name="connsiteY26" fmla="*/ 53425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8566" h="97139">
                <a:moveTo>
                  <a:pt x="2570" y="39711"/>
                </a:moveTo>
                <a:lnTo>
                  <a:pt x="32854" y="2570"/>
                </a:lnTo>
                <a:lnTo>
                  <a:pt x="43711" y="2570"/>
                </a:lnTo>
                <a:lnTo>
                  <a:pt x="47711" y="10570"/>
                </a:lnTo>
                <a:lnTo>
                  <a:pt x="33997" y="20855"/>
                </a:lnTo>
                <a:lnTo>
                  <a:pt x="33997" y="28855"/>
                </a:lnTo>
                <a:lnTo>
                  <a:pt x="43140" y="35712"/>
                </a:lnTo>
                <a:lnTo>
                  <a:pt x="87138" y="37997"/>
                </a:lnTo>
                <a:lnTo>
                  <a:pt x="101424" y="32283"/>
                </a:lnTo>
                <a:lnTo>
                  <a:pt x="107709" y="33426"/>
                </a:lnTo>
                <a:lnTo>
                  <a:pt x="112281" y="47711"/>
                </a:lnTo>
                <a:lnTo>
                  <a:pt x="137994" y="49997"/>
                </a:lnTo>
                <a:lnTo>
                  <a:pt x="151136" y="77425"/>
                </a:lnTo>
                <a:lnTo>
                  <a:pt x="147136" y="85996"/>
                </a:lnTo>
                <a:lnTo>
                  <a:pt x="141994" y="86567"/>
                </a:lnTo>
                <a:lnTo>
                  <a:pt x="136851" y="75710"/>
                </a:lnTo>
                <a:lnTo>
                  <a:pt x="125423" y="75139"/>
                </a:lnTo>
                <a:lnTo>
                  <a:pt x="105995" y="77425"/>
                </a:lnTo>
                <a:lnTo>
                  <a:pt x="104852" y="96281"/>
                </a:lnTo>
                <a:lnTo>
                  <a:pt x="85424" y="94567"/>
                </a:lnTo>
                <a:lnTo>
                  <a:pt x="85996" y="71710"/>
                </a:lnTo>
                <a:lnTo>
                  <a:pt x="71710" y="57425"/>
                </a:lnTo>
                <a:lnTo>
                  <a:pt x="49997" y="75710"/>
                </a:lnTo>
                <a:lnTo>
                  <a:pt x="50568" y="87138"/>
                </a:lnTo>
                <a:lnTo>
                  <a:pt x="31712" y="93995"/>
                </a:lnTo>
                <a:lnTo>
                  <a:pt x="20283" y="93995"/>
                </a:lnTo>
                <a:lnTo>
                  <a:pt x="20855" y="5342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3" name="Freihandform: Form 192">
            <a:extLst>
              <a:ext uri="{FF2B5EF4-FFF2-40B4-BE49-F238E27FC236}">
                <a16:creationId xmlns:a16="http://schemas.microsoft.com/office/drawing/2014/main" id="{3EDFEE89-433F-4A3B-5FE0-41EBD1857076}"/>
              </a:ext>
            </a:extLst>
          </p:cNvPr>
          <p:cNvSpPr/>
          <p:nvPr userDrawn="1"/>
        </p:nvSpPr>
        <p:spPr>
          <a:xfrm>
            <a:off x="9784598" y="3195932"/>
            <a:ext cx="235766" cy="139081"/>
          </a:xfrm>
          <a:custGeom>
            <a:avLst/>
            <a:gdLst>
              <a:gd name="connsiteX0" fmla="*/ 13998 w 165708"/>
              <a:gd name="connsiteY0" fmla="*/ 17998 h 102853"/>
              <a:gd name="connsiteX1" fmla="*/ 11712 w 165708"/>
              <a:gd name="connsiteY1" fmla="*/ 36855 h 102853"/>
              <a:gd name="connsiteX2" fmla="*/ 13427 w 165708"/>
              <a:gd name="connsiteY2" fmla="*/ 48283 h 102853"/>
              <a:gd name="connsiteX3" fmla="*/ 76853 w 165708"/>
              <a:gd name="connsiteY3" fmla="*/ 69425 h 102853"/>
              <a:gd name="connsiteX4" fmla="*/ 20855 w 165708"/>
              <a:gd name="connsiteY4" fmla="*/ 91710 h 102853"/>
              <a:gd name="connsiteX5" fmla="*/ 14569 w 165708"/>
              <a:gd name="connsiteY5" fmla="*/ 86567 h 102853"/>
              <a:gd name="connsiteX6" fmla="*/ 2570 w 165708"/>
              <a:gd name="connsiteY6" fmla="*/ 94567 h 102853"/>
              <a:gd name="connsiteX7" fmla="*/ 3141 w 165708"/>
              <a:gd name="connsiteY7" fmla="*/ 98567 h 102853"/>
              <a:gd name="connsiteX8" fmla="*/ 9998 w 165708"/>
              <a:gd name="connsiteY8" fmla="*/ 101424 h 102853"/>
              <a:gd name="connsiteX9" fmla="*/ 48854 w 165708"/>
              <a:gd name="connsiteY9" fmla="*/ 102567 h 102853"/>
              <a:gd name="connsiteX10" fmla="*/ 68853 w 165708"/>
              <a:gd name="connsiteY10" fmla="*/ 96281 h 102853"/>
              <a:gd name="connsiteX11" fmla="*/ 93995 w 165708"/>
              <a:gd name="connsiteY11" fmla="*/ 64282 h 102853"/>
              <a:gd name="connsiteX12" fmla="*/ 125994 w 165708"/>
              <a:gd name="connsiteY12" fmla="*/ 69996 h 102853"/>
              <a:gd name="connsiteX13" fmla="*/ 164279 w 165708"/>
              <a:gd name="connsiteY13" fmla="*/ 16855 h 102853"/>
              <a:gd name="connsiteX14" fmla="*/ 61425 w 165708"/>
              <a:gd name="connsiteY14" fmla="*/ 2570 h 102853"/>
              <a:gd name="connsiteX15" fmla="*/ 47140 w 165708"/>
              <a:gd name="connsiteY15" fmla="*/ 37426 h 102853"/>
              <a:gd name="connsiteX16" fmla="*/ 29426 w 165708"/>
              <a:gd name="connsiteY16" fmla="*/ 17998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708" h="102853">
                <a:moveTo>
                  <a:pt x="13998" y="17998"/>
                </a:moveTo>
                <a:lnTo>
                  <a:pt x="11712" y="36855"/>
                </a:lnTo>
                <a:lnTo>
                  <a:pt x="13427" y="48283"/>
                </a:lnTo>
                <a:lnTo>
                  <a:pt x="76853" y="69425"/>
                </a:lnTo>
                <a:lnTo>
                  <a:pt x="20855" y="91710"/>
                </a:lnTo>
                <a:lnTo>
                  <a:pt x="14569" y="86567"/>
                </a:lnTo>
                <a:lnTo>
                  <a:pt x="2570" y="94567"/>
                </a:lnTo>
                <a:lnTo>
                  <a:pt x="3141" y="98567"/>
                </a:lnTo>
                <a:lnTo>
                  <a:pt x="9998" y="101424"/>
                </a:lnTo>
                <a:lnTo>
                  <a:pt x="48854" y="102567"/>
                </a:lnTo>
                <a:lnTo>
                  <a:pt x="68853" y="96281"/>
                </a:lnTo>
                <a:lnTo>
                  <a:pt x="93995" y="64282"/>
                </a:lnTo>
                <a:lnTo>
                  <a:pt x="125994" y="69996"/>
                </a:lnTo>
                <a:lnTo>
                  <a:pt x="164279" y="16855"/>
                </a:lnTo>
                <a:lnTo>
                  <a:pt x="61425" y="2570"/>
                </a:lnTo>
                <a:lnTo>
                  <a:pt x="47140" y="37426"/>
                </a:lnTo>
                <a:lnTo>
                  <a:pt x="29426" y="17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4" name="Freihandform: Form 193">
            <a:extLst>
              <a:ext uri="{FF2B5EF4-FFF2-40B4-BE49-F238E27FC236}">
                <a16:creationId xmlns:a16="http://schemas.microsoft.com/office/drawing/2014/main" id="{B59FF4F0-DE30-D6A3-AF6B-B9DB3FCDDA06}"/>
              </a:ext>
            </a:extLst>
          </p:cNvPr>
          <p:cNvSpPr/>
          <p:nvPr userDrawn="1"/>
        </p:nvSpPr>
        <p:spPr>
          <a:xfrm>
            <a:off x="9565091" y="3375192"/>
            <a:ext cx="365843" cy="339973"/>
          </a:xfrm>
          <a:custGeom>
            <a:avLst/>
            <a:gdLst>
              <a:gd name="connsiteX0" fmla="*/ 2570 w 257134"/>
              <a:gd name="connsiteY0" fmla="*/ 88853 h 251420"/>
              <a:gd name="connsiteX1" fmla="*/ 13998 w 257134"/>
              <a:gd name="connsiteY1" fmla="*/ 179707 h 251420"/>
              <a:gd name="connsiteX2" fmla="*/ 43140 w 257134"/>
              <a:gd name="connsiteY2" fmla="*/ 185992 h 251420"/>
              <a:gd name="connsiteX3" fmla="*/ 45997 w 257134"/>
              <a:gd name="connsiteY3" fmla="*/ 202563 h 251420"/>
              <a:gd name="connsiteX4" fmla="*/ 24855 w 257134"/>
              <a:gd name="connsiteY4" fmla="*/ 219706 h 251420"/>
              <a:gd name="connsiteX5" fmla="*/ 63711 w 257134"/>
              <a:gd name="connsiteY5" fmla="*/ 251133 h 251420"/>
              <a:gd name="connsiteX6" fmla="*/ 138565 w 257134"/>
              <a:gd name="connsiteY6" fmla="*/ 224277 h 251420"/>
              <a:gd name="connsiteX7" fmla="*/ 144851 w 257134"/>
              <a:gd name="connsiteY7" fmla="*/ 192278 h 251420"/>
              <a:gd name="connsiteX8" fmla="*/ 191706 w 257134"/>
              <a:gd name="connsiteY8" fmla="*/ 162565 h 251420"/>
              <a:gd name="connsiteX9" fmla="*/ 209992 w 257134"/>
              <a:gd name="connsiteY9" fmla="*/ 93995 h 251420"/>
              <a:gd name="connsiteX10" fmla="*/ 223134 w 257134"/>
              <a:gd name="connsiteY10" fmla="*/ 79710 h 251420"/>
              <a:gd name="connsiteX11" fmla="*/ 209420 w 257134"/>
              <a:gd name="connsiteY11" fmla="*/ 55140 h 251420"/>
              <a:gd name="connsiteX12" fmla="*/ 255133 w 257134"/>
              <a:gd name="connsiteY12" fmla="*/ 27141 h 251420"/>
              <a:gd name="connsiteX13" fmla="*/ 249419 w 257134"/>
              <a:gd name="connsiteY13" fmla="*/ 19141 h 251420"/>
              <a:gd name="connsiteX14" fmla="*/ 228277 w 257134"/>
              <a:gd name="connsiteY14" fmla="*/ 20284 h 251420"/>
              <a:gd name="connsiteX15" fmla="*/ 225991 w 257134"/>
              <a:gd name="connsiteY15" fmla="*/ 39711 h 251420"/>
              <a:gd name="connsiteX16" fmla="*/ 197992 w 257134"/>
              <a:gd name="connsiteY16" fmla="*/ 39140 h 251420"/>
              <a:gd name="connsiteX17" fmla="*/ 197420 w 257134"/>
              <a:gd name="connsiteY17" fmla="*/ 13427 h 251420"/>
              <a:gd name="connsiteX18" fmla="*/ 188278 w 257134"/>
              <a:gd name="connsiteY18" fmla="*/ 2570 h 251420"/>
              <a:gd name="connsiteX19" fmla="*/ 172850 w 257134"/>
              <a:gd name="connsiteY19" fmla="*/ 16284 h 251420"/>
              <a:gd name="connsiteX20" fmla="*/ 173422 w 257134"/>
              <a:gd name="connsiteY20" fmla="*/ 29426 h 251420"/>
              <a:gd name="connsiteX21" fmla="*/ 150565 w 257134"/>
              <a:gd name="connsiteY21" fmla="*/ 37997 h 251420"/>
              <a:gd name="connsiteX22" fmla="*/ 107709 w 257134"/>
              <a:gd name="connsiteY22" fmla="*/ 35140 h 251420"/>
              <a:gd name="connsiteX23" fmla="*/ 52283 w 257134"/>
              <a:gd name="connsiteY23" fmla="*/ 93424 h 25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7134" h="251420">
                <a:moveTo>
                  <a:pt x="2570" y="88853"/>
                </a:moveTo>
                <a:lnTo>
                  <a:pt x="13998" y="179707"/>
                </a:lnTo>
                <a:lnTo>
                  <a:pt x="43140" y="185992"/>
                </a:lnTo>
                <a:lnTo>
                  <a:pt x="45997" y="202563"/>
                </a:lnTo>
                <a:lnTo>
                  <a:pt x="24855" y="219706"/>
                </a:lnTo>
                <a:lnTo>
                  <a:pt x="63711" y="251133"/>
                </a:lnTo>
                <a:lnTo>
                  <a:pt x="138565" y="224277"/>
                </a:lnTo>
                <a:lnTo>
                  <a:pt x="144851" y="192278"/>
                </a:lnTo>
                <a:lnTo>
                  <a:pt x="191706" y="162565"/>
                </a:lnTo>
                <a:lnTo>
                  <a:pt x="209992" y="93995"/>
                </a:lnTo>
                <a:lnTo>
                  <a:pt x="223134" y="79710"/>
                </a:lnTo>
                <a:lnTo>
                  <a:pt x="209420" y="55140"/>
                </a:lnTo>
                <a:lnTo>
                  <a:pt x="255133" y="27141"/>
                </a:lnTo>
                <a:lnTo>
                  <a:pt x="249419" y="19141"/>
                </a:lnTo>
                <a:lnTo>
                  <a:pt x="228277" y="20284"/>
                </a:lnTo>
                <a:lnTo>
                  <a:pt x="225991" y="39711"/>
                </a:lnTo>
                <a:lnTo>
                  <a:pt x="197992" y="39140"/>
                </a:lnTo>
                <a:lnTo>
                  <a:pt x="197420" y="13427"/>
                </a:lnTo>
                <a:lnTo>
                  <a:pt x="188278" y="2570"/>
                </a:lnTo>
                <a:lnTo>
                  <a:pt x="172850" y="16284"/>
                </a:lnTo>
                <a:lnTo>
                  <a:pt x="173422" y="29426"/>
                </a:lnTo>
                <a:lnTo>
                  <a:pt x="150565" y="37997"/>
                </a:lnTo>
                <a:lnTo>
                  <a:pt x="107709" y="35140"/>
                </a:lnTo>
                <a:lnTo>
                  <a:pt x="52283" y="9342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5" name="Freihandform: Form 194">
            <a:extLst>
              <a:ext uri="{FF2B5EF4-FFF2-40B4-BE49-F238E27FC236}">
                <a16:creationId xmlns:a16="http://schemas.microsoft.com/office/drawing/2014/main" id="{E4E06F0B-6C10-E0FA-56B1-55118ECDBF72}"/>
              </a:ext>
            </a:extLst>
          </p:cNvPr>
          <p:cNvSpPr/>
          <p:nvPr userDrawn="1"/>
        </p:nvSpPr>
        <p:spPr>
          <a:xfrm>
            <a:off x="10156946" y="3635580"/>
            <a:ext cx="227636" cy="100447"/>
          </a:xfrm>
          <a:custGeom>
            <a:avLst/>
            <a:gdLst>
              <a:gd name="connsiteX0" fmla="*/ 2570 w 159994"/>
              <a:gd name="connsiteY0" fmla="*/ 9427 h 74283"/>
              <a:gd name="connsiteX1" fmla="*/ 5999 w 159994"/>
              <a:gd name="connsiteY1" fmla="*/ 40854 h 74283"/>
              <a:gd name="connsiteX2" fmla="*/ 64854 w 159994"/>
              <a:gd name="connsiteY2" fmla="*/ 67711 h 74283"/>
              <a:gd name="connsiteX3" fmla="*/ 159708 w 159994"/>
              <a:gd name="connsiteY3" fmla="*/ 74568 h 74283"/>
              <a:gd name="connsiteX4" fmla="*/ 155708 w 159994"/>
              <a:gd name="connsiteY4" fmla="*/ 51711 h 74283"/>
              <a:gd name="connsiteX5" fmla="*/ 92853 w 159994"/>
              <a:gd name="connsiteY5" fmla="*/ 33997 h 74283"/>
              <a:gd name="connsiteX6" fmla="*/ 39140 w 159994"/>
              <a:gd name="connsiteY6" fmla="*/ 2570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994" h="74283">
                <a:moveTo>
                  <a:pt x="2570" y="9427"/>
                </a:moveTo>
                <a:lnTo>
                  <a:pt x="5999" y="40854"/>
                </a:lnTo>
                <a:lnTo>
                  <a:pt x="64854" y="67711"/>
                </a:lnTo>
                <a:lnTo>
                  <a:pt x="159708" y="74568"/>
                </a:lnTo>
                <a:lnTo>
                  <a:pt x="155708" y="51711"/>
                </a:lnTo>
                <a:lnTo>
                  <a:pt x="92853" y="33997"/>
                </a:lnTo>
                <a:lnTo>
                  <a:pt x="39140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6" name="Freihandform: Form 195">
            <a:extLst>
              <a:ext uri="{FF2B5EF4-FFF2-40B4-BE49-F238E27FC236}">
                <a16:creationId xmlns:a16="http://schemas.microsoft.com/office/drawing/2014/main" id="{18193DB4-AB7E-E1BA-0A78-3D13656BEF5F}"/>
              </a:ext>
            </a:extLst>
          </p:cNvPr>
          <p:cNvSpPr/>
          <p:nvPr userDrawn="1"/>
        </p:nvSpPr>
        <p:spPr>
          <a:xfrm>
            <a:off x="10408158" y="3691982"/>
            <a:ext cx="73169" cy="30906"/>
          </a:xfrm>
          <a:custGeom>
            <a:avLst/>
            <a:gdLst>
              <a:gd name="connsiteX0" fmla="*/ 2570 w 51426"/>
              <a:gd name="connsiteY0" fmla="*/ 8284 h 22856"/>
              <a:gd name="connsiteX1" fmla="*/ 13998 w 51426"/>
              <a:gd name="connsiteY1" fmla="*/ 23712 h 22856"/>
              <a:gd name="connsiteX2" fmla="*/ 52283 w 51426"/>
              <a:gd name="connsiteY2" fmla="*/ 23712 h 22856"/>
              <a:gd name="connsiteX3" fmla="*/ 48283 w 51426"/>
              <a:gd name="connsiteY3" fmla="*/ 2570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26" h="22856">
                <a:moveTo>
                  <a:pt x="2570" y="8284"/>
                </a:moveTo>
                <a:lnTo>
                  <a:pt x="13998" y="23712"/>
                </a:lnTo>
                <a:lnTo>
                  <a:pt x="52283" y="23712"/>
                </a:lnTo>
                <a:lnTo>
                  <a:pt x="48283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7" name="Freihandform: Form 196">
            <a:extLst>
              <a:ext uri="{FF2B5EF4-FFF2-40B4-BE49-F238E27FC236}">
                <a16:creationId xmlns:a16="http://schemas.microsoft.com/office/drawing/2014/main" id="{67199FAB-DAC4-43DA-299F-755DD3C4FA7C}"/>
              </a:ext>
            </a:extLst>
          </p:cNvPr>
          <p:cNvSpPr/>
          <p:nvPr userDrawn="1"/>
        </p:nvSpPr>
        <p:spPr>
          <a:xfrm>
            <a:off x="10396777" y="3749160"/>
            <a:ext cx="146338" cy="169986"/>
          </a:xfrm>
          <a:custGeom>
            <a:avLst/>
            <a:gdLst>
              <a:gd name="connsiteX0" fmla="*/ 12284 w 102853"/>
              <a:gd name="connsiteY0" fmla="*/ 2570 h 125710"/>
              <a:gd name="connsiteX1" fmla="*/ 2570 w 102853"/>
              <a:gd name="connsiteY1" fmla="*/ 19712 h 125710"/>
              <a:gd name="connsiteX2" fmla="*/ 27140 w 102853"/>
              <a:gd name="connsiteY2" fmla="*/ 67139 h 125710"/>
              <a:gd name="connsiteX3" fmla="*/ 27712 w 102853"/>
              <a:gd name="connsiteY3" fmla="*/ 103709 h 125710"/>
              <a:gd name="connsiteX4" fmla="*/ 32283 w 102853"/>
              <a:gd name="connsiteY4" fmla="*/ 113995 h 125710"/>
              <a:gd name="connsiteX5" fmla="*/ 61425 w 102853"/>
              <a:gd name="connsiteY5" fmla="*/ 113995 h 125710"/>
              <a:gd name="connsiteX6" fmla="*/ 77996 w 102853"/>
              <a:gd name="connsiteY6" fmla="*/ 98567 h 125710"/>
              <a:gd name="connsiteX7" fmla="*/ 89995 w 102853"/>
              <a:gd name="connsiteY7" fmla="*/ 105424 h 125710"/>
              <a:gd name="connsiteX8" fmla="*/ 92281 w 102853"/>
              <a:gd name="connsiteY8" fmla="*/ 128280 h 125710"/>
              <a:gd name="connsiteX9" fmla="*/ 101995 w 102853"/>
              <a:gd name="connsiteY9" fmla="*/ 121995 h 125710"/>
              <a:gd name="connsiteX10" fmla="*/ 102567 w 102853"/>
              <a:gd name="connsiteY10" fmla="*/ 93424 h 125710"/>
              <a:gd name="connsiteX11" fmla="*/ 94567 w 102853"/>
              <a:gd name="connsiteY11" fmla="*/ 92281 h 125710"/>
              <a:gd name="connsiteX12" fmla="*/ 89424 w 102853"/>
              <a:gd name="connsiteY12" fmla="*/ 68282 h 125710"/>
              <a:gd name="connsiteX13" fmla="*/ 69425 w 102853"/>
              <a:gd name="connsiteY13" fmla="*/ 67711 h 125710"/>
              <a:gd name="connsiteX14" fmla="*/ 64282 w 102853"/>
              <a:gd name="connsiteY14" fmla="*/ 53997 h 125710"/>
              <a:gd name="connsiteX15" fmla="*/ 76853 w 102853"/>
              <a:gd name="connsiteY15" fmla="*/ 37426 h 125710"/>
              <a:gd name="connsiteX16" fmla="*/ 76853 w 102853"/>
              <a:gd name="connsiteY16" fmla="*/ 29426 h 125710"/>
              <a:gd name="connsiteX17" fmla="*/ 40854 w 102853"/>
              <a:gd name="connsiteY17" fmla="*/ 29426 h 1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2853" h="125710">
                <a:moveTo>
                  <a:pt x="12284" y="2570"/>
                </a:moveTo>
                <a:lnTo>
                  <a:pt x="2570" y="19712"/>
                </a:lnTo>
                <a:lnTo>
                  <a:pt x="27140" y="67139"/>
                </a:lnTo>
                <a:lnTo>
                  <a:pt x="27712" y="103709"/>
                </a:lnTo>
                <a:lnTo>
                  <a:pt x="32283" y="113995"/>
                </a:lnTo>
                <a:lnTo>
                  <a:pt x="61425" y="113995"/>
                </a:lnTo>
                <a:lnTo>
                  <a:pt x="77996" y="98567"/>
                </a:lnTo>
                <a:lnTo>
                  <a:pt x="89995" y="105424"/>
                </a:lnTo>
                <a:lnTo>
                  <a:pt x="92281" y="128280"/>
                </a:lnTo>
                <a:lnTo>
                  <a:pt x="101995" y="121995"/>
                </a:lnTo>
                <a:lnTo>
                  <a:pt x="102567" y="93424"/>
                </a:lnTo>
                <a:lnTo>
                  <a:pt x="94567" y="92281"/>
                </a:lnTo>
                <a:lnTo>
                  <a:pt x="89424" y="68282"/>
                </a:lnTo>
                <a:lnTo>
                  <a:pt x="69425" y="67711"/>
                </a:lnTo>
                <a:lnTo>
                  <a:pt x="64282" y="53997"/>
                </a:lnTo>
                <a:lnTo>
                  <a:pt x="76853" y="37426"/>
                </a:lnTo>
                <a:lnTo>
                  <a:pt x="76853" y="29426"/>
                </a:lnTo>
                <a:lnTo>
                  <a:pt x="40854" y="29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8" name="Freihandform: Form 197">
            <a:extLst>
              <a:ext uri="{FF2B5EF4-FFF2-40B4-BE49-F238E27FC236}">
                <a16:creationId xmlns:a16="http://schemas.microsoft.com/office/drawing/2014/main" id="{16145498-4259-768D-6EBC-CCE6950D433B}"/>
              </a:ext>
            </a:extLst>
          </p:cNvPr>
          <p:cNvSpPr/>
          <p:nvPr userDrawn="1"/>
        </p:nvSpPr>
        <p:spPr>
          <a:xfrm>
            <a:off x="10528480" y="3663395"/>
            <a:ext cx="260155" cy="587226"/>
          </a:xfrm>
          <a:custGeom>
            <a:avLst/>
            <a:gdLst>
              <a:gd name="connsiteX0" fmla="*/ 166565 w 182851"/>
              <a:gd name="connsiteY0" fmla="*/ 435127 h 434271"/>
              <a:gd name="connsiteX1" fmla="*/ 145994 w 182851"/>
              <a:gd name="connsiteY1" fmla="*/ 402557 h 434271"/>
              <a:gd name="connsiteX2" fmla="*/ 160850 w 182851"/>
              <a:gd name="connsiteY2" fmla="*/ 381986 h 434271"/>
              <a:gd name="connsiteX3" fmla="*/ 147136 w 182851"/>
              <a:gd name="connsiteY3" fmla="*/ 356272 h 434271"/>
              <a:gd name="connsiteX4" fmla="*/ 133994 w 182851"/>
              <a:gd name="connsiteY4" fmla="*/ 353987 h 434271"/>
              <a:gd name="connsiteX5" fmla="*/ 131708 w 182851"/>
              <a:gd name="connsiteY5" fmla="*/ 311131 h 434271"/>
              <a:gd name="connsiteX6" fmla="*/ 111709 w 182851"/>
              <a:gd name="connsiteY6" fmla="*/ 273418 h 434271"/>
              <a:gd name="connsiteX7" fmla="*/ 105995 w 182851"/>
              <a:gd name="connsiteY7" fmla="*/ 282561 h 434271"/>
              <a:gd name="connsiteX8" fmla="*/ 93424 w 182851"/>
              <a:gd name="connsiteY8" fmla="*/ 304846 h 434271"/>
              <a:gd name="connsiteX9" fmla="*/ 76853 w 182851"/>
              <a:gd name="connsiteY9" fmla="*/ 307131 h 434271"/>
              <a:gd name="connsiteX10" fmla="*/ 68853 w 182851"/>
              <a:gd name="connsiteY10" fmla="*/ 296274 h 434271"/>
              <a:gd name="connsiteX11" fmla="*/ 64854 w 182851"/>
              <a:gd name="connsiteY11" fmla="*/ 267704 h 434271"/>
              <a:gd name="connsiteX12" fmla="*/ 52283 w 182851"/>
              <a:gd name="connsiteY12" fmla="*/ 244276 h 434271"/>
              <a:gd name="connsiteX13" fmla="*/ 2570 w 182851"/>
              <a:gd name="connsiteY13" fmla="*/ 197420 h 434271"/>
              <a:gd name="connsiteX14" fmla="*/ 14569 w 182851"/>
              <a:gd name="connsiteY14" fmla="*/ 189421 h 434271"/>
              <a:gd name="connsiteX15" fmla="*/ 16855 w 182851"/>
              <a:gd name="connsiteY15" fmla="*/ 155136 h 434271"/>
              <a:gd name="connsiteX16" fmla="*/ 35140 w 182851"/>
              <a:gd name="connsiteY16" fmla="*/ 124280 h 434271"/>
              <a:gd name="connsiteX17" fmla="*/ 43140 w 182851"/>
              <a:gd name="connsiteY17" fmla="*/ 48283 h 434271"/>
              <a:gd name="connsiteX18" fmla="*/ 69425 w 182851"/>
              <a:gd name="connsiteY18" fmla="*/ 29997 h 434271"/>
              <a:gd name="connsiteX19" fmla="*/ 70568 w 182851"/>
              <a:gd name="connsiteY19" fmla="*/ 2570 h 434271"/>
              <a:gd name="connsiteX20" fmla="*/ 85996 w 182851"/>
              <a:gd name="connsiteY20" fmla="*/ 7712 h 434271"/>
              <a:gd name="connsiteX21" fmla="*/ 111138 w 182851"/>
              <a:gd name="connsiteY21" fmla="*/ 43711 h 434271"/>
              <a:gd name="connsiteX22" fmla="*/ 92853 w 182851"/>
              <a:gd name="connsiteY22" fmla="*/ 83710 h 434271"/>
              <a:gd name="connsiteX23" fmla="*/ 104852 w 182851"/>
              <a:gd name="connsiteY23" fmla="*/ 114566 h 434271"/>
              <a:gd name="connsiteX24" fmla="*/ 135708 w 182851"/>
              <a:gd name="connsiteY24" fmla="*/ 126566 h 434271"/>
              <a:gd name="connsiteX25" fmla="*/ 141422 w 182851"/>
              <a:gd name="connsiteY25" fmla="*/ 160850 h 434271"/>
              <a:gd name="connsiteX26" fmla="*/ 183135 w 182851"/>
              <a:gd name="connsiteY26" fmla="*/ 167136 h 434271"/>
              <a:gd name="connsiteX27" fmla="*/ 171707 w 182851"/>
              <a:gd name="connsiteY27" fmla="*/ 187135 h 434271"/>
              <a:gd name="connsiteX28" fmla="*/ 119138 w 182851"/>
              <a:gd name="connsiteY28" fmla="*/ 207706 h 434271"/>
              <a:gd name="connsiteX29" fmla="*/ 113423 w 182851"/>
              <a:gd name="connsiteY29" fmla="*/ 241419 h 434271"/>
              <a:gd name="connsiteX30" fmla="*/ 151708 w 182851"/>
              <a:gd name="connsiteY30" fmla="*/ 290560 h 434271"/>
              <a:gd name="connsiteX31" fmla="*/ 153422 w 182851"/>
              <a:gd name="connsiteY31" fmla="*/ 316845 h 434271"/>
              <a:gd name="connsiteX32" fmla="*/ 144851 w 182851"/>
              <a:gd name="connsiteY32" fmla="*/ 325988 h 434271"/>
              <a:gd name="connsiteX33" fmla="*/ 145422 w 182851"/>
              <a:gd name="connsiteY33" fmla="*/ 333987 h 434271"/>
              <a:gd name="connsiteX34" fmla="*/ 173993 w 182851"/>
              <a:gd name="connsiteY34" fmla="*/ 376272 h 434271"/>
              <a:gd name="connsiteX35" fmla="*/ 174564 w 182851"/>
              <a:gd name="connsiteY35" fmla="*/ 419699 h 43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2851" h="434271">
                <a:moveTo>
                  <a:pt x="166565" y="435127"/>
                </a:moveTo>
                <a:lnTo>
                  <a:pt x="145994" y="402557"/>
                </a:lnTo>
                <a:lnTo>
                  <a:pt x="160850" y="381986"/>
                </a:lnTo>
                <a:lnTo>
                  <a:pt x="147136" y="356272"/>
                </a:lnTo>
                <a:lnTo>
                  <a:pt x="133994" y="353987"/>
                </a:lnTo>
                <a:lnTo>
                  <a:pt x="131708" y="311131"/>
                </a:lnTo>
                <a:lnTo>
                  <a:pt x="111709" y="273418"/>
                </a:lnTo>
                <a:lnTo>
                  <a:pt x="105995" y="282561"/>
                </a:lnTo>
                <a:lnTo>
                  <a:pt x="93424" y="304846"/>
                </a:lnTo>
                <a:lnTo>
                  <a:pt x="76853" y="307131"/>
                </a:lnTo>
                <a:lnTo>
                  <a:pt x="68853" y="296274"/>
                </a:lnTo>
                <a:lnTo>
                  <a:pt x="64854" y="267704"/>
                </a:lnTo>
                <a:lnTo>
                  <a:pt x="52283" y="244276"/>
                </a:lnTo>
                <a:lnTo>
                  <a:pt x="2570" y="197420"/>
                </a:lnTo>
                <a:lnTo>
                  <a:pt x="14569" y="189421"/>
                </a:lnTo>
                <a:lnTo>
                  <a:pt x="16855" y="155136"/>
                </a:lnTo>
                <a:lnTo>
                  <a:pt x="35140" y="124280"/>
                </a:lnTo>
                <a:lnTo>
                  <a:pt x="43140" y="48283"/>
                </a:lnTo>
                <a:lnTo>
                  <a:pt x="69425" y="29997"/>
                </a:lnTo>
                <a:lnTo>
                  <a:pt x="70568" y="2570"/>
                </a:lnTo>
                <a:lnTo>
                  <a:pt x="85996" y="7712"/>
                </a:lnTo>
                <a:lnTo>
                  <a:pt x="111138" y="43711"/>
                </a:lnTo>
                <a:lnTo>
                  <a:pt x="92853" y="83710"/>
                </a:lnTo>
                <a:lnTo>
                  <a:pt x="104852" y="114566"/>
                </a:lnTo>
                <a:lnTo>
                  <a:pt x="135708" y="126566"/>
                </a:lnTo>
                <a:lnTo>
                  <a:pt x="141422" y="160850"/>
                </a:lnTo>
                <a:lnTo>
                  <a:pt x="183135" y="167136"/>
                </a:lnTo>
                <a:lnTo>
                  <a:pt x="171707" y="187135"/>
                </a:lnTo>
                <a:lnTo>
                  <a:pt x="119138" y="207706"/>
                </a:lnTo>
                <a:lnTo>
                  <a:pt x="113423" y="241419"/>
                </a:lnTo>
                <a:lnTo>
                  <a:pt x="151708" y="290560"/>
                </a:lnTo>
                <a:lnTo>
                  <a:pt x="153422" y="316845"/>
                </a:lnTo>
                <a:lnTo>
                  <a:pt x="144851" y="325988"/>
                </a:lnTo>
                <a:lnTo>
                  <a:pt x="145422" y="333987"/>
                </a:lnTo>
                <a:lnTo>
                  <a:pt x="173993" y="376272"/>
                </a:lnTo>
                <a:lnTo>
                  <a:pt x="174564" y="41969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9" name="Freihandform: Form 198">
            <a:extLst>
              <a:ext uri="{FF2B5EF4-FFF2-40B4-BE49-F238E27FC236}">
                <a16:creationId xmlns:a16="http://schemas.microsoft.com/office/drawing/2014/main" id="{2FC7AE02-69E7-5292-2D05-035FF74160AC}"/>
              </a:ext>
            </a:extLst>
          </p:cNvPr>
          <p:cNvSpPr/>
          <p:nvPr userDrawn="1"/>
        </p:nvSpPr>
        <p:spPr>
          <a:xfrm>
            <a:off x="10695143" y="3920692"/>
            <a:ext cx="252025" cy="479053"/>
          </a:xfrm>
          <a:custGeom>
            <a:avLst/>
            <a:gdLst>
              <a:gd name="connsiteX0" fmla="*/ 53425 w 177137"/>
              <a:gd name="connsiteY0" fmla="*/ 2570 h 354273"/>
              <a:gd name="connsiteX1" fmla="*/ 77424 w 177137"/>
              <a:gd name="connsiteY1" fmla="*/ 32854 h 354273"/>
              <a:gd name="connsiteX2" fmla="*/ 77424 w 177137"/>
              <a:gd name="connsiteY2" fmla="*/ 69996 h 354273"/>
              <a:gd name="connsiteX3" fmla="*/ 85424 w 177137"/>
              <a:gd name="connsiteY3" fmla="*/ 73996 h 354273"/>
              <a:gd name="connsiteX4" fmla="*/ 123137 w 177137"/>
              <a:gd name="connsiteY4" fmla="*/ 55711 h 354273"/>
              <a:gd name="connsiteX5" fmla="*/ 129994 w 177137"/>
              <a:gd name="connsiteY5" fmla="*/ 58568 h 354273"/>
              <a:gd name="connsiteX6" fmla="*/ 175136 w 177137"/>
              <a:gd name="connsiteY6" fmla="*/ 109995 h 354273"/>
              <a:gd name="connsiteX7" fmla="*/ 173422 w 177137"/>
              <a:gd name="connsiteY7" fmla="*/ 145422 h 354273"/>
              <a:gd name="connsiteX8" fmla="*/ 158565 w 177137"/>
              <a:gd name="connsiteY8" fmla="*/ 143137 h 354273"/>
              <a:gd name="connsiteX9" fmla="*/ 145994 w 177137"/>
              <a:gd name="connsiteY9" fmla="*/ 135137 h 354273"/>
              <a:gd name="connsiteX10" fmla="*/ 136280 w 177137"/>
              <a:gd name="connsiteY10" fmla="*/ 135708 h 354273"/>
              <a:gd name="connsiteX11" fmla="*/ 119138 w 177137"/>
              <a:gd name="connsiteY11" fmla="*/ 164279 h 354273"/>
              <a:gd name="connsiteX12" fmla="*/ 121995 w 177137"/>
              <a:gd name="connsiteY12" fmla="*/ 180278 h 354273"/>
              <a:gd name="connsiteX13" fmla="*/ 136280 w 177137"/>
              <a:gd name="connsiteY13" fmla="*/ 187707 h 354273"/>
              <a:gd name="connsiteX14" fmla="*/ 135137 w 177137"/>
              <a:gd name="connsiteY14" fmla="*/ 204849 h 354273"/>
              <a:gd name="connsiteX15" fmla="*/ 125423 w 177137"/>
              <a:gd name="connsiteY15" fmla="*/ 209991 h 354273"/>
              <a:gd name="connsiteX16" fmla="*/ 91710 w 177137"/>
              <a:gd name="connsiteY16" fmla="*/ 186564 h 354273"/>
              <a:gd name="connsiteX17" fmla="*/ 91710 w 177137"/>
              <a:gd name="connsiteY17" fmla="*/ 165993 h 354273"/>
              <a:gd name="connsiteX18" fmla="*/ 77996 w 177137"/>
              <a:gd name="connsiteY18" fmla="*/ 165422 h 354273"/>
              <a:gd name="connsiteX19" fmla="*/ 72282 w 177137"/>
              <a:gd name="connsiteY19" fmla="*/ 174564 h 354273"/>
              <a:gd name="connsiteX20" fmla="*/ 69425 w 177137"/>
              <a:gd name="connsiteY20" fmla="*/ 266561 h 354273"/>
              <a:gd name="connsiteX21" fmla="*/ 91138 w 177137"/>
              <a:gd name="connsiteY21" fmla="*/ 305988 h 354273"/>
              <a:gd name="connsiteX22" fmla="*/ 129423 w 177137"/>
              <a:gd name="connsiteY22" fmla="*/ 343130 h 354273"/>
              <a:gd name="connsiteX23" fmla="*/ 127709 w 177137"/>
              <a:gd name="connsiteY23" fmla="*/ 353987 h 354273"/>
              <a:gd name="connsiteX24" fmla="*/ 107709 w 177137"/>
              <a:gd name="connsiteY24" fmla="*/ 352844 h 354273"/>
              <a:gd name="connsiteX25" fmla="*/ 88853 w 177137"/>
              <a:gd name="connsiteY25" fmla="*/ 324845 h 354273"/>
              <a:gd name="connsiteX26" fmla="*/ 69425 w 177137"/>
              <a:gd name="connsiteY26" fmla="*/ 324845 h 354273"/>
              <a:gd name="connsiteX27" fmla="*/ 44854 w 177137"/>
              <a:gd name="connsiteY27" fmla="*/ 305417 h 354273"/>
              <a:gd name="connsiteX28" fmla="*/ 37426 w 177137"/>
              <a:gd name="connsiteY28" fmla="*/ 284846 h 354273"/>
              <a:gd name="connsiteX29" fmla="*/ 47711 w 177137"/>
              <a:gd name="connsiteY29" fmla="*/ 267132 h 354273"/>
              <a:gd name="connsiteX30" fmla="*/ 51711 w 177137"/>
              <a:gd name="connsiteY30" fmla="*/ 251705 h 354273"/>
              <a:gd name="connsiteX31" fmla="*/ 63139 w 177137"/>
              <a:gd name="connsiteY31" fmla="*/ 231134 h 354273"/>
              <a:gd name="connsiteX32" fmla="*/ 62568 w 177137"/>
              <a:gd name="connsiteY32" fmla="*/ 184278 h 354273"/>
              <a:gd name="connsiteX33" fmla="*/ 34569 w 177137"/>
              <a:gd name="connsiteY33" fmla="*/ 143708 h 354273"/>
              <a:gd name="connsiteX34" fmla="*/ 33426 w 177137"/>
              <a:gd name="connsiteY34" fmla="*/ 138565 h 354273"/>
              <a:gd name="connsiteX35" fmla="*/ 42569 w 177137"/>
              <a:gd name="connsiteY35" fmla="*/ 129423 h 354273"/>
              <a:gd name="connsiteX36" fmla="*/ 40283 w 177137"/>
              <a:gd name="connsiteY36" fmla="*/ 96852 h 354273"/>
              <a:gd name="connsiteX37" fmla="*/ 2570 w 177137"/>
              <a:gd name="connsiteY37" fmla="*/ 49426 h 354273"/>
              <a:gd name="connsiteX38" fmla="*/ 7141 w 177137"/>
              <a:gd name="connsiteY38" fmla="*/ 21998 h 35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77137" h="354273">
                <a:moveTo>
                  <a:pt x="53425" y="2570"/>
                </a:moveTo>
                <a:lnTo>
                  <a:pt x="77424" y="32854"/>
                </a:lnTo>
                <a:lnTo>
                  <a:pt x="77424" y="69996"/>
                </a:lnTo>
                <a:lnTo>
                  <a:pt x="85424" y="73996"/>
                </a:lnTo>
                <a:lnTo>
                  <a:pt x="123137" y="55711"/>
                </a:lnTo>
                <a:lnTo>
                  <a:pt x="129994" y="58568"/>
                </a:lnTo>
                <a:lnTo>
                  <a:pt x="175136" y="109995"/>
                </a:lnTo>
                <a:lnTo>
                  <a:pt x="173422" y="145422"/>
                </a:lnTo>
                <a:lnTo>
                  <a:pt x="158565" y="143137"/>
                </a:lnTo>
                <a:lnTo>
                  <a:pt x="145994" y="135137"/>
                </a:lnTo>
                <a:lnTo>
                  <a:pt x="136280" y="135708"/>
                </a:lnTo>
                <a:lnTo>
                  <a:pt x="119138" y="164279"/>
                </a:lnTo>
                <a:lnTo>
                  <a:pt x="121995" y="180278"/>
                </a:lnTo>
                <a:lnTo>
                  <a:pt x="136280" y="187707"/>
                </a:lnTo>
                <a:lnTo>
                  <a:pt x="135137" y="204849"/>
                </a:lnTo>
                <a:lnTo>
                  <a:pt x="125423" y="209991"/>
                </a:lnTo>
                <a:lnTo>
                  <a:pt x="91710" y="186564"/>
                </a:lnTo>
                <a:lnTo>
                  <a:pt x="91710" y="165993"/>
                </a:lnTo>
                <a:lnTo>
                  <a:pt x="77996" y="165422"/>
                </a:lnTo>
                <a:lnTo>
                  <a:pt x="72282" y="174564"/>
                </a:lnTo>
                <a:lnTo>
                  <a:pt x="69425" y="266561"/>
                </a:lnTo>
                <a:lnTo>
                  <a:pt x="91138" y="305988"/>
                </a:lnTo>
                <a:lnTo>
                  <a:pt x="129423" y="343130"/>
                </a:lnTo>
                <a:lnTo>
                  <a:pt x="127709" y="353987"/>
                </a:lnTo>
                <a:lnTo>
                  <a:pt x="107709" y="352844"/>
                </a:lnTo>
                <a:lnTo>
                  <a:pt x="88853" y="324845"/>
                </a:lnTo>
                <a:lnTo>
                  <a:pt x="69425" y="324845"/>
                </a:lnTo>
                <a:lnTo>
                  <a:pt x="44854" y="305417"/>
                </a:lnTo>
                <a:lnTo>
                  <a:pt x="37426" y="284846"/>
                </a:lnTo>
                <a:lnTo>
                  <a:pt x="47711" y="267132"/>
                </a:lnTo>
                <a:lnTo>
                  <a:pt x="51711" y="251705"/>
                </a:lnTo>
                <a:lnTo>
                  <a:pt x="63139" y="231134"/>
                </a:lnTo>
                <a:lnTo>
                  <a:pt x="62568" y="184278"/>
                </a:lnTo>
                <a:lnTo>
                  <a:pt x="34569" y="143708"/>
                </a:lnTo>
                <a:lnTo>
                  <a:pt x="33426" y="138565"/>
                </a:lnTo>
                <a:lnTo>
                  <a:pt x="42569" y="129423"/>
                </a:lnTo>
                <a:lnTo>
                  <a:pt x="40283" y="96852"/>
                </a:lnTo>
                <a:lnTo>
                  <a:pt x="2570" y="49426"/>
                </a:lnTo>
                <a:lnTo>
                  <a:pt x="7141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0" name="Freihandform: Form 199">
            <a:extLst>
              <a:ext uri="{FF2B5EF4-FFF2-40B4-BE49-F238E27FC236}">
                <a16:creationId xmlns:a16="http://schemas.microsoft.com/office/drawing/2014/main" id="{2682BC35-F88F-46F6-798F-2E36CF012EF7}"/>
              </a:ext>
            </a:extLst>
          </p:cNvPr>
          <p:cNvSpPr/>
          <p:nvPr userDrawn="1"/>
        </p:nvSpPr>
        <p:spPr>
          <a:xfrm>
            <a:off x="10795139" y="4364201"/>
            <a:ext cx="146338" cy="185439"/>
          </a:xfrm>
          <a:custGeom>
            <a:avLst/>
            <a:gdLst>
              <a:gd name="connsiteX0" fmla="*/ 2570 w 102853"/>
              <a:gd name="connsiteY0" fmla="*/ 3141 h 137138"/>
              <a:gd name="connsiteX1" fmla="*/ 17427 w 102853"/>
              <a:gd name="connsiteY1" fmla="*/ 35712 h 137138"/>
              <a:gd name="connsiteX2" fmla="*/ 20855 w 102853"/>
              <a:gd name="connsiteY2" fmla="*/ 78567 h 137138"/>
              <a:gd name="connsiteX3" fmla="*/ 40283 w 102853"/>
              <a:gd name="connsiteY3" fmla="*/ 108852 h 137138"/>
              <a:gd name="connsiteX4" fmla="*/ 87710 w 102853"/>
              <a:gd name="connsiteY4" fmla="*/ 137994 h 137138"/>
              <a:gd name="connsiteX5" fmla="*/ 105424 w 102853"/>
              <a:gd name="connsiteY5" fmla="*/ 139708 h 137138"/>
              <a:gd name="connsiteX6" fmla="*/ 102567 w 102853"/>
              <a:gd name="connsiteY6" fmla="*/ 109995 h 137138"/>
              <a:gd name="connsiteX7" fmla="*/ 86567 w 102853"/>
              <a:gd name="connsiteY7" fmla="*/ 72282 h 137138"/>
              <a:gd name="connsiteX8" fmla="*/ 64282 w 102853"/>
              <a:gd name="connsiteY8" fmla="*/ 23712 h 137138"/>
              <a:gd name="connsiteX9" fmla="*/ 61997 w 102853"/>
              <a:gd name="connsiteY9" fmla="*/ 32283 h 137138"/>
              <a:gd name="connsiteX10" fmla="*/ 34569 w 102853"/>
              <a:gd name="connsiteY10" fmla="*/ 31140 h 137138"/>
              <a:gd name="connsiteX11" fmla="*/ 15141 w 102853"/>
              <a:gd name="connsiteY11" fmla="*/ 2570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137138">
                <a:moveTo>
                  <a:pt x="2570" y="3141"/>
                </a:moveTo>
                <a:lnTo>
                  <a:pt x="17427" y="35712"/>
                </a:lnTo>
                <a:lnTo>
                  <a:pt x="20855" y="78567"/>
                </a:lnTo>
                <a:lnTo>
                  <a:pt x="40283" y="108852"/>
                </a:lnTo>
                <a:lnTo>
                  <a:pt x="87710" y="137994"/>
                </a:lnTo>
                <a:lnTo>
                  <a:pt x="105424" y="139708"/>
                </a:lnTo>
                <a:lnTo>
                  <a:pt x="102567" y="109995"/>
                </a:lnTo>
                <a:lnTo>
                  <a:pt x="86567" y="72282"/>
                </a:lnTo>
                <a:lnTo>
                  <a:pt x="64282" y="23712"/>
                </a:lnTo>
                <a:lnTo>
                  <a:pt x="61997" y="32283"/>
                </a:lnTo>
                <a:lnTo>
                  <a:pt x="34569" y="31140"/>
                </a:lnTo>
                <a:lnTo>
                  <a:pt x="1514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1" name="Freihandform: Form 200">
            <a:extLst>
              <a:ext uri="{FF2B5EF4-FFF2-40B4-BE49-F238E27FC236}">
                <a16:creationId xmlns:a16="http://schemas.microsoft.com/office/drawing/2014/main" id="{5148CEEA-BFAD-8BB6-3708-13725D905B81}"/>
              </a:ext>
            </a:extLst>
          </p:cNvPr>
          <p:cNvSpPr/>
          <p:nvPr userDrawn="1"/>
        </p:nvSpPr>
        <p:spPr>
          <a:xfrm>
            <a:off x="10869121" y="4106131"/>
            <a:ext cx="138208" cy="146807"/>
          </a:xfrm>
          <a:custGeom>
            <a:avLst/>
            <a:gdLst>
              <a:gd name="connsiteX0" fmla="*/ 7712 w 97139"/>
              <a:gd name="connsiteY0" fmla="*/ 76853 h 108567"/>
              <a:gd name="connsiteX1" fmla="*/ 37426 w 97139"/>
              <a:gd name="connsiteY1" fmla="*/ 108852 h 108567"/>
              <a:gd name="connsiteX2" fmla="*/ 92853 w 97139"/>
              <a:gd name="connsiteY2" fmla="*/ 67711 h 108567"/>
              <a:gd name="connsiteX3" fmla="*/ 97424 w 97139"/>
              <a:gd name="connsiteY3" fmla="*/ 2570 h 108567"/>
              <a:gd name="connsiteX4" fmla="*/ 68853 w 97139"/>
              <a:gd name="connsiteY4" fmla="*/ 22569 h 108567"/>
              <a:gd name="connsiteX5" fmla="*/ 53997 w 97139"/>
              <a:gd name="connsiteY5" fmla="*/ 14569 h 108567"/>
              <a:gd name="connsiteX6" fmla="*/ 33997 w 97139"/>
              <a:gd name="connsiteY6" fmla="*/ 11712 h 108567"/>
              <a:gd name="connsiteX7" fmla="*/ 22569 w 97139"/>
              <a:gd name="connsiteY7" fmla="*/ 3713 h 108567"/>
              <a:gd name="connsiteX8" fmla="*/ 17426 w 97139"/>
              <a:gd name="connsiteY8" fmla="*/ 3713 h 108567"/>
              <a:gd name="connsiteX9" fmla="*/ 2570 w 97139"/>
              <a:gd name="connsiteY9" fmla="*/ 28283 h 108567"/>
              <a:gd name="connsiteX10" fmla="*/ 4855 w 97139"/>
              <a:gd name="connsiteY10" fmla="*/ 39711 h 108567"/>
              <a:gd name="connsiteX11" fmla="*/ 19712 w 97139"/>
              <a:gd name="connsiteY11" fmla="*/ 47711 h 108567"/>
              <a:gd name="connsiteX12" fmla="*/ 17998 w 97139"/>
              <a:gd name="connsiteY12" fmla="*/ 70568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139" h="108567">
                <a:moveTo>
                  <a:pt x="7712" y="76853"/>
                </a:moveTo>
                <a:lnTo>
                  <a:pt x="37426" y="108852"/>
                </a:lnTo>
                <a:lnTo>
                  <a:pt x="92853" y="67711"/>
                </a:lnTo>
                <a:lnTo>
                  <a:pt x="97424" y="2570"/>
                </a:lnTo>
                <a:lnTo>
                  <a:pt x="68853" y="22569"/>
                </a:lnTo>
                <a:lnTo>
                  <a:pt x="53997" y="14569"/>
                </a:lnTo>
                <a:lnTo>
                  <a:pt x="33997" y="11712"/>
                </a:lnTo>
                <a:lnTo>
                  <a:pt x="22569" y="3713"/>
                </a:lnTo>
                <a:lnTo>
                  <a:pt x="17426" y="3713"/>
                </a:lnTo>
                <a:lnTo>
                  <a:pt x="2570" y="28283"/>
                </a:lnTo>
                <a:lnTo>
                  <a:pt x="4855" y="39711"/>
                </a:lnTo>
                <a:lnTo>
                  <a:pt x="19712" y="47711"/>
                </a:lnTo>
                <a:lnTo>
                  <a:pt x="17998" y="70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2" name="Freihandform: Form 201">
            <a:extLst>
              <a:ext uri="{FF2B5EF4-FFF2-40B4-BE49-F238E27FC236}">
                <a16:creationId xmlns:a16="http://schemas.microsoft.com/office/drawing/2014/main" id="{478C5081-CF26-6F00-A572-411B35D07997}"/>
              </a:ext>
            </a:extLst>
          </p:cNvPr>
          <p:cNvSpPr/>
          <p:nvPr userDrawn="1"/>
        </p:nvSpPr>
        <p:spPr>
          <a:xfrm>
            <a:off x="10778068" y="3846516"/>
            <a:ext cx="227636" cy="278159"/>
          </a:xfrm>
          <a:custGeom>
            <a:avLst/>
            <a:gdLst>
              <a:gd name="connsiteX0" fmla="*/ 35140 w 159994"/>
              <a:gd name="connsiteY0" fmla="*/ 2570 h 205707"/>
              <a:gd name="connsiteX1" fmla="*/ 17426 w 159994"/>
              <a:gd name="connsiteY1" fmla="*/ 11141 h 205707"/>
              <a:gd name="connsiteX2" fmla="*/ 2570 w 159994"/>
              <a:gd name="connsiteY2" fmla="*/ 53997 h 205707"/>
              <a:gd name="connsiteX3" fmla="*/ 27140 w 159994"/>
              <a:gd name="connsiteY3" fmla="*/ 85424 h 205707"/>
              <a:gd name="connsiteX4" fmla="*/ 23140 w 159994"/>
              <a:gd name="connsiteY4" fmla="*/ 119709 h 205707"/>
              <a:gd name="connsiteX5" fmla="*/ 27140 w 159994"/>
              <a:gd name="connsiteY5" fmla="*/ 121423 h 205707"/>
              <a:gd name="connsiteX6" fmla="*/ 67710 w 159994"/>
              <a:gd name="connsiteY6" fmla="*/ 101995 h 205707"/>
              <a:gd name="connsiteX7" fmla="*/ 122566 w 159994"/>
              <a:gd name="connsiteY7" fmla="*/ 163136 h 205707"/>
              <a:gd name="connsiteX8" fmla="*/ 121423 w 159994"/>
              <a:gd name="connsiteY8" fmla="*/ 201421 h 205707"/>
              <a:gd name="connsiteX9" fmla="*/ 133422 w 159994"/>
              <a:gd name="connsiteY9" fmla="*/ 207706 h 205707"/>
              <a:gd name="connsiteX10" fmla="*/ 162565 w 159994"/>
              <a:gd name="connsiteY10" fmla="*/ 184278 h 205707"/>
              <a:gd name="connsiteX11" fmla="*/ 160279 w 159994"/>
              <a:gd name="connsiteY11" fmla="*/ 164850 h 205707"/>
              <a:gd name="connsiteX12" fmla="*/ 75139 w 159994"/>
              <a:gd name="connsiteY12" fmla="*/ 84282 h 205707"/>
              <a:gd name="connsiteX13" fmla="*/ 76282 w 159994"/>
              <a:gd name="connsiteY13" fmla="*/ 72282 h 205707"/>
              <a:gd name="connsiteX14" fmla="*/ 86567 w 159994"/>
              <a:gd name="connsiteY14" fmla="*/ 64853 h 205707"/>
              <a:gd name="connsiteX15" fmla="*/ 79139 w 159994"/>
              <a:gd name="connsiteY15" fmla="*/ 44283 h 205707"/>
              <a:gd name="connsiteX16" fmla="*/ 44283 w 159994"/>
              <a:gd name="connsiteY16" fmla="*/ 38569 h 20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9994" h="205707">
                <a:moveTo>
                  <a:pt x="35140" y="2570"/>
                </a:moveTo>
                <a:lnTo>
                  <a:pt x="17426" y="11141"/>
                </a:lnTo>
                <a:lnTo>
                  <a:pt x="2570" y="53997"/>
                </a:lnTo>
                <a:lnTo>
                  <a:pt x="27140" y="85424"/>
                </a:lnTo>
                <a:lnTo>
                  <a:pt x="23140" y="119709"/>
                </a:lnTo>
                <a:lnTo>
                  <a:pt x="27140" y="121423"/>
                </a:lnTo>
                <a:lnTo>
                  <a:pt x="67710" y="101995"/>
                </a:lnTo>
                <a:lnTo>
                  <a:pt x="122566" y="163136"/>
                </a:lnTo>
                <a:lnTo>
                  <a:pt x="121423" y="201421"/>
                </a:lnTo>
                <a:lnTo>
                  <a:pt x="133422" y="207706"/>
                </a:lnTo>
                <a:lnTo>
                  <a:pt x="162565" y="184278"/>
                </a:lnTo>
                <a:lnTo>
                  <a:pt x="160279" y="164850"/>
                </a:lnTo>
                <a:lnTo>
                  <a:pt x="75139" y="84282"/>
                </a:lnTo>
                <a:lnTo>
                  <a:pt x="76282" y="72282"/>
                </a:lnTo>
                <a:lnTo>
                  <a:pt x="86567" y="64853"/>
                </a:lnTo>
                <a:lnTo>
                  <a:pt x="79139" y="44283"/>
                </a:lnTo>
                <a:lnTo>
                  <a:pt x="44283" y="38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3" name="Freihandform: Form 202">
            <a:extLst>
              <a:ext uri="{FF2B5EF4-FFF2-40B4-BE49-F238E27FC236}">
                <a16:creationId xmlns:a16="http://schemas.microsoft.com/office/drawing/2014/main" id="{FA4A8FCC-EBF2-0A94-7F42-851FA786773D}"/>
              </a:ext>
            </a:extLst>
          </p:cNvPr>
          <p:cNvSpPr/>
          <p:nvPr userDrawn="1"/>
        </p:nvSpPr>
        <p:spPr>
          <a:xfrm>
            <a:off x="10831723" y="3822563"/>
            <a:ext cx="235766" cy="479053"/>
          </a:xfrm>
          <a:custGeom>
            <a:avLst/>
            <a:gdLst>
              <a:gd name="connsiteX0" fmla="*/ 67139 w 165708"/>
              <a:gd name="connsiteY0" fmla="*/ 323131 h 354273"/>
              <a:gd name="connsiteX1" fmla="*/ 75710 w 165708"/>
              <a:gd name="connsiteY1" fmla="*/ 336845 h 354273"/>
              <a:gd name="connsiteX2" fmla="*/ 77425 w 165708"/>
              <a:gd name="connsiteY2" fmla="*/ 352273 h 354273"/>
              <a:gd name="connsiteX3" fmla="*/ 100281 w 165708"/>
              <a:gd name="connsiteY3" fmla="*/ 355130 h 354273"/>
              <a:gd name="connsiteX4" fmla="*/ 127709 w 165708"/>
              <a:gd name="connsiteY4" fmla="*/ 317988 h 354273"/>
              <a:gd name="connsiteX5" fmla="*/ 153993 w 165708"/>
              <a:gd name="connsiteY5" fmla="*/ 310560 h 354273"/>
              <a:gd name="connsiteX6" fmla="*/ 167707 w 165708"/>
              <a:gd name="connsiteY6" fmla="*/ 272847 h 354273"/>
              <a:gd name="connsiteX7" fmla="*/ 161422 w 165708"/>
              <a:gd name="connsiteY7" fmla="*/ 211706 h 354273"/>
              <a:gd name="connsiteX8" fmla="*/ 134566 w 165708"/>
              <a:gd name="connsiteY8" fmla="*/ 174564 h 354273"/>
              <a:gd name="connsiteX9" fmla="*/ 105995 w 165708"/>
              <a:gd name="connsiteY9" fmla="*/ 152279 h 354273"/>
              <a:gd name="connsiteX10" fmla="*/ 69996 w 165708"/>
              <a:gd name="connsiteY10" fmla="*/ 89996 h 354273"/>
              <a:gd name="connsiteX11" fmla="*/ 95710 w 165708"/>
              <a:gd name="connsiteY11" fmla="*/ 46568 h 354273"/>
              <a:gd name="connsiteX12" fmla="*/ 59140 w 165708"/>
              <a:gd name="connsiteY12" fmla="*/ 4284 h 354273"/>
              <a:gd name="connsiteX13" fmla="*/ 29426 w 165708"/>
              <a:gd name="connsiteY13" fmla="*/ 2570 h 354273"/>
              <a:gd name="connsiteX14" fmla="*/ 2570 w 165708"/>
              <a:gd name="connsiteY14" fmla="*/ 17427 h 354273"/>
              <a:gd name="connsiteX15" fmla="*/ 10570 w 165708"/>
              <a:gd name="connsiteY15" fmla="*/ 51711 h 354273"/>
              <a:gd name="connsiteX16" fmla="*/ 45997 w 165708"/>
              <a:gd name="connsiteY16" fmla="*/ 57997 h 354273"/>
              <a:gd name="connsiteX17" fmla="*/ 55711 w 165708"/>
              <a:gd name="connsiteY17" fmla="*/ 84282 h 354273"/>
              <a:gd name="connsiteX18" fmla="*/ 43140 w 165708"/>
              <a:gd name="connsiteY18" fmla="*/ 92281 h 354273"/>
              <a:gd name="connsiteX19" fmla="*/ 43711 w 165708"/>
              <a:gd name="connsiteY19" fmla="*/ 99138 h 354273"/>
              <a:gd name="connsiteX20" fmla="*/ 127137 w 165708"/>
              <a:gd name="connsiteY20" fmla="*/ 180850 h 354273"/>
              <a:gd name="connsiteX21" fmla="*/ 130566 w 165708"/>
              <a:gd name="connsiteY21" fmla="*/ 204849 h 354273"/>
              <a:gd name="connsiteX22" fmla="*/ 125423 w 165708"/>
              <a:gd name="connsiteY22" fmla="*/ 280846 h 35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5708" h="354273">
                <a:moveTo>
                  <a:pt x="67139" y="323131"/>
                </a:moveTo>
                <a:lnTo>
                  <a:pt x="75710" y="336845"/>
                </a:lnTo>
                <a:lnTo>
                  <a:pt x="77425" y="352273"/>
                </a:lnTo>
                <a:lnTo>
                  <a:pt x="100281" y="355130"/>
                </a:lnTo>
                <a:lnTo>
                  <a:pt x="127709" y="317988"/>
                </a:lnTo>
                <a:lnTo>
                  <a:pt x="153993" y="310560"/>
                </a:lnTo>
                <a:lnTo>
                  <a:pt x="167707" y="272847"/>
                </a:lnTo>
                <a:lnTo>
                  <a:pt x="161422" y="211706"/>
                </a:lnTo>
                <a:lnTo>
                  <a:pt x="134566" y="174564"/>
                </a:lnTo>
                <a:lnTo>
                  <a:pt x="105995" y="152279"/>
                </a:lnTo>
                <a:lnTo>
                  <a:pt x="69996" y="89996"/>
                </a:lnTo>
                <a:lnTo>
                  <a:pt x="95710" y="46568"/>
                </a:lnTo>
                <a:lnTo>
                  <a:pt x="59140" y="4284"/>
                </a:lnTo>
                <a:lnTo>
                  <a:pt x="29426" y="2570"/>
                </a:lnTo>
                <a:lnTo>
                  <a:pt x="2570" y="17427"/>
                </a:lnTo>
                <a:lnTo>
                  <a:pt x="10570" y="51711"/>
                </a:lnTo>
                <a:lnTo>
                  <a:pt x="45997" y="57997"/>
                </a:lnTo>
                <a:lnTo>
                  <a:pt x="55711" y="84282"/>
                </a:lnTo>
                <a:lnTo>
                  <a:pt x="43140" y="92281"/>
                </a:lnTo>
                <a:lnTo>
                  <a:pt x="43711" y="99138"/>
                </a:lnTo>
                <a:lnTo>
                  <a:pt x="127137" y="180850"/>
                </a:lnTo>
                <a:lnTo>
                  <a:pt x="130566" y="204849"/>
                </a:lnTo>
                <a:lnTo>
                  <a:pt x="125423" y="28084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4" name="Freihandform: Form 203">
            <a:extLst>
              <a:ext uri="{FF2B5EF4-FFF2-40B4-BE49-F238E27FC236}">
                <a16:creationId xmlns:a16="http://schemas.microsoft.com/office/drawing/2014/main" id="{E70621EE-A446-3C51-1C49-18F1D277E520}"/>
              </a:ext>
            </a:extLst>
          </p:cNvPr>
          <p:cNvSpPr/>
          <p:nvPr userDrawn="1"/>
        </p:nvSpPr>
        <p:spPr>
          <a:xfrm>
            <a:off x="8956979" y="3251563"/>
            <a:ext cx="162597" cy="77267"/>
          </a:xfrm>
          <a:custGeom>
            <a:avLst/>
            <a:gdLst>
              <a:gd name="connsiteX0" fmla="*/ 2570 w 114281"/>
              <a:gd name="connsiteY0" fmla="*/ 13427 h 57140"/>
              <a:gd name="connsiteX1" fmla="*/ 25998 w 114281"/>
              <a:gd name="connsiteY1" fmla="*/ 44283 h 57140"/>
              <a:gd name="connsiteX2" fmla="*/ 55711 w 114281"/>
              <a:gd name="connsiteY2" fmla="*/ 57997 h 57140"/>
              <a:gd name="connsiteX3" fmla="*/ 73996 w 114281"/>
              <a:gd name="connsiteY3" fmla="*/ 57997 h 57140"/>
              <a:gd name="connsiteX4" fmla="*/ 105424 w 114281"/>
              <a:gd name="connsiteY4" fmla="*/ 49426 h 57140"/>
              <a:gd name="connsiteX5" fmla="*/ 113423 w 114281"/>
              <a:gd name="connsiteY5" fmla="*/ 37426 h 57140"/>
              <a:gd name="connsiteX6" fmla="*/ 20855 w 114281"/>
              <a:gd name="connsiteY6" fmla="*/ 257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81" h="57140">
                <a:moveTo>
                  <a:pt x="2570" y="13427"/>
                </a:moveTo>
                <a:lnTo>
                  <a:pt x="25998" y="44283"/>
                </a:lnTo>
                <a:lnTo>
                  <a:pt x="55711" y="57997"/>
                </a:lnTo>
                <a:lnTo>
                  <a:pt x="73996" y="57997"/>
                </a:lnTo>
                <a:lnTo>
                  <a:pt x="105424" y="49426"/>
                </a:lnTo>
                <a:lnTo>
                  <a:pt x="113423" y="37426"/>
                </a:lnTo>
                <a:lnTo>
                  <a:pt x="20855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5" name="Freihandform: Form 204">
            <a:extLst>
              <a:ext uri="{FF2B5EF4-FFF2-40B4-BE49-F238E27FC236}">
                <a16:creationId xmlns:a16="http://schemas.microsoft.com/office/drawing/2014/main" id="{27B12942-27B6-130D-9D65-04F0A37FD81A}"/>
              </a:ext>
            </a:extLst>
          </p:cNvPr>
          <p:cNvSpPr/>
          <p:nvPr userDrawn="1"/>
        </p:nvSpPr>
        <p:spPr>
          <a:xfrm>
            <a:off x="9061040" y="3322648"/>
            <a:ext cx="97558" cy="77267"/>
          </a:xfrm>
          <a:custGeom>
            <a:avLst/>
            <a:gdLst>
              <a:gd name="connsiteX0" fmla="*/ 33426 w 68569"/>
              <a:gd name="connsiteY0" fmla="*/ 2570 h 57140"/>
              <a:gd name="connsiteX1" fmla="*/ 68282 w 68569"/>
              <a:gd name="connsiteY1" fmla="*/ 48283 h 57140"/>
              <a:gd name="connsiteX2" fmla="*/ 57997 w 68569"/>
              <a:gd name="connsiteY2" fmla="*/ 60282 h 57140"/>
              <a:gd name="connsiteX3" fmla="*/ 32854 w 68569"/>
              <a:gd name="connsiteY3" fmla="*/ 55711 h 57140"/>
              <a:gd name="connsiteX4" fmla="*/ 2570 w 68569"/>
              <a:gd name="connsiteY4" fmla="*/ 28283 h 57140"/>
              <a:gd name="connsiteX5" fmla="*/ 4284 w 68569"/>
              <a:gd name="connsiteY5" fmla="*/ 9998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33426" y="2570"/>
                </a:moveTo>
                <a:lnTo>
                  <a:pt x="68282" y="48283"/>
                </a:lnTo>
                <a:lnTo>
                  <a:pt x="57997" y="60282"/>
                </a:lnTo>
                <a:lnTo>
                  <a:pt x="32854" y="55711"/>
                </a:lnTo>
                <a:lnTo>
                  <a:pt x="2570" y="28283"/>
                </a:lnTo>
                <a:lnTo>
                  <a:pt x="4284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6" name="Freihandform: Form 205">
            <a:extLst>
              <a:ext uri="{FF2B5EF4-FFF2-40B4-BE49-F238E27FC236}">
                <a16:creationId xmlns:a16="http://schemas.microsoft.com/office/drawing/2014/main" id="{E433767D-2E9D-43F3-969D-4FCCFF87103C}"/>
              </a:ext>
            </a:extLst>
          </p:cNvPr>
          <p:cNvSpPr/>
          <p:nvPr userDrawn="1"/>
        </p:nvSpPr>
        <p:spPr>
          <a:xfrm>
            <a:off x="9111447" y="3301013"/>
            <a:ext cx="138208" cy="100447"/>
          </a:xfrm>
          <a:custGeom>
            <a:avLst/>
            <a:gdLst>
              <a:gd name="connsiteX0" fmla="*/ 9998 w 97139"/>
              <a:gd name="connsiteY0" fmla="*/ 2570 h 74283"/>
              <a:gd name="connsiteX1" fmla="*/ 2570 w 97139"/>
              <a:gd name="connsiteY1" fmla="*/ 15141 h 74283"/>
              <a:gd name="connsiteX2" fmla="*/ 36854 w 97139"/>
              <a:gd name="connsiteY2" fmla="*/ 60282 h 74283"/>
              <a:gd name="connsiteX3" fmla="*/ 48854 w 97139"/>
              <a:gd name="connsiteY3" fmla="*/ 56282 h 74283"/>
              <a:gd name="connsiteX4" fmla="*/ 68853 w 97139"/>
              <a:gd name="connsiteY4" fmla="*/ 76853 h 74283"/>
              <a:gd name="connsiteX5" fmla="*/ 77424 w 97139"/>
              <a:gd name="connsiteY5" fmla="*/ 40854 h 74283"/>
              <a:gd name="connsiteX6" fmla="*/ 98567 w 97139"/>
              <a:gd name="connsiteY6" fmla="*/ 44283 h 74283"/>
              <a:gd name="connsiteX7" fmla="*/ 97995 w 97139"/>
              <a:gd name="connsiteY7" fmla="*/ 33997 h 74283"/>
              <a:gd name="connsiteX8" fmla="*/ 62568 w 97139"/>
              <a:gd name="connsiteY8" fmla="*/ 3141 h 74283"/>
              <a:gd name="connsiteX9" fmla="*/ 55711 w 97139"/>
              <a:gd name="connsiteY9" fmla="*/ 21426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39" h="74283">
                <a:moveTo>
                  <a:pt x="9998" y="2570"/>
                </a:moveTo>
                <a:lnTo>
                  <a:pt x="2570" y="15141"/>
                </a:lnTo>
                <a:lnTo>
                  <a:pt x="36854" y="60282"/>
                </a:lnTo>
                <a:lnTo>
                  <a:pt x="48854" y="56282"/>
                </a:lnTo>
                <a:lnTo>
                  <a:pt x="68853" y="76853"/>
                </a:lnTo>
                <a:lnTo>
                  <a:pt x="77424" y="40854"/>
                </a:lnTo>
                <a:lnTo>
                  <a:pt x="98567" y="44283"/>
                </a:lnTo>
                <a:lnTo>
                  <a:pt x="97995" y="33997"/>
                </a:lnTo>
                <a:lnTo>
                  <a:pt x="62568" y="3141"/>
                </a:lnTo>
                <a:lnTo>
                  <a:pt x="55711" y="21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7" name="Freihandform: Form 206">
            <a:extLst>
              <a:ext uri="{FF2B5EF4-FFF2-40B4-BE49-F238E27FC236}">
                <a16:creationId xmlns:a16="http://schemas.microsoft.com/office/drawing/2014/main" id="{8650791E-2EEC-09D7-C627-FDFD0F98EBE8}"/>
              </a:ext>
            </a:extLst>
          </p:cNvPr>
          <p:cNvSpPr/>
          <p:nvPr userDrawn="1"/>
        </p:nvSpPr>
        <p:spPr>
          <a:xfrm>
            <a:off x="9091122" y="3382916"/>
            <a:ext cx="593478" cy="440421"/>
          </a:xfrm>
          <a:custGeom>
            <a:avLst/>
            <a:gdLst>
              <a:gd name="connsiteX0" fmla="*/ 11712 w 417129"/>
              <a:gd name="connsiteY0" fmla="*/ 16855 h 325703"/>
              <a:gd name="connsiteX1" fmla="*/ 2570 w 417129"/>
              <a:gd name="connsiteY1" fmla="*/ 25998 h 325703"/>
              <a:gd name="connsiteX2" fmla="*/ 3713 w 417129"/>
              <a:gd name="connsiteY2" fmla="*/ 40854 h 325703"/>
              <a:gd name="connsiteX3" fmla="*/ 14569 w 417129"/>
              <a:gd name="connsiteY3" fmla="*/ 56282 h 325703"/>
              <a:gd name="connsiteX4" fmla="*/ 53997 w 417129"/>
              <a:gd name="connsiteY4" fmla="*/ 99138 h 325703"/>
              <a:gd name="connsiteX5" fmla="*/ 47711 w 417129"/>
              <a:gd name="connsiteY5" fmla="*/ 116280 h 325703"/>
              <a:gd name="connsiteX6" fmla="*/ 40854 w 417129"/>
              <a:gd name="connsiteY6" fmla="*/ 116280 h 325703"/>
              <a:gd name="connsiteX7" fmla="*/ 37426 w 417129"/>
              <a:gd name="connsiteY7" fmla="*/ 133994 h 325703"/>
              <a:gd name="connsiteX8" fmla="*/ 59711 w 417129"/>
              <a:gd name="connsiteY8" fmla="*/ 161993 h 325703"/>
              <a:gd name="connsiteX9" fmla="*/ 80281 w 417129"/>
              <a:gd name="connsiteY9" fmla="*/ 164279 h 325703"/>
              <a:gd name="connsiteX10" fmla="*/ 121423 w 417129"/>
              <a:gd name="connsiteY10" fmla="*/ 220848 h 325703"/>
              <a:gd name="connsiteX11" fmla="*/ 144279 w 417129"/>
              <a:gd name="connsiteY11" fmla="*/ 222563 h 325703"/>
              <a:gd name="connsiteX12" fmla="*/ 162565 w 417129"/>
              <a:gd name="connsiteY12" fmla="*/ 235705 h 325703"/>
              <a:gd name="connsiteX13" fmla="*/ 163136 w 417129"/>
              <a:gd name="connsiteY13" fmla="*/ 261419 h 325703"/>
              <a:gd name="connsiteX14" fmla="*/ 233991 w 417129"/>
              <a:gd name="connsiteY14" fmla="*/ 302560 h 325703"/>
              <a:gd name="connsiteX15" fmla="*/ 260847 w 417129"/>
              <a:gd name="connsiteY15" fmla="*/ 302560 h 325703"/>
              <a:gd name="connsiteX16" fmla="*/ 276847 w 417129"/>
              <a:gd name="connsiteY16" fmla="*/ 288846 h 325703"/>
              <a:gd name="connsiteX17" fmla="*/ 297417 w 417129"/>
              <a:gd name="connsiteY17" fmla="*/ 288275 h 325703"/>
              <a:gd name="connsiteX18" fmla="*/ 309417 w 417129"/>
              <a:gd name="connsiteY18" fmla="*/ 315702 h 325703"/>
              <a:gd name="connsiteX19" fmla="*/ 385986 w 417129"/>
              <a:gd name="connsiteY19" fmla="*/ 326559 h 325703"/>
              <a:gd name="connsiteX20" fmla="*/ 388271 w 417129"/>
              <a:gd name="connsiteY20" fmla="*/ 297989 h 325703"/>
              <a:gd name="connsiteX21" fmla="*/ 413413 w 417129"/>
              <a:gd name="connsiteY21" fmla="*/ 288846 h 325703"/>
              <a:gd name="connsiteX22" fmla="*/ 415128 w 417129"/>
              <a:gd name="connsiteY22" fmla="*/ 279132 h 325703"/>
              <a:gd name="connsiteX23" fmla="*/ 394557 w 417129"/>
              <a:gd name="connsiteY23" fmla="*/ 251133 h 325703"/>
              <a:gd name="connsiteX24" fmla="*/ 349416 w 417129"/>
              <a:gd name="connsiteY24" fmla="*/ 215134 h 325703"/>
              <a:gd name="connsiteX25" fmla="*/ 373415 w 417129"/>
              <a:gd name="connsiteY25" fmla="*/ 193421 h 325703"/>
              <a:gd name="connsiteX26" fmla="*/ 371700 w 417129"/>
              <a:gd name="connsiteY26" fmla="*/ 184278 h 325703"/>
              <a:gd name="connsiteX27" fmla="*/ 341987 w 417129"/>
              <a:gd name="connsiteY27" fmla="*/ 179707 h 325703"/>
              <a:gd name="connsiteX28" fmla="*/ 329416 w 417129"/>
              <a:gd name="connsiteY28" fmla="*/ 79710 h 325703"/>
              <a:gd name="connsiteX29" fmla="*/ 328273 w 417129"/>
              <a:gd name="connsiteY29" fmla="*/ 56282 h 325703"/>
              <a:gd name="connsiteX30" fmla="*/ 247704 w 417129"/>
              <a:gd name="connsiteY30" fmla="*/ 25998 h 325703"/>
              <a:gd name="connsiteX31" fmla="*/ 212277 w 417129"/>
              <a:gd name="connsiteY31" fmla="*/ 33997 h 325703"/>
              <a:gd name="connsiteX32" fmla="*/ 192278 w 417129"/>
              <a:gd name="connsiteY32" fmla="*/ 57997 h 325703"/>
              <a:gd name="connsiteX33" fmla="*/ 174564 w 417129"/>
              <a:gd name="connsiteY33" fmla="*/ 56854 h 325703"/>
              <a:gd name="connsiteX34" fmla="*/ 169422 w 417129"/>
              <a:gd name="connsiteY34" fmla="*/ 61425 h 325703"/>
              <a:gd name="connsiteX35" fmla="*/ 129994 w 417129"/>
              <a:gd name="connsiteY35" fmla="*/ 58568 h 325703"/>
              <a:gd name="connsiteX36" fmla="*/ 80853 w 417129"/>
              <a:gd name="connsiteY36" fmla="*/ 22569 h 325703"/>
              <a:gd name="connsiteX37" fmla="*/ 61996 w 417129"/>
              <a:gd name="connsiteY37" fmla="*/ 2570 h 325703"/>
              <a:gd name="connsiteX38" fmla="*/ 53425 w 417129"/>
              <a:gd name="connsiteY38" fmla="*/ 4284 h 325703"/>
              <a:gd name="connsiteX39" fmla="*/ 38569 w 417129"/>
              <a:gd name="connsiteY39" fmla="*/ 21998 h 32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7129" h="325703">
                <a:moveTo>
                  <a:pt x="11712" y="16855"/>
                </a:moveTo>
                <a:lnTo>
                  <a:pt x="2570" y="25998"/>
                </a:lnTo>
                <a:lnTo>
                  <a:pt x="3713" y="40854"/>
                </a:lnTo>
                <a:lnTo>
                  <a:pt x="14569" y="56282"/>
                </a:lnTo>
                <a:lnTo>
                  <a:pt x="53997" y="99138"/>
                </a:lnTo>
                <a:lnTo>
                  <a:pt x="47711" y="116280"/>
                </a:lnTo>
                <a:lnTo>
                  <a:pt x="40854" y="116280"/>
                </a:lnTo>
                <a:lnTo>
                  <a:pt x="37426" y="133994"/>
                </a:lnTo>
                <a:lnTo>
                  <a:pt x="59711" y="161993"/>
                </a:lnTo>
                <a:lnTo>
                  <a:pt x="80281" y="164279"/>
                </a:lnTo>
                <a:lnTo>
                  <a:pt x="121423" y="220848"/>
                </a:lnTo>
                <a:lnTo>
                  <a:pt x="144279" y="222563"/>
                </a:lnTo>
                <a:lnTo>
                  <a:pt x="162565" y="235705"/>
                </a:lnTo>
                <a:lnTo>
                  <a:pt x="163136" y="261419"/>
                </a:lnTo>
                <a:lnTo>
                  <a:pt x="233991" y="302560"/>
                </a:lnTo>
                <a:lnTo>
                  <a:pt x="260847" y="302560"/>
                </a:lnTo>
                <a:lnTo>
                  <a:pt x="276847" y="288846"/>
                </a:lnTo>
                <a:lnTo>
                  <a:pt x="297417" y="288275"/>
                </a:lnTo>
                <a:lnTo>
                  <a:pt x="309417" y="315702"/>
                </a:lnTo>
                <a:lnTo>
                  <a:pt x="385986" y="326559"/>
                </a:lnTo>
                <a:lnTo>
                  <a:pt x="388271" y="297989"/>
                </a:lnTo>
                <a:lnTo>
                  <a:pt x="413413" y="288846"/>
                </a:lnTo>
                <a:lnTo>
                  <a:pt x="415128" y="279132"/>
                </a:lnTo>
                <a:lnTo>
                  <a:pt x="394557" y="251133"/>
                </a:lnTo>
                <a:lnTo>
                  <a:pt x="349416" y="215134"/>
                </a:lnTo>
                <a:lnTo>
                  <a:pt x="373415" y="193421"/>
                </a:lnTo>
                <a:lnTo>
                  <a:pt x="371700" y="184278"/>
                </a:lnTo>
                <a:lnTo>
                  <a:pt x="341987" y="179707"/>
                </a:lnTo>
                <a:lnTo>
                  <a:pt x="329416" y="79710"/>
                </a:lnTo>
                <a:lnTo>
                  <a:pt x="328273" y="56282"/>
                </a:lnTo>
                <a:lnTo>
                  <a:pt x="247704" y="25998"/>
                </a:lnTo>
                <a:lnTo>
                  <a:pt x="212277" y="33997"/>
                </a:lnTo>
                <a:lnTo>
                  <a:pt x="192278" y="57997"/>
                </a:lnTo>
                <a:lnTo>
                  <a:pt x="174564" y="56854"/>
                </a:lnTo>
                <a:lnTo>
                  <a:pt x="169422" y="61425"/>
                </a:lnTo>
                <a:lnTo>
                  <a:pt x="129994" y="58568"/>
                </a:lnTo>
                <a:lnTo>
                  <a:pt x="80853" y="22569"/>
                </a:lnTo>
                <a:lnTo>
                  <a:pt x="61996" y="2570"/>
                </a:lnTo>
                <a:lnTo>
                  <a:pt x="53425" y="4284"/>
                </a:lnTo>
                <a:lnTo>
                  <a:pt x="38569" y="21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8" name="Freihandform: Form 207">
            <a:extLst>
              <a:ext uri="{FF2B5EF4-FFF2-40B4-BE49-F238E27FC236}">
                <a16:creationId xmlns:a16="http://schemas.microsoft.com/office/drawing/2014/main" id="{FF81CCC4-7F94-498D-031B-2F42951E0A65}"/>
              </a:ext>
            </a:extLst>
          </p:cNvPr>
          <p:cNvSpPr/>
          <p:nvPr userDrawn="1"/>
        </p:nvSpPr>
        <p:spPr>
          <a:xfrm>
            <a:off x="8580566" y="3306422"/>
            <a:ext cx="520311" cy="216347"/>
          </a:xfrm>
          <a:custGeom>
            <a:avLst/>
            <a:gdLst>
              <a:gd name="connsiteX0" fmla="*/ 290560 w 365702"/>
              <a:gd name="connsiteY0" fmla="*/ 9427 h 159994"/>
              <a:gd name="connsiteX1" fmla="*/ 274561 w 365702"/>
              <a:gd name="connsiteY1" fmla="*/ 26569 h 159994"/>
              <a:gd name="connsiteX2" fmla="*/ 214563 w 365702"/>
              <a:gd name="connsiteY2" fmla="*/ 24855 h 159994"/>
              <a:gd name="connsiteX3" fmla="*/ 178564 w 365702"/>
              <a:gd name="connsiteY3" fmla="*/ 3141 h 159994"/>
              <a:gd name="connsiteX4" fmla="*/ 143708 w 365702"/>
              <a:gd name="connsiteY4" fmla="*/ 2570 h 159994"/>
              <a:gd name="connsiteX5" fmla="*/ 103709 w 365702"/>
              <a:gd name="connsiteY5" fmla="*/ 31140 h 159994"/>
              <a:gd name="connsiteX6" fmla="*/ 65996 w 365702"/>
              <a:gd name="connsiteY6" fmla="*/ 32854 h 159994"/>
              <a:gd name="connsiteX7" fmla="*/ 62568 w 365702"/>
              <a:gd name="connsiteY7" fmla="*/ 53997 h 159994"/>
              <a:gd name="connsiteX8" fmla="*/ 19712 w 365702"/>
              <a:gd name="connsiteY8" fmla="*/ 53997 h 159994"/>
              <a:gd name="connsiteX9" fmla="*/ 2570 w 365702"/>
              <a:gd name="connsiteY9" fmla="*/ 69996 h 159994"/>
              <a:gd name="connsiteX10" fmla="*/ 2570 w 365702"/>
              <a:gd name="connsiteY10" fmla="*/ 78567 h 159994"/>
              <a:gd name="connsiteX11" fmla="*/ 12855 w 365702"/>
              <a:gd name="connsiteY11" fmla="*/ 87138 h 159994"/>
              <a:gd name="connsiteX12" fmla="*/ 12855 w 365702"/>
              <a:gd name="connsiteY12" fmla="*/ 96281 h 159994"/>
              <a:gd name="connsiteX13" fmla="*/ 8855 w 365702"/>
              <a:gd name="connsiteY13" fmla="*/ 107709 h 159994"/>
              <a:gd name="connsiteX14" fmla="*/ 12855 w 365702"/>
              <a:gd name="connsiteY14" fmla="*/ 117423 h 159994"/>
              <a:gd name="connsiteX15" fmla="*/ 26569 w 365702"/>
              <a:gd name="connsiteY15" fmla="*/ 110566 h 159994"/>
              <a:gd name="connsiteX16" fmla="*/ 40283 w 365702"/>
              <a:gd name="connsiteY16" fmla="*/ 124851 h 159994"/>
              <a:gd name="connsiteX17" fmla="*/ 36854 w 365702"/>
              <a:gd name="connsiteY17" fmla="*/ 135137 h 159994"/>
              <a:gd name="connsiteX18" fmla="*/ 31712 w 365702"/>
              <a:gd name="connsiteY18" fmla="*/ 142565 h 159994"/>
              <a:gd name="connsiteX19" fmla="*/ 39711 w 365702"/>
              <a:gd name="connsiteY19" fmla="*/ 151136 h 159994"/>
              <a:gd name="connsiteX20" fmla="*/ 76853 w 365702"/>
              <a:gd name="connsiteY20" fmla="*/ 158565 h 159994"/>
              <a:gd name="connsiteX21" fmla="*/ 103709 w 365702"/>
              <a:gd name="connsiteY21" fmla="*/ 147708 h 159994"/>
              <a:gd name="connsiteX22" fmla="*/ 103709 w 365702"/>
              <a:gd name="connsiteY22" fmla="*/ 131137 h 159994"/>
              <a:gd name="connsiteX23" fmla="*/ 116280 w 365702"/>
              <a:gd name="connsiteY23" fmla="*/ 133423 h 159994"/>
              <a:gd name="connsiteX24" fmla="*/ 147136 w 365702"/>
              <a:gd name="connsiteY24" fmla="*/ 151708 h 159994"/>
              <a:gd name="connsiteX25" fmla="*/ 180278 w 365702"/>
              <a:gd name="connsiteY25" fmla="*/ 146565 h 159994"/>
              <a:gd name="connsiteX26" fmla="*/ 195135 w 365702"/>
              <a:gd name="connsiteY26" fmla="*/ 132851 h 159994"/>
              <a:gd name="connsiteX27" fmla="*/ 204277 w 365702"/>
              <a:gd name="connsiteY27" fmla="*/ 136280 h 159994"/>
              <a:gd name="connsiteX28" fmla="*/ 204277 w 365702"/>
              <a:gd name="connsiteY28" fmla="*/ 151708 h 159994"/>
              <a:gd name="connsiteX29" fmla="*/ 217420 w 365702"/>
              <a:gd name="connsiteY29" fmla="*/ 151708 h 159994"/>
              <a:gd name="connsiteX30" fmla="*/ 228277 w 365702"/>
              <a:gd name="connsiteY30" fmla="*/ 129994 h 159994"/>
              <a:gd name="connsiteX31" fmla="*/ 325988 w 365702"/>
              <a:gd name="connsiteY31" fmla="*/ 119709 h 159994"/>
              <a:gd name="connsiteX32" fmla="*/ 368272 w 365702"/>
              <a:gd name="connsiteY32" fmla="*/ 114566 h 159994"/>
              <a:gd name="connsiteX33" fmla="*/ 356844 w 365702"/>
              <a:gd name="connsiteY33" fmla="*/ 99709 h 159994"/>
              <a:gd name="connsiteX34" fmla="*/ 356844 w 365702"/>
              <a:gd name="connsiteY34" fmla="*/ 79710 h 159994"/>
              <a:gd name="connsiteX35" fmla="*/ 365415 w 365702"/>
              <a:gd name="connsiteY35" fmla="*/ 69996 h 159994"/>
              <a:gd name="connsiteX36" fmla="*/ 333988 w 365702"/>
              <a:gd name="connsiteY36" fmla="*/ 44854 h 159994"/>
              <a:gd name="connsiteX37" fmla="*/ 335702 w 365702"/>
              <a:gd name="connsiteY37" fmla="*/ 23141 h 159994"/>
              <a:gd name="connsiteX38" fmla="*/ 319131 w 365702"/>
              <a:gd name="connsiteY38" fmla="*/ 23141 h 15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5702" h="159994">
                <a:moveTo>
                  <a:pt x="290560" y="9427"/>
                </a:moveTo>
                <a:lnTo>
                  <a:pt x="274561" y="26569"/>
                </a:lnTo>
                <a:lnTo>
                  <a:pt x="214563" y="24855"/>
                </a:lnTo>
                <a:lnTo>
                  <a:pt x="178564" y="3141"/>
                </a:lnTo>
                <a:lnTo>
                  <a:pt x="143708" y="2570"/>
                </a:lnTo>
                <a:lnTo>
                  <a:pt x="103709" y="31140"/>
                </a:lnTo>
                <a:lnTo>
                  <a:pt x="65996" y="32854"/>
                </a:lnTo>
                <a:lnTo>
                  <a:pt x="62568" y="53997"/>
                </a:lnTo>
                <a:lnTo>
                  <a:pt x="19712" y="53997"/>
                </a:lnTo>
                <a:lnTo>
                  <a:pt x="2570" y="69996"/>
                </a:lnTo>
                <a:lnTo>
                  <a:pt x="2570" y="78567"/>
                </a:lnTo>
                <a:lnTo>
                  <a:pt x="12855" y="87138"/>
                </a:lnTo>
                <a:lnTo>
                  <a:pt x="12855" y="96281"/>
                </a:lnTo>
                <a:lnTo>
                  <a:pt x="8855" y="107709"/>
                </a:lnTo>
                <a:lnTo>
                  <a:pt x="12855" y="117423"/>
                </a:lnTo>
                <a:lnTo>
                  <a:pt x="26569" y="110566"/>
                </a:lnTo>
                <a:lnTo>
                  <a:pt x="40283" y="124851"/>
                </a:lnTo>
                <a:lnTo>
                  <a:pt x="36854" y="135137"/>
                </a:lnTo>
                <a:lnTo>
                  <a:pt x="31712" y="142565"/>
                </a:lnTo>
                <a:lnTo>
                  <a:pt x="39711" y="151136"/>
                </a:lnTo>
                <a:lnTo>
                  <a:pt x="76853" y="158565"/>
                </a:lnTo>
                <a:lnTo>
                  <a:pt x="103709" y="147708"/>
                </a:lnTo>
                <a:lnTo>
                  <a:pt x="103709" y="131137"/>
                </a:lnTo>
                <a:lnTo>
                  <a:pt x="116280" y="133423"/>
                </a:lnTo>
                <a:lnTo>
                  <a:pt x="147136" y="151708"/>
                </a:lnTo>
                <a:lnTo>
                  <a:pt x="180278" y="146565"/>
                </a:lnTo>
                <a:lnTo>
                  <a:pt x="195135" y="132851"/>
                </a:lnTo>
                <a:lnTo>
                  <a:pt x="204277" y="136280"/>
                </a:lnTo>
                <a:lnTo>
                  <a:pt x="204277" y="151708"/>
                </a:lnTo>
                <a:lnTo>
                  <a:pt x="217420" y="151708"/>
                </a:lnTo>
                <a:lnTo>
                  <a:pt x="228277" y="129994"/>
                </a:lnTo>
                <a:lnTo>
                  <a:pt x="325988" y="119709"/>
                </a:lnTo>
                <a:lnTo>
                  <a:pt x="368272" y="114566"/>
                </a:lnTo>
                <a:lnTo>
                  <a:pt x="356844" y="99709"/>
                </a:lnTo>
                <a:lnTo>
                  <a:pt x="356844" y="79710"/>
                </a:lnTo>
                <a:lnTo>
                  <a:pt x="365415" y="69996"/>
                </a:lnTo>
                <a:lnTo>
                  <a:pt x="333988" y="44854"/>
                </a:lnTo>
                <a:lnTo>
                  <a:pt x="335702" y="23141"/>
                </a:lnTo>
                <a:lnTo>
                  <a:pt x="319131" y="2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9" name="Freihandform: Form 208">
            <a:extLst>
              <a:ext uri="{FF2B5EF4-FFF2-40B4-BE49-F238E27FC236}">
                <a16:creationId xmlns:a16="http://schemas.microsoft.com/office/drawing/2014/main" id="{FCDBF389-45CD-E847-257C-55F3FBE221A1}"/>
              </a:ext>
            </a:extLst>
          </p:cNvPr>
          <p:cNvSpPr/>
          <p:nvPr userDrawn="1"/>
        </p:nvSpPr>
        <p:spPr>
          <a:xfrm>
            <a:off x="9128518" y="4025775"/>
            <a:ext cx="308934" cy="200893"/>
          </a:xfrm>
          <a:custGeom>
            <a:avLst/>
            <a:gdLst>
              <a:gd name="connsiteX0" fmla="*/ 2570 w 217135"/>
              <a:gd name="connsiteY0" fmla="*/ 61996 h 148566"/>
              <a:gd name="connsiteX1" fmla="*/ 12855 w 217135"/>
              <a:gd name="connsiteY1" fmla="*/ 92853 h 148566"/>
              <a:gd name="connsiteX2" fmla="*/ 12855 w 217135"/>
              <a:gd name="connsiteY2" fmla="*/ 123709 h 148566"/>
              <a:gd name="connsiteX3" fmla="*/ 37997 w 217135"/>
              <a:gd name="connsiteY3" fmla="*/ 146565 h 148566"/>
              <a:gd name="connsiteX4" fmla="*/ 215706 w 217135"/>
              <a:gd name="connsiteY4" fmla="*/ 73996 h 148566"/>
              <a:gd name="connsiteX5" fmla="*/ 217420 w 217135"/>
              <a:gd name="connsiteY5" fmla="*/ 53997 h 148566"/>
              <a:gd name="connsiteX6" fmla="*/ 188850 w 217135"/>
              <a:gd name="connsiteY6" fmla="*/ 2570 h 148566"/>
              <a:gd name="connsiteX7" fmla="*/ 117423 w 217135"/>
              <a:gd name="connsiteY7" fmla="*/ 25426 h 148566"/>
              <a:gd name="connsiteX8" fmla="*/ 76282 w 217135"/>
              <a:gd name="connsiteY8" fmla="*/ 65996 h 148566"/>
              <a:gd name="connsiteX9" fmla="*/ 28855 w 217135"/>
              <a:gd name="connsiteY9" fmla="*/ 37997 h 14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135" h="148566">
                <a:moveTo>
                  <a:pt x="2570" y="61996"/>
                </a:moveTo>
                <a:lnTo>
                  <a:pt x="12855" y="92853"/>
                </a:lnTo>
                <a:lnTo>
                  <a:pt x="12855" y="123709"/>
                </a:lnTo>
                <a:lnTo>
                  <a:pt x="37997" y="146565"/>
                </a:lnTo>
                <a:lnTo>
                  <a:pt x="215706" y="73996"/>
                </a:lnTo>
                <a:lnTo>
                  <a:pt x="217420" y="53997"/>
                </a:lnTo>
                <a:lnTo>
                  <a:pt x="188850" y="2570"/>
                </a:lnTo>
                <a:lnTo>
                  <a:pt x="117423" y="25426"/>
                </a:lnTo>
                <a:lnTo>
                  <a:pt x="76282" y="65996"/>
                </a:lnTo>
                <a:lnTo>
                  <a:pt x="28855" y="37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0" name="Freihandform: Form 209">
            <a:extLst>
              <a:ext uri="{FF2B5EF4-FFF2-40B4-BE49-F238E27FC236}">
                <a16:creationId xmlns:a16="http://schemas.microsoft.com/office/drawing/2014/main" id="{374C0641-5FF1-351C-570C-4CE46BE8EEE3}"/>
              </a:ext>
            </a:extLst>
          </p:cNvPr>
          <p:cNvSpPr/>
          <p:nvPr userDrawn="1"/>
        </p:nvSpPr>
        <p:spPr>
          <a:xfrm>
            <a:off x="9401682" y="3835698"/>
            <a:ext cx="203245" cy="254979"/>
          </a:xfrm>
          <a:custGeom>
            <a:avLst/>
            <a:gdLst>
              <a:gd name="connsiteX0" fmla="*/ 2570 w 142852"/>
              <a:gd name="connsiteY0" fmla="*/ 140851 h 188565"/>
              <a:gd name="connsiteX1" fmla="*/ 56854 w 142852"/>
              <a:gd name="connsiteY1" fmla="*/ 109995 h 188565"/>
              <a:gd name="connsiteX2" fmla="*/ 65996 w 142852"/>
              <a:gd name="connsiteY2" fmla="*/ 64282 h 188565"/>
              <a:gd name="connsiteX3" fmla="*/ 54568 w 142852"/>
              <a:gd name="connsiteY3" fmla="*/ 57425 h 188565"/>
              <a:gd name="connsiteX4" fmla="*/ 59139 w 142852"/>
              <a:gd name="connsiteY4" fmla="*/ 8855 h 188565"/>
              <a:gd name="connsiteX5" fmla="*/ 69425 w 142852"/>
              <a:gd name="connsiteY5" fmla="*/ 2570 h 188565"/>
              <a:gd name="connsiteX6" fmla="*/ 80281 w 142852"/>
              <a:gd name="connsiteY6" fmla="*/ 19712 h 188565"/>
              <a:gd name="connsiteX7" fmla="*/ 145994 w 142852"/>
              <a:gd name="connsiteY7" fmla="*/ 53997 h 188565"/>
              <a:gd name="connsiteX8" fmla="*/ 145994 w 142852"/>
              <a:gd name="connsiteY8" fmla="*/ 73425 h 188565"/>
              <a:gd name="connsiteX9" fmla="*/ 66567 w 142852"/>
              <a:gd name="connsiteY9" fmla="*/ 190564 h 188565"/>
              <a:gd name="connsiteX10" fmla="*/ 29997 w 142852"/>
              <a:gd name="connsiteY10" fmla="*/ 191706 h 1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52" h="188565">
                <a:moveTo>
                  <a:pt x="2570" y="140851"/>
                </a:moveTo>
                <a:lnTo>
                  <a:pt x="56854" y="109995"/>
                </a:lnTo>
                <a:lnTo>
                  <a:pt x="65996" y="64282"/>
                </a:lnTo>
                <a:lnTo>
                  <a:pt x="54568" y="57425"/>
                </a:lnTo>
                <a:lnTo>
                  <a:pt x="59139" y="8855"/>
                </a:lnTo>
                <a:lnTo>
                  <a:pt x="69425" y="2570"/>
                </a:lnTo>
                <a:lnTo>
                  <a:pt x="80281" y="19712"/>
                </a:lnTo>
                <a:lnTo>
                  <a:pt x="145994" y="53997"/>
                </a:lnTo>
                <a:lnTo>
                  <a:pt x="145994" y="73425"/>
                </a:lnTo>
                <a:lnTo>
                  <a:pt x="66567" y="190564"/>
                </a:lnTo>
                <a:lnTo>
                  <a:pt x="29997" y="19170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1" name="Freihandform: Form 210">
            <a:extLst>
              <a:ext uri="{FF2B5EF4-FFF2-40B4-BE49-F238E27FC236}">
                <a16:creationId xmlns:a16="http://schemas.microsoft.com/office/drawing/2014/main" id="{4C30D2C6-ECEE-C713-0197-75587F90C217}"/>
              </a:ext>
            </a:extLst>
          </p:cNvPr>
          <p:cNvSpPr/>
          <p:nvPr userDrawn="1"/>
        </p:nvSpPr>
        <p:spPr>
          <a:xfrm>
            <a:off x="9356969" y="3802473"/>
            <a:ext cx="146338" cy="108173"/>
          </a:xfrm>
          <a:custGeom>
            <a:avLst/>
            <a:gdLst>
              <a:gd name="connsiteX0" fmla="*/ 2570 w 102853"/>
              <a:gd name="connsiteY0" fmla="*/ 49425 h 79997"/>
              <a:gd name="connsiteX1" fmla="*/ 8855 w 102853"/>
              <a:gd name="connsiteY1" fmla="*/ 75139 h 79997"/>
              <a:gd name="connsiteX2" fmla="*/ 80281 w 102853"/>
              <a:gd name="connsiteY2" fmla="*/ 81424 h 79997"/>
              <a:gd name="connsiteX3" fmla="*/ 85424 w 102853"/>
              <a:gd name="connsiteY3" fmla="*/ 29426 h 79997"/>
              <a:gd name="connsiteX4" fmla="*/ 99710 w 102853"/>
              <a:gd name="connsiteY4" fmla="*/ 21426 h 79997"/>
              <a:gd name="connsiteX5" fmla="*/ 103138 w 102853"/>
              <a:gd name="connsiteY5" fmla="*/ 2570 h 79997"/>
              <a:gd name="connsiteX6" fmla="*/ 80281 w 102853"/>
              <a:gd name="connsiteY6" fmla="*/ 8855 h 79997"/>
              <a:gd name="connsiteX7" fmla="*/ 55139 w 102853"/>
              <a:gd name="connsiteY7" fmla="*/ 47140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853" h="79997">
                <a:moveTo>
                  <a:pt x="2570" y="49425"/>
                </a:moveTo>
                <a:lnTo>
                  <a:pt x="8855" y="75139"/>
                </a:lnTo>
                <a:lnTo>
                  <a:pt x="80281" y="81424"/>
                </a:lnTo>
                <a:lnTo>
                  <a:pt x="85424" y="29426"/>
                </a:lnTo>
                <a:lnTo>
                  <a:pt x="99710" y="21426"/>
                </a:lnTo>
                <a:lnTo>
                  <a:pt x="103138" y="2570"/>
                </a:lnTo>
                <a:lnTo>
                  <a:pt x="80281" y="8855"/>
                </a:lnTo>
                <a:lnTo>
                  <a:pt x="55139" y="47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2" name="Freihandform: Form 211">
            <a:extLst>
              <a:ext uri="{FF2B5EF4-FFF2-40B4-BE49-F238E27FC236}">
                <a16:creationId xmlns:a16="http://schemas.microsoft.com/office/drawing/2014/main" id="{B199EE28-B46F-A8E6-C828-74F570E42B1D}"/>
              </a:ext>
            </a:extLst>
          </p:cNvPr>
          <p:cNvSpPr/>
          <p:nvPr userDrawn="1"/>
        </p:nvSpPr>
        <p:spPr>
          <a:xfrm>
            <a:off x="9336642" y="3798610"/>
            <a:ext cx="40649" cy="61814"/>
          </a:xfrm>
          <a:custGeom>
            <a:avLst/>
            <a:gdLst>
              <a:gd name="connsiteX0" fmla="*/ 6569 w 28570"/>
              <a:gd name="connsiteY0" fmla="*/ 9427 h 45712"/>
              <a:gd name="connsiteX1" fmla="*/ 2570 w 28570"/>
              <a:gd name="connsiteY1" fmla="*/ 38569 h 45712"/>
              <a:gd name="connsiteX2" fmla="*/ 13998 w 28570"/>
              <a:gd name="connsiteY2" fmla="*/ 47140 h 45712"/>
              <a:gd name="connsiteX3" fmla="*/ 24283 w 28570"/>
              <a:gd name="connsiteY3" fmla="*/ 45997 h 45712"/>
              <a:gd name="connsiteX4" fmla="*/ 27712 w 28570"/>
              <a:gd name="connsiteY4" fmla="*/ 9427 h 45712"/>
              <a:gd name="connsiteX5" fmla="*/ 19141 w 28570"/>
              <a:gd name="connsiteY5" fmla="*/ 257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45712">
                <a:moveTo>
                  <a:pt x="6569" y="9427"/>
                </a:moveTo>
                <a:lnTo>
                  <a:pt x="2570" y="38569"/>
                </a:lnTo>
                <a:lnTo>
                  <a:pt x="13998" y="47140"/>
                </a:lnTo>
                <a:lnTo>
                  <a:pt x="24283" y="45997"/>
                </a:lnTo>
                <a:lnTo>
                  <a:pt x="27712" y="9427"/>
                </a:lnTo>
                <a:lnTo>
                  <a:pt x="19141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3" name="Freihandform: Form 212">
            <a:extLst>
              <a:ext uri="{FF2B5EF4-FFF2-40B4-BE49-F238E27FC236}">
                <a16:creationId xmlns:a16="http://schemas.microsoft.com/office/drawing/2014/main" id="{1D614C4F-6044-D4DC-E059-9C841977589C}"/>
              </a:ext>
            </a:extLst>
          </p:cNvPr>
          <p:cNvSpPr/>
          <p:nvPr userDrawn="1"/>
        </p:nvSpPr>
        <p:spPr>
          <a:xfrm>
            <a:off x="9205753" y="3678848"/>
            <a:ext cx="40649" cy="61814"/>
          </a:xfrm>
          <a:custGeom>
            <a:avLst/>
            <a:gdLst>
              <a:gd name="connsiteX0" fmla="*/ 30569 w 28570"/>
              <a:gd name="connsiteY0" fmla="*/ 11141 h 45712"/>
              <a:gd name="connsiteX1" fmla="*/ 13998 w 28570"/>
              <a:gd name="connsiteY1" fmla="*/ 2570 h 45712"/>
              <a:gd name="connsiteX2" fmla="*/ 2570 w 28570"/>
              <a:gd name="connsiteY2" fmla="*/ 13998 h 45712"/>
              <a:gd name="connsiteX3" fmla="*/ 3713 w 28570"/>
              <a:gd name="connsiteY3" fmla="*/ 36854 h 45712"/>
              <a:gd name="connsiteX4" fmla="*/ 30569 w 28570"/>
              <a:gd name="connsiteY4" fmla="*/ 47140 h 4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0" h="45712">
                <a:moveTo>
                  <a:pt x="30569" y="11141"/>
                </a:moveTo>
                <a:lnTo>
                  <a:pt x="13998" y="2570"/>
                </a:lnTo>
                <a:lnTo>
                  <a:pt x="2570" y="13998"/>
                </a:lnTo>
                <a:lnTo>
                  <a:pt x="3713" y="36854"/>
                </a:lnTo>
                <a:lnTo>
                  <a:pt x="30569" y="47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4" name="Freihandform: Form 213">
            <a:extLst>
              <a:ext uri="{FF2B5EF4-FFF2-40B4-BE49-F238E27FC236}">
                <a16:creationId xmlns:a16="http://schemas.microsoft.com/office/drawing/2014/main" id="{02119445-AA2C-F0A2-0DC3-BF8F5A99D825}"/>
              </a:ext>
            </a:extLst>
          </p:cNvPr>
          <p:cNvSpPr/>
          <p:nvPr userDrawn="1"/>
        </p:nvSpPr>
        <p:spPr>
          <a:xfrm>
            <a:off x="8863486" y="3634033"/>
            <a:ext cx="625999" cy="471327"/>
          </a:xfrm>
          <a:custGeom>
            <a:avLst/>
            <a:gdLst>
              <a:gd name="connsiteX0" fmla="*/ 276275 w 439985"/>
              <a:gd name="connsiteY0" fmla="*/ 88853 h 348559"/>
              <a:gd name="connsiteX1" fmla="*/ 327131 w 439985"/>
              <a:gd name="connsiteY1" fmla="*/ 160279 h 348559"/>
              <a:gd name="connsiteX2" fmla="*/ 343702 w 439985"/>
              <a:gd name="connsiteY2" fmla="*/ 173421 h 348559"/>
              <a:gd name="connsiteX3" fmla="*/ 351130 w 439985"/>
              <a:gd name="connsiteY3" fmla="*/ 205420 h 348559"/>
              <a:gd name="connsiteX4" fmla="*/ 429984 w 439985"/>
              <a:gd name="connsiteY4" fmla="*/ 211134 h 348559"/>
              <a:gd name="connsiteX5" fmla="*/ 438555 w 439985"/>
              <a:gd name="connsiteY5" fmla="*/ 216277 h 348559"/>
              <a:gd name="connsiteX6" fmla="*/ 429984 w 439985"/>
              <a:gd name="connsiteY6" fmla="*/ 255704 h 348559"/>
              <a:gd name="connsiteX7" fmla="*/ 377986 w 439985"/>
              <a:gd name="connsiteY7" fmla="*/ 285989 h 348559"/>
              <a:gd name="connsiteX8" fmla="*/ 302560 w 439985"/>
              <a:gd name="connsiteY8" fmla="*/ 308845 h 348559"/>
              <a:gd name="connsiteX9" fmla="*/ 261990 w 439985"/>
              <a:gd name="connsiteY9" fmla="*/ 348273 h 348559"/>
              <a:gd name="connsiteX10" fmla="*/ 214563 w 439985"/>
              <a:gd name="connsiteY10" fmla="*/ 320274 h 348559"/>
              <a:gd name="connsiteX11" fmla="*/ 185421 w 439985"/>
              <a:gd name="connsiteY11" fmla="*/ 345987 h 348559"/>
              <a:gd name="connsiteX12" fmla="*/ 144851 w 439985"/>
              <a:gd name="connsiteY12" fmla="*/ 279704 h 348559"/>
              <a:gd name="connsiteX13" fmla="*/ 117423 w 439985"/>
              <a:gd name="connsiteY13" fmla="*/ 267133 h 348559"/>
              <a:gd name="connsiteX14" fmla="*/ 107138 w 439985"/>
              <a:gd name="connsiteY14" fmla="*/ 251705 h 348559"/>
              <a:gd name="connsiteX15" fmla="*/ 107138 w 439985"/>
              <a:gd name="connsiteY15" fmla="*/ 218563 h 348559"/>
              <a:gd name="connsiteX16" fmla="*/ 6570 w 439985"/>
              <a:gd name="connsiteY16" fmla="*/ 96852 h 348559"/>
              <a:gd name="connsiteX17" fmla="*/ 2570 w 439985"/>
              <a:gd name="connsiteY17" fmla="*/ 75139 h 348559"/>
              <a:gd name="connsiteX18" fmla="*/ 31712 w 439985"/>
              <a:gd name="connsiteY18" fmla="*/ 75139 h 348559"/>
              <a:gd name="connsiteX19" fmla="*/ 66568 w 439985"/>
              <a:gd name="connsiteY19" fmla="*/ 44283 h 348559"/>
              <a:gd name="connsiteX20" fmla="*/ 68282 w 439985"/>
              <a:gd name="connsiteY20" fmla="*/ 29426 h 348559"/>
              <a:gd name="connsiteX21" fmla="*/ 57997 w 439985"/>
              <a:gd name="connsiteY21" fmla="*/ 19141 h 348559"/>
              <a:gd name="connsiteX22" fmla="*/ 77996 w 439985"/>
              <a:gd name="connsiteY22" fmla="*/ 2570 h 348559"/>
              <a:gd name="connsiteX23" fmla="*/ 120852 w 439985"/>
              <a:gd name="connsiteY23" fmla="*/ 4855 h 348559"/>
              <a:gd name="connsiteX24" fmla="*/ 193992 w 439985"/>
              <a:gd name="connsiteY24" fmla="*/ 65996 h 348559"/>
              <a:gd name="connsiteX25" fmla="*/ 237419 w 439985"/>
              <a:gd name="connsiteY25" fmla="*/ 64282 h 348559"/>
              <a:gd name="connsiteX26" fmla="*/ 240276 w 439985"/>
              <a:gd name="connsiteY26" fmla="*/ 74568 h 34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39985" h="348559">
                <a:moveTo>
                  <a:pt x="276275" y="88853"/>
                </a:moveTo>
                <a:lnTo>
                  <a:pt x="327131" y="160279"/>
                </a:lnTo>
                <a:lnTo>
                  <a:pt x="343702" y="173421"/>
                </a:lnTo>
                <a:lnTo>
                  <a:pt x="351130" y="205420"/>
                </a:lnTo>
                <a:lnTo>
                  <a:pt x="429984" y="211134"/>
                </a:lnTo>
                <a:lnTo>
                  <a:pt x="438555" y="216277"/>
                </a:lnTo>
                <a:lnTo>
                  <a:pt x="429984" y="255704"/>
                </a:lnTo>
                <a:lnTo>
                  <a:pt x="377986" y="285989"/>
                </a:lnTo>
                <a:lnTo>
                  <a:pt x="302560" y="308845"/>
                </a:lnTo>
                <a:lnTo>
                  <a:pt x="261990" y="348273"/>
                </a:lnTo>
                <a:lnTo>
                  <a:pt x="214563" y="320274"/>
                </a:lnTo>
                <a:lnTo>
                  <a:pt x="185421" y="345987"/>
                </a:lnTo>
                <a:lnTo>
                  <a:pt x="144851" y="279704"/>
                </a:lnTo>
                <a:lnTo>
                  <a:pt x="117423" y="267133"/>
                </a:lnTo>
                <a:lnTo>
                  <a:pt x="107138" y="251705"/>
                </a:lnTo>
                <a:lnTo>
                  <a:pt x="107138" y="218563"/>
                </a:lnTo>
                <a:lnTo>
                  <a:pt x="6570" y="96852"/>
                </a:lnTo>
                <a:lnTo>
                  <a:pt x="2570" y="75139"/>
                </a:lnTo>
                <a:lnTo>
                  <a:pt x="31712" y="75139"/>
                </a:lnTo>
                <a:lnTo>
                  <a:pt x="66568" y="44283"/>
                </a:lnTo>
                <a:lnTo>
                  <a:pt x="68282" y="29426"/>
                </a:lnTo>
                <a:lnTo>
                  <a:pt x="57997" y="19141"/>
                </a:lnTo>
                <a:lnTo>
                  <a:pt x="77996" y="2570"/>
                </a:lnTo>
                <a:lnTo>
                  <a:pt x="120852" y="4855"/>
                </a:lnTo>
                <a:lnTo>
                  <a:pt x="193992" y="65996"/>
                </a:lnTo>
                <a:lnTo>
                  <a:pt x="237419" y="64282"/>
                </a:lnTo>
                <a:lnTo>
                  <a:pt x="240276" y="7456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5" name="Freihandform: Form 214">
            <a:extLst>
              <a:ext uri="{FF2B5EF4-FFF2-40B4-BE49-F238E27FC236}">
                <a16:creationId xmlns:a16="http://schemas.microsoft.com/office/drawing/2014/main" id="{6AB2B899-AF3D-A4B5-FA20-82BEA70E34F4}"/>
              </a:ext>
            </a:extLst>
          </p:cNvPr>
          <p:cNvSpPr/>
          <p:nvPr userDrawn="1"/>
        </p:nvSpPr>
        <p:spPr>
          <a:xfrm>
            <a:off x="8861860" y="3471773"/>
            <a:ext cx="178857" cy="146807"/>
          </a:xfrm>
          <a:custGeom>
            <a:avLst/>
            <a:gdLst>
              <a:gd name="connsiteX0" fmla="*/ 5427 w 125710"/>
              <a:gd name="connsiteY0" fmla="*/ 32855 h 108567"/>
              <a:gd name="connsiteX1" fmla="*/ 2570 w 125710"/>
              <a:gd name="connsiteY1" fmla="*/ 51140 h 108567"/>
              <a:gd name="connsiteX2" fmla="*/ 23140 w 125710"/>
              <a:gd name="connsiteY2" fmla="*/ 59711 h 108567"/>
              <a:gd name="connsiteX3" fmla="*/ 21998 w 125710"/>
              <a:gd name="connsiteY3" fmla="*/ 111138 h 108567"/>
              <a:gd name="connsiteX4" fmla="*/ 42569 w 125710"/>
              <a:gd name="connsiteY4" fmla="*/ 110566 h 108567"/>
              <a:gd name="connsiteX5" fmla="*/ 63139 w 125710"/>
              <a:gd name="connsiteY5" fmla="*/ 95138 h 108567"/>
              <a:gd name="connsiteX6" fmla="*/ 71139 w 125710"/>
              <a:gd name="connsiteY6" fmla="*/ 93995 h 108567"/>
              <a:gd name="connsiteX7" fmla="*/ 117995 w 125710"/>
              <a:gd name="connsiteY7" fmla="*/ 56854 h 108567"/>
              <a:gd name="connsiteX8" fmla="*/ 127137 w 125710"/>
              <a:gd name="connsiteY8" fmla="*/ 2570 h 108567"/>
              <a:gd name="connsiteX9" fmla="*/ 33997 w 125710"/>
              <a:gd name="connsiteY9" fmla="*/ 12284 h 108567"/>
              <a:gd name="connsiteX10" fmla="*/ 24283 w 125710"/>
              <a:gd name="connsiteY10" fmla="*/ 33997 h 1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710" h="108567">
                <a:moveTo>
                  <a:pt x="5427" y="32855"/>
                </a:moveTo>
                <a:lnTo>
                  <a:pt x="2570" y="51140"/>
                </a:lnTo>
                <a:lnTo>
                  <a:pt x="23140" y="59711"/>
                </a:lnTo>
                <a:lnTo>
                  <a:pt x="21998" y="111138"/>
                </a:lnTo>
                <a:lnTo>
                  <a:pt x="42569" y="110566"/>
                </a:lnTo>
                <a:lnTo>
                  <a:pt x="63139" y="95138"/>
                </a:lnTo>
                <a:lnTo>
                  <a:pt x="71139" y="93995"/>
                </a:lnTo>
                <a:lnTo>
                  <a:pt x="117995" y="56854"/>
                </a:lnTo>
                <a:lnTo>
                  <a:pt x="127137" y="2570"/>
                </a:lnTo>
                <a:lnTo>
                  <a:pt x="33997" y="12284"/>
                </a:lnTo>
                <a:lnTo>
                  <a:pt x="24283" y="3399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6" name="Freihandform: Form 215">
            <a:extLst>
              <a:ext uri="{FF2B5EF4-FFF2-40B4-BE49-F238E27FC236}">
                <a16:creationId xmlns:a16="http://schemas.microsoft.com/office/drawing/2014/main" id="{C826A510-5CF7-1754-2BF7-E33726A66DA4}"/>
              </a:ext>
            </a:extLst>
          </p:cNvPr>
          <p:cNvSpPr/>
          <p:nvPr userDrawn="1"/>
        </p:nvSpPr>
        <p:spPr>
          <a:xfrm>
            <a:off x="8965107" y="3464047"/>
            <a:ext cx="292676" cy="247253"/>
          </a:xfrm>
          <a:custGeom>
            <a:avLst/>
            <a:gdLst>
              <a:gd name="connsiteX0" fmla="*/ 61425 w 205707"/>
              <a:gd name="connsiteY0" fmla="*/ 8284 h 182851"/>
              <a:gd name="connsiteX1" fmla="*/ 49997 w 205707"/>
              <a:gd name="connsiteY1" fmla="*/ 64853 h 182851"/>
              <a:gd name="connsiteX2" fmla="*/ 2570 w 205707"/>
              <a:gd name="connsiteY2" fmla="*/ 104281 h 182851"/>
              <a:gd name="connsiteX3" fmla="*/ 5427 w 205707"/>
              <a:gd name="connsiteY3" fmla="*/ 122566 h 182851"/>
              <a:gd name="connsiteX4" fmla="*/ 51711 w 205707"/>
              <a:gd name="connsiteY4" fmla="*/ 125423 h 182851"/>
              <a:gd name="connsiteX5" fmla="*/ 124851 w 205707"/>
              <a:gd name="connsiteY5" fmla="*/ 185421 h 182851"/>
              <a:gd name="connsiteX6" fmla="*/ 165993 w 205707"/>
              <a:gd name="connsiteY6" fmla="*/ 184278 h 182851"/>
              <a:gd name="connsiteX7" fmla="*/ 167136 w 205707"/>
              <a:gd name="connsiteY7" fmla="*/ 170564 h 182851"/>
              <a:gd name="connsiteX8" fmla="*/ 181992 w 205707"/>
              <a:gd name="connsiteY8" fmla="*/ 154565 h 182851"/>
              <a:gd name="connsiteX9" fmla="*/ 203135 w 205707"/>
              <a:gd name="connsiteY9" fmla="*/ 165993 h 182851"/>
              <a:gd name="connsiteX10" fmla="*/ 205992 w 205707"/>
              <a:gd name="connsiteY10" fmla="*/ 163707 h 182851"/>
              <a:gd name="connsiteX11" fmla="*/ 165422 w 205707"/>
              <a:gd name="connsiteY11" fmla="*/ 109424 h 182851"/>
              <a:gd name="connsiteX12" fmla="*/ 145994 w 205707"/>
              <a:gd name="connsiteY12" fmla="*/ 108281 h 182851"/>
              <a:gd name="connsiteX13" fmla="*/ 120280 w 205707"/>
              <a:gd name="connsiteY13" fmla="*/ 75139 h 182851"/>
              <a:gd name="connsiteX14" fmla="*/ 125423 w 205707"/>
              <a:gd name="connsiteY14" fmla="*/ 51140 h 182851"/>
              <a:gd name="connsiteX15" fmla="*/ 133422 w 205707"/>
              <a:gd name="connsiteY15" fmla="*/ 49997 h 182851"/>
              <a:gd name="connsiteX16" fmla="*/ 136280 w 205707"/>
              <a:gd name="connsiteY16" fmla="*/ 39140 h 182851"/>
              <a:gd name="connsiteX17" fmla="*/ 101424 w 205707"/>
              <a:gd name="connsiteY17" fmla="*/ 2570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5707" h="182851">
                <a:moveTo>
                  <a:pt x="61425" y="8284"/>
                </a:moveTo>
                <a:lnTo>
                  <a:pt x="49997" y="64853"/>
                </a:lnTo>
                <a:lnTo>
                  <a:pt x="2570" y="104281"/>
                </a:lnTo>
                <a:lnTo>
                  <a:pt x="5427" y="122566"/>
                </a:lnTo>
                <a:lnTo>
                  <a:pt x="51711" y="125423"/>
                </a:lnTo>
                <a:lnTo>
                  <a:pt x="124851" y="185421"/>
                </a:lnTo>
                <a:lnTo>
                  <a:pt x="165993" y="184278"/>
                </a:lnTo>
                <a:lnTo>
                  <a:pt x="167136" y="170564"/>
                </a:lnTo>
                <a:lnTo>
                  <a:pt x="181992" y="154565"/>
                </a:lnTo>
                <a:lnTo>
                  <a:pt x="203135" y="165993"/>
                </a:lnTo>
                <a:lnTo>
                  <a:pt x="205992" y="163707"/>
                </a:lnTo>
                <a:lnTo>
                  <a:pt x="165422" y="109424"/>
                </a:lnTo>
                <a:lnTo>
                  <a:pt x="145994" y="108281"/>
                </a:lnTo>
                <a:lnTo>
                  <a:pt x="120280" y="75139"/>
                </a:lnTo>
                <a:lnTo>
                  <a:pt x="125423" y="51140"/>
                </a:lnTo>
                <a:lnTo>
                  <a:pt x="133422" y="49997"/>
                </a:lnTo>
                <a:lnTo>
                  <a:pt x="136280" y="39140"/>
                </a:lnTo>
                <a:lnTo>
                  <a:pt x="10142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7" name="Freihandform: Form 216">
            <a:extLst>
              <a:ext uri="{FF2B5EF4-FFF2-40B4-BE49-F238E27FC236}">
                <a16:creationId xmlns:a16="http://schemas.microsoft.com/office/drawing/2014/main" id="{9D0C9645-D4D1-3B4B-408F-631A5D1DB2CF}"/>
              </a:ext>
            </a:extLst>
          </p:cNvPr>
          <p:cNvSpPr/>
          <p:nvPr userDrawn="1"/>
        </p:nvSpPr>
        <p:spPr>
          <a:xfrm>
            <a:off x="8861860" y="3605444"/>
            <a:ext cx="105687" cy="123628"/>
          </a:xfrm>
          <a:custGeom>
            <a:avLst/>
            <a:gdLst>
              <a:gd name="connsiteX0" fmla="*/ 21426 w 74283"/>
              <a:gd name="connsiteY0" fmla="*/ 19141 h 91425"/>
              <a:gd name="connsiteX1" fmla="*/ 3713 w 74283"/>
              <a:gd name="connsiteY1" fmla="*/ 81424 h 91425"/>
              <a:gd name="connsiteX2" fmla="*/ 2570 w 74283"/>
              <a:gd name="connsiteY2" fmla="*/ 91138 h 91425"/>
              <a:gd name="connsiteX3" fmla="*/ 31140 w 74283"/>
              <a:gd name="connsiteY3" fmla="*/ 91138 h 91425"/>
              <a:gd name="connsiteX4" fmla="*/ 62568 w 74283"/>
              <a:gd name="connsiteY4" fmla="*/ 63139 h 91425"/>
              <a:gd name="connsiteX5" fmla="*/ 63139 w 74283"/>
              <a:gd name="connsiteY5" fmla="*/ 52854 h 91425"/>
              <a:gd name="connsiteX6" fmla="*/ 50568 w 74283"/>
              <a:gd name="connsiteY6" fmla="*/ 39140 h 91425"/>
              <a:gd name="connsiteX7" fmla="*/ 73425 w 74283"/>
              <a:gd name="connsiteY7" fmla="*/ 20283 h 91425"/>
              <a:gd name="connsiteX8" fmla="*/ 69996 w 74283"/>
              <a:gd name="connsiteY8" fmla="*/ 2570 h 91425"/>
              <a:gd name="connsiteX9" fmla="*/ 63711 w 74283"/>
              <a:gd name="connsiteY9" fmla="*/ 3713 h 91425"/>
              <a:gd name="connsiteX10" fmla="*/ 44283 w 74283"/>
              <a:gd name="connsiteY10" fmla="*/ 17426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283" h="91425">
                <a:moveTo>
                  <a:pt x="21426" y="19141"/>
                </a:moveTo>
                <a:lnTo>
                  <a:pt x="3713" y="81424"/>
                </a:lnTo>
                <a:lnTo>
                  <a:pt x="2570" y="91138"/>
                </a:lnTo>
                <a:lnTo>
                  <a:pt x="31140" y="91138"/>
                </a:lnTo>
                <a:lnTo>
                  <a:pt x="62568" y="63139"/>
                </a:lnTo>
                <a:lnTo>
                  <a:pt x="63139" y="52854"/>
                </a:lnTo>
                <a:lnTo>
                  <a:pt x="50568" y="39140"/>
                </a:lnTo>
                <a:lnTo>
                  <a:pt x="73425" y="20283"/>
                </a:lnTo>
                <a:lnTo>
                  <a:pt x="69996" y="2570"/>
                </a:lnTo>
                <a:lnTo>
                  <a:pt x="63711" y="3713"/>
                </a:lnTo>
                <a:lnTo>
                  <a:pt x="44283" y="17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8" name="Freihandform: Form 217">
            <a:extLst>
              <a:ext uri="{FF2B5EF4-FFF2-40B4-BE49-F238E27FC236}">
                <a16:creationId xmlns:a16="http://schemas.microsoft.com/office/drawing/2014/main" id="{250A5526-5A24-74B8-B98A-598F399C3E0F}"/>
              </a:ext>
            </a:extLst>
          </p:cNvPr>
          <p:cNvSpPr/>
          <p:nvPr userDrawn="1"/>
        </p:nvSpPr>
        <p:spPr>
          <a:xfrm>
            <a:off x="8852918" y="3545176"/>
            <a:ext cx="32519" cy="54087"/>
          </a:xfrm>
          <a:custGeom>
            <a:avLst/>
            <a:gdLst>
              <a:gd name="connsiteX0" fmla="*/ 8284 w 22856"/>
              <a:gd name="connsiteY0" fmla="*/ 2570 h 39998"/>
              <a:gd name="connsiteX1" fmla="*/ 8284 w 22856"/>
              <a:gd name="connsiteY1" fmla="*/ 16855 h 39998"/>
              <a:gd name="connsiteX2" fmla="*/ 2570 w 22856"/>
              <a:gd name="connsiteY2" fmla="*/ 38569 h 39998"/>
              <a:gd name="connsiteX3" fmla="*/ 23140 w 22856"/>
              <a:gd name="connsiteY3" fmla="*/ 40283 h 39998"/>
              <a:gd name="connsiteX4" fmla="*/ 24283 w 22856"/>
              <a:gd name="connsiteY4" fmla="*/ 9427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6" h="39998">
                <a:moveTo>
                  <a:pt x="8284" y="2570"/>
                </a:moveTo>
                <a:lnTo>
                  <a:pt x="8284" y="16855"/>
                </a:lnTo>
                <a:lnTo>
                  <a:pt x="2570" y="38569"/>
                </a:lnTo>
                <a:lnTo>
                  <a:pt x="23140" y="40283"/>
                </a:lnTo>
                <a:lnTo>
                  <a:pt x="24283" y="9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9" name="Freihandform: Form 218">
            <a:extLst>
              <a:ext uri="{FF2B5EF4-FFF2-40B4-BE49-F238E27FC236}">
                <a16:creationId xmlns:a16="http://schemas.microsoft.com/office/drawing/2014/main" id="{87D03E23-7322-5F60-6E2C-F12F20714BD9}"/>
              </a:ext>
            </a:extLst>
          </p:cNvPr>
          <p:cNvSpPr/>
          <p:nvPr userDrawn="1"/>
        </p:nvSpPr>
        <p:spPr>
          <a:xfrm>
            <a:off x="8835032" y="3600807"/>
            <a:ext cx="48780" cy="108173"/>
          </a:xfrm>
          <a:custGeom>
            <a:avLst/>
            <a:gdLst>
              <a:gd name="connsiteX0" fmla="*/ 13998 w 34284"/>
              <a:gd name="connsiteY0" fmla="*/ 2570 h 79997"/>
              <a:gd name="connsiteX1" fmla="*/ 2570 w 34284"/>
              <a:gd name="connsiteY1" fmla="*/ 39140 h 79997"/>
              <a:gd name="connsiteX2" fmla="*/ 17426 w 34284"/>
              <a:gd name="connsiteY2" fmla="*/ 83139 h 79997"/>
              <a:gd name="connsiteX3" fmla="*/ 34569 w 34284"/>
              <a:gd name="connsiteY3" fmla="*/ 19141 h 79997"/>
              <a:gd name="connsiteX4" fmla="*/ 34569 w 34284"/>
              <a:gd name="connsiteY4" fmla="*/ 4855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84" h="79997">
                <a:moveTo>
                  <a:pt x="13998" y="2570"/>
                </a:moveTo>
                <a:lnTo>
                  <a:pt x="2570" y="39140"/>
                </a:lnTo>
                <a:lnTo>
                  <a:pt x="17426" y="83139"/>
                </a:lnTo>
                <a:lnTo>
                  <a:pt x="34569" y="19141"/>
                </a:lnTo>
                <a:lnTo>
                  <a:pt x="34569" y="4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0" name="Freihandform: Form 219">
            <a:extLst>
              <a:ext uri="{FF2B5EF4-FFF2-40B4-BE49-F238E27FC236}">
                <a16:creationId xmlns:a16="http://schemas.microsoft.com/office/drawing/2014/main" id="{A508E8DF-DD54-E2FC-4178-CB0FD2233E32}"/>
              </a:ext>
            </a:extLst>
          </p:cNvPr>
          <p:cNvSpPr/>
          <p:nvPr userDrawn="1"/>
        </p:nvSpPr>
        <p:spPr>
          <a:xfrm>
            <a:off x="8769994" y="3519678"/>
            <a:ext cx="73169" cy="46361"/>
          </a:xfrm>
          <a:custGeom>
            <a:avLst/>
            <a:gdLst>
              <a:gd name="connsiteX0" fmla="*/ 44283 w 51426"/>
              <a:gd name="connsiteY0" fmla="*/ 2570 h 34284"/>
              <a:gd name="connsiteX1" fmla="*/ 53425 w 51426"/>
              <a:gd name="connsiteY1" fmla="*/ 8855 h 34284"/>
              <a:gd name="connsiteX2" fmla="*/ 25426 w 51426"/>
              <a:gd name="connsiteY2" fmla="*/ 35140 h 34284"/>
              <a:gd name="connsiteX3" fmla="*/ 12284 w 51426"/>
              <a:gd name="connsiteY3" fmla="*/ 34569 h 34284"/>
              <a:gd name="connsiteX4" fmla="*/ 2570 w 51426"/>
              <a:gd name="connsiteY4" fmla="*/ 27712 h 34284"/>
              <a:gd name="connsiteX5" fmla="*/ 3713 w 51426"/>
              <a:gd name="connsiteY5" fmla="*/ 15141 h 34284"/>
              <a:gd name="connsiteX6" fmla="*/ 23712 w 51426"/>
              <a:gd name="connsiteY6" fmla="*/ 13427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34284">
                <a:moveTo>
                  <a:pt x="44283" y="2570"/>
                </a:moveTo>
                <a:lnTo>
                  <a:pt x="53425" y="8855"/>
                </a:lnTo>
                <a:lnTo>
                  <a:pt x="25426" y="35140"/>
                </a:lnTo>
                <a:lnTo>
                  <a:pt x="12284" y="34569"/>
                </a:lnTo>
                <a:lnTo>
                  <a:pt x="2570" y="27712"/>
                </a:lnTo>
                <a:lnTo>
                  <a:pt x="3713" y="15141"/>
                </a:lnTo>
                <a:lnTo>
                  <a:pt x="23712" y="13427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1" name="Freihandform: Form 220">
            <a:extLst>
              <a:ext uri="{FF2B5EF4-FFF2-40B4-BE49-F238E27FC236}">
                <a16:creationId xmlns:a16="http://schemas.microsoft.com/office/drawing/2014/main" id="{73781F46-76ED-4C36-99F4-272EE91BF723}"/>
              </a:ext>
            </a:extLst>
          </p:cNvPr>
          <p:cNvSpPr/>
          <p:nvPr userDrawn="1"/>
        </p:nvSpPr>
        <p:spPr>
          <a:xfrm>
            <a:off x="8018793" y="2176784"/>
            <a:ext cx="544701" cy="564046"/>
          </a:xfrm>
          <a:custGeom>
            <a:avLst/>
            <a:gdLst>
              <a:gd name="connsiteX0" fmla="*/ 369986 w 382844"/>
              <a:gd name="connsiteY0" fmla="*/ 63139 h 417129"/>
              <a:gd name="connsiteX1" fmla="*/ 384843 w 382844"/>
              <a:gd name="connsiteY1" fmla="*/ 52282 h 417129"/>
              <a:gd name="connsiteX2" fmla="*/ 383700 w 382844"/>
              <a:gd name="connsiteY2" fmla="*/ 40283 h 417129"/>
              <a:gd name="connsiteX3" fmla="*/ 373986 w 382844"/>
              <a:gd name="connsiteY3" fmla="*/ 35140 h 417129"/>
              <a:gd name="connsiteX4" fmla="*/ 375700 w 382844"/>
              <a:gd name="connsiteY4" fmla="*/ 20284 h 417129"/>
              <a:gd name="connsiteX5" fmla="*/ 383700 w 382844"/>
              <a:gd name="connsiteY5" fmla="*/ 20284 h 417129"/>
              <a:gd name="connsiteX6" fmla="*/ 383700 w 382844"/>
              <a:gd name="connsiteY6" fmla="*/ 11712 h 417129"/>
              <a:gd name="connsiteX7" fmla="*/ 348844 w 382844"/>
              <a:gd name="connsiteY7" fmla="*/ 2570 h 417129"/>
              <a:gd name="connsiteX8" fmla="*/ 296846 w 382844"/>
              <a:gd name="connsiteY8" fmla="*/ 7712 h 417129"/>
              <a:gd name="connsiteX9" fmla="*/ 291132 w 382844"/>
              <a:gd name="connsiteY9" fmla="*/ 31140 h 417129"/>
              <a:gd name="connsiteX10" fmla="*/ 279132 w 382844"/>
              <a:gd name="connsiteY10" fmla="*/ 27140 h 417129"/>
              <a:gd name="connsiteX11" fmla="*/ 271132 w 382844"/>
              <a:gd name="connsiteY11" fmla="*/ 13427 h 417129"/>
              <a:gd name="connsiteX12" fmla="*/ 245991 w 382844"/>
              <a:gd name="connsiteY12" fmla="*/ 14569 h 417129"/>
              <a:gd name="connsiteX13" fmla="*/ 243134 w 382844"/>
              <a:gd name="connsiteY13" fmla="*/ 40283 h 417129"/>
              <a:gd name="connsiteX14" fmla="*/ 231134 w 382844"/>
              <a:gd name="connsiteY14" fmla="*/ 45426 h 417129"/>
              <a:gd name="connsiteX15" fmla="*/ 224277 w 382844"/>
              <a:gd name="connsiteY15" fmla="*/ 32283 h 417129"/>
              <a:gd name="connsiteX16" fmla="*/ 171136 w 382844"/>
              <a:gd name="connsiteY16" fmla="*/ 75139 h 417129"/>
              <a:gd name="connsiteX17" fmla="*/ 181421 w 382844"/>
              <a:gd name="connsiteY17" fmla="*/ 87710 h 417129"/>
              <a:gd name="connsiteX18" fmla="*/ 161422 w 382844"/>
              <a:gd name="connsiteY18" fmla="*/ 96852 h 417129"/>
              <a:gd name="connsiteX19" fmla="*/ 116281 w 382844"/>
              <a:gd name="connsiteY19" fmla="*/ 187135 h 417129"/>
              <a:gd name="connsiteX20" fmla="*/ 99710 w 382844"/>
              <a:gd name="connsiteY20" fmla="*/ 197992 h 417129"/>
              <a:gd name="connsiteX21" fmla="*/ 101424 w 382844"/>
              <a:gd name="connsiteY21" fmla="*/ 205992 h 417129"/>
              <a:gd name="connsiteX22" fmla="*/ 117423 w 382844"/>
              <a:gd name="connsiteY22" fmla="*/ 214563 h 417129"/>
              <a:gd name="connsiteX23" fmla="*/ 113423 w 382844"/>
              <a:gd name="connsiteY23" fmla="*/ 231705 h 417129"/>
              <a:gd name="connsiteX24" fmla="*/ 86567 w 382844"/>
              <a:gd name="connsiteY24" fmla="*/ 230562 h 417129"/>
              <a:gd name="connsiteX25" fmla="*/ 78567 w 382844"/>
              <a:gd name="connsiteY25" fmla="*/ 220848 h 417129"/>
              <a:gd name="connsiteX26" fmla="*/ 61425 w 382844"/>
              <a:gd name="connsiteY26" fmla="*/ 241419 h 417129"/>
              <a:gd name="connsiteX27" fmla="*/ 50568 w 382844"/>
              <a:gd name="connsiteY27" fmla="*/ 249419 h 417129"/>
              <a:gd name="connsiteX28" fmla="*/ 47711 w 382844"/>
              <a:gd name="connsiteY28" fmla="*/ 268275 h 417129"/>
              <a:gd name="connsiteX29" fmla="*/ 38569 w 382844"/>
              <a:gd name="connsiteY29" fmla="*/ 273418 h 417129"/>
              <a:gd name="connsiteX30" fmla="*/ 14570 w 382844"/>
              <a:gd name="connsiteY30" fmla="*/ 279132 h 417129"/>
              <a:gd name="connsiteX31" fmla="*/ 2570 w 382844"/>
              <a:gd name="connsiteY31" fmla="*/ 316845 h 417129"/>
              <a:gd name="connsiteX32" fmla="*/ 10570 w 382844"/>
              <a:gd name="connsiteY32" fmla="*/ 379129 h 417129"/>
              <a:gd name="connsiteX33" fmla="*/ 19712 w 382844"/>
              <a:gd name="connsiteY33" fmla="*/ 407128 h 417129"/>
              <a:gd name="connsiteX34" fmla="*/ 30569 w 382844"/>
              <a:gd name="connsiteY34" fmla="*/ 417985 h 417129"/>
              <a:gd name="connsiteX35" fmla="*/ 54568 w 382844"/>
              <a:gd name="connsiteY35" fmla="*/ 416842 h 417129"/>
              <a:gd name="connsiteX36" fmla="*/ 89424 w 382844"/>
              <a:gd name="connsiteY36" fmla="*/ 383129 h 417129"/>
              <a:gd name="connsiteX37" fmla="*/ 102567 w 382844"/>
              <a:gd name="connsiteY37" fmla="*/ 360272 h 417129"/>
              <a:gd name="connsiteX38" fmla="*/ 106567 w 382844"/>
              <a:gd name="connsiteY38" fmla="*/ 393985 h 417129"/>
              <a:gd name="connsiteX39" fmla="*/ 129423 w 382844"/>
              <a:gd name="connsiteY39" fmla="*/ 353415 h 417129"/>
              <a:gd name="connsiteX40" fmla="*/ 130566 w 382844"/>
              <a:gd name="connsiteY40" fmla="*/ 239705 h 417129"/>
              <a:gd name="connsiteX41" fmla="*/ 149422 w 382844"/>
              <a:gd name="connsiteY41" fmla="*/ 228277 h 417129"/>
              <a:gd name="connsiteX42" fmla="*/ 154565 w 382844"/>
              <a:gd name="connsiteY42" fmla="*/ 165993 h 417129"/>
              <a:gd name="connsiteX43" fmla="*/ 211134 w 382844"/>
              <a:gd name="connsiteY43" fmla="*/ 84853 h 417129"/>
              <a:gd name="connsiteX44" fmla="*/ 237419 w 382844"/>
              <a:gd name="connsiteY44" fmla="*/ 75139 h 417129"/>
              <a:gd name="connsiteX45" fmla="*/ 249419 w 382844"/>
              <a:gd name="connsiteY45" fmla="*/ 60282 h 417129"/>
              <a:gd name="connsiteX46" fmla="*/ 289989 w 382844"/>
              <a:gd name="connsiteY46" fmla="*/ 69996 h 417129"/>
              <a:gd name="connsiteX47" fmla="*/ 309988 w 382844"/>
              <a:gd name="connsiteY47" fmla="*/ 81996 h 417129"/>
              <a:gd name="connsiteX48" fmla="*/ 316274 w 382844"/>
              <a:gd name="connsiteY48" fmla="*/ 48283 h 417129"/>
              <a:gd name="connsiteX49" fmla="*/ 349987 w 382844"/>
              <a:gd name="connsiteY49" fmla="*/ 28283 h 41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2844" h="417129">
                <a:moveTo>
                  <a:pt x="369986" y="63139"/>
                </a:moveTo>
                <a:lnTo>
                  <a:pt x="384843" y="52282"/>
                </a:lnTo>
                <a:lnTo>
                  <a:pt x="383700" y="40283"/>
                </a:lnTo>
                <a:lnTo>
                  <a:pt x="373986" y="35140"/>
                </a:lnTo>
                <a:lnTo>
                  <a:pt x="375700" y="20284"/>
                </a:lnTo>
                <a:lnTo>
                  <a:pt x="383700" y="20284"/>
                </a:lnTo>
                <a:lnTo>
                  <a:pt x="383700" y="11712"/>
                </a:lnTo>
                <a:lnTo>
                  <a:pt x="348844" y="2570"/>
                </a:lnTo>
                <a:lnTo>
                  <a:pt x="296846" y="7712"/>
                </a:lnTo>
                <a:lnTo>
                  <a:pt x="291132" y="31140"/>
                </a:lnTo>
                <a:lnTo>
                  <a:pt x="279132" y="27140"/>
                </a:lnTo>
                <a:lnTo>
                  <a:pt x="271132" y="13427"/>
                </a:lnTo>
                <a:lnTo>
                  <a:pt x="245991" y="14569"/>
                </a:lnTo>
                <a:lnTo>
                  <a:pt x="243134" y="40283"/>
                </a:lnTo>
                <a:lnTo>
                  <a:pt x="231134" y="45426"/>
                </a:lnTo>
                <a:lnTo>
                  <a:pt x="224277" y="32283"/>
                </a:lnTo>
                <a:lnTo>
                  <a:pt x="171136" y="75139"/>
                </a:lnTo>
                <a:lnTo>
                  <a:pt x="181421" y="87710"/>
                </a:lnTo>
                <a:lnTo>
                  <a:pt x="161422" y="96852"/>
                </a:lnTo>
                <a:lnTo>
                  <a:pt x="116281" y="187135"/>
                </a:lnTo>
                <a:lnTo>
                  <a:pt x="99710" y="197992"/>
                </a:lnTo>
                <a:lnTo>
                  <a:pt x="101424" y="205992"/>
                </a:lnTo>
                <a:lnTo>
                  <a:pt x="117423" y="214563"/>
                </a:lnTo>
                <a:lnTo>
                  <a:pt x="113423" y="231705"/>
                </a:lnTo>
                <a:lnTo>
                  <a:pt x="86567" y="230562"/>
                </a:lnTo>
                <a:lnTo>
                  <a:pt x="78567" y="220848"/>
                </a:lnTo>
                <a:lnTo>
                  <a:pt x="61425" y="241419"/>
                </a:lnTo>
                <a:lnTo>
                  <a:pt x="50568" y="249419"/>
                </a:lnTo>
                <a:lnTo>
                  <a:pt x="47711" y="268275"/>
                </a:lnTo>
                <a:lnTo>
                  <a:pt x="38569" y="273418"/>
                </a:lnTo>
                <a:lnTo>
                  <a:pt x="14570" y="279132"/>
                </a:lnTo>
                <a:lnTo>
                  <a:pt x="2570" y="316845"/>
                </a:lnTo>
                <a:lnTo>
                  <a:pt x="10570" y="379129"/>
                </a:lnTo>
                <a:lnTo>
                  <a:pt x="19712" y="407128"/>
                </a:lnTo>
                <a:lnTo>
                  <a:pt x="30569" y="417985"/>
                </a:lnTo>
                <a:lnTo>
                  <a:pt x="54568" y="416842"/>
                </a:lnTo>
                <a:lnTo>
                  <a:pt x="89424" y="383129"/>
                </a:lnTo>
                <a:lnTo>
                  <a:pt x="102567" y="360272"/>
                </a:lnTo>
                <a:lnTo>
                  <a:pt x="106567" y="393985"/>
                </a:lnTo>
                <a:lnTo>
                  <a:pt x="129423" y="353415"/>
                </a:lnTo>
                <a:lnTo>
                  <a:pt x="130566" y="239705"/>
                </a:lnTo>
                <a:lnTo>
                  <a:pt x="149422" y="228277"/>
                </a:lnTo>
                <a:lnTo>
                  <a:pt x="154565" y="165993"/>
                </a:lnTo>
                <a:lnTo>
                  <a:pt x="211134" y="84853"/>
                </a:lnTo>
                <a:lnTo>
                  <a:pt x="237419" y="75139"/>
                </a:lnTo>
                <a:lnTo>
                  <a:pt x="249419" y="60282"/>
                </a:lnTo>
                <a:lnTo>
                  <a:pt x="289989" y="69996"/>
                </a:lnTo>
                <a:lnTo>
                  <a:pt x="309988" y="81996"/>
                </a:lnTo>
                <a:lnTo>
                  <a:pt x="316274" y="48283"/>
                </a:lnTo>
                <a:lnTo>
                  <a:pt x="349987" y="28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2" name="Freihandform: Form 221">
            <a:extLst>
              <a:ext uri="{FF2B5EF4-FFF2-40B4-BE49-F238E27FC236}">
                <a16:creationId xmlns:a16="http://schemas.microsoft.com/office/drawing/2014/main" id="{23A1F8EC-E3C9-0EAE-DB33-35A911B566C3}"/>
              </a:ext>
            </a:extLst>
          </p:cNvPr>
          <p:cNvSpPr/>
          <p:nvPr userDrawn="1"/>
        </p:nvSpPr>
        <p:spPr>
          <a:xfrm>
            <a:off x="7732623" y="2709924"/>
            <a:ext cx="211376" cy="347699"/>
          </a:xfrm>
          <a:custGeom>
            <a:avLst/>
            <a:gdLst>
              <a:gd name="connsiteX0" fmla="*/ 65425 w 148566"/>
              <a:gd name="connsiteY0" fmla="*/ 11712 h 257134"/>
              <a:gd name="connsiteX1" fmla="*/ 52282 w 148566"/>
              <a:gd name="connsiteY1" fmla="*/ 31712 h 257134"/>
              <a:gd name="connsiteX2" fmla="*/ 57425 w 148566"/>
              <a:gd name="connsiteY2" fmla="*/ 39711 h 257134"/>
              <a:gd name="connsiteX3" fmla="*/ 88281 w 148566"/>
              <a:gd name="connsiteY3" fmla="*/ 39711 h 257134"/>
              <a:gd name="connsiteX4" fmla="*/ 88281 w 148566"/>
              <a:gd name="connsiteY4" fmla="*/ 53425 h 257134"/>
              <a:gd name="connsiteX5" fmla="*/ 80282 w 148566"/>
              <a:gd name="connsiteY5" fmla="*/ 64282 h 257134"/>
              <a:gd name="connsiteX6" fmla="*/ 85996 w 148566"/>
              <a:gd name="connsiteY6" fmla="*/ 92853 h 257134"/>
              <a:gd name="connsiteX7" fmla="*/ 103138 w 148566"/>
              <a:gd name="connsiteY7" fmla="*/ 126566 h 257134"/>
              <a:gd name="connsiteX8" fmla="*/ 116280 w 148566"/>
              <a:gd name="connsiteY8" fmla="*/ 157422 h 257134"/>
              <a:gd name="connsiteX9" fmla="*/ 137994 w 148566"/>
              <a:gd name="connsiteY9" fmla="*/ 165422 h 257134"/>
              <a:gd name="connsiteX10" fmla="*/ 147137 w 148566"/>
              <a:gd name="connsiteY10" fmla="*/ 181421 h 257134"/>
              <a:gd name="connsiteX11" fmla="*/ 145994 w 148566"/>
              <a:gd name="connsiteY11" fmla="*/ 196278 h 257134"/>
              <a:gd name="connsiteX12" fmla="*/ 132280 w 148566"/>
              <a:gd name="connsiteY12" fmla="*/ 204849 h 257134"/>
              <a:gd name="connsiteX13" fmla="*/ 131137 w 148566"/>
              <a:gd name="connsiteY13" fmla="*/ 211134 h 257134"/>
              <a:gd name="connsiteX14" fmla="*/ 140280 w 148566"/>
              <a:gd name="connsiteY14" fmla="*/ 216848 h 257134"/>
              <a:gd name="connsiteX15" fmla="*/ 132280 w 148566"/>
              <a:gd name="connsiteY15" fmla="*/ 227705 h 257134"/>
              <a:gd name="connsiteX16" fmla="*/ 113995 w 148566"/>
              <a:gd name="connsiteY16" fmla="*/ 235705 h 257134"/>
              <a:gd name="connsiteX17" fmla="*/ 77425 w 148566"/>
              <a:gd name="connsiteY17" fmla="*/ 231705 h 257134"/>
              <a:gd name="connsiteX18" fmla="*/ 21426 w 148566"/>
              <a:gd name="connsiteY18" fmla="*/ 257419 h 257134"/>
              <a:gd name="connsiteX19" fmla="*/ 2570 w 148566"/>
              <a:gd name="connsiteY19" fmla="*/ 247705 h 257134"/>
              <a:gd name="connsiteX20" fmla="*/ 56282 w 148566"/>
              <a:gd name="connsiteY20" fmla="*/ 216848 h 257134"/>
              <a:gd name="connsiteX21" fmla="*/ 49425 w 148566"/>
              <a:gd name="connsiteY21" fmla="*/ 212849 h 257134"/>
              <a:gd name="connsiteX22" fmla="*/ 21426 w 148566"/>
              <a:gd name="connsiteY22" fmla="*/ 209992 h 257134"/>
              <a:gd name="connsiteX23" fmla="*/ 38569 w 148566"/>
              <a:gd name="connsiteY23" fmla="*/ 184278 h 257134"/>
              <a:gd name="connsiteX24" fmla="*/ 41426 w 148566"/>
              <a:gd name="connsiteY24" fmla="*/ 163136 h 257134"/>
              <a:gd name="connsiteX25" fmla="*/ 64282 w 148566"/>
              <a:gd name="connsiteY25" fmla="*/ 160279 h 257134"/>
              <a:gd name="connsiteX26" fmla="*/ 60282 w 148566"/>
              <a:gd name="connsiteY26" fmla="*/ 118566 h 257134"/>
              <a:gd name="connsiteX27" fmla="*/ 33426 w 148566"/>
              <a:gd name="connsiteY27" fmla="*/ 116852 h 257134"/>
              <a:gd name="connsiteX28" fmla="*/ 25426 w 148566"/>
              <a:gd name="connsiteY28" fmla="*/ 107709 h 257134"/>
              <a:gd name="connsiteX29" fmla="*/ 26569 w 148566"/>
              <a:gd name="connsiteY29" fmla="*/ 76282 h 257134"/>
              <a:gd name="connsiteX30" fmla="*/ 10570 w 148566"/>
              <a:gd name="connsiteY30" fmla="*/ 77996 h 257134"/>
              <a:gd name="connsiteX31" fmla="*/ 26569 w 148566"/>
              <a:gd name="connsiteY31" fmla="*/ 23712 h 257134"/>
              <a:gd name="connsiteX32" fmla="*/ 56282 w 148566"/>
              <a:gd name="connsiteY32" fmla="*/ 2570 h 25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8566" h="257134">
                <a:moveTo>
                  <a:pt x="65425" y="11712"/>
                </a:moveTo>
                <a:lnTo>
                  <a:pt x="52282" y="31712"/>
                </a:lnTo>
                <a:lnTo>
                  <a:pt x="57425" y="39711"/>
                </a:lnTo>
                <a:lnTo>
                  <a:pt x="88281" y="39711"/>
                </a:lnTo>
                <a:lnTo>
                  <a:pt x="88281" y="53425"/>
                </a:lnTo>
                <a:lnTo>
                  <a:pt x="80282" y="64282"/>
                </a:lnTo>
                <a:lnTo>
                  <a:pt x="85996" y="92853"/>
                </a:lnTo>
                <a:lnTo>
                  <a:pt x="103138" y="126566"/>
                </a:lnTo>
                <a:lnTo>
                  <a:pt x="116280" y="157422"/>
                </a:lnTo>
                <a:lnTo>
                  <a:pt x="137994" y="165422"/>
                </a:lnTo>
                <a:lnTo>
                  <a:pt x="147137" y="181421"/>
                </a:lnTo>
                <a:lnTo>
                  <a:pt x="145994" y="196278"/>
                </a:lnTo>
                <a:lnTo>
                  <a:pt x="132280" y="204849"/>
                </a:lnTo>
                <a:lnTo>
                  <a:pt x="131137" y="211134"/>
                </a:lnTo>
                <a:lnTo>
                  <a:pt x="140280" y="216848"/>
                </a:lnTo>
                <a:lnTo>
                  <a:pt x="132280" y="227705"/>
                </a:lnTo>
                <a:lnTo>
                  <a:pt x="113995" y="235705"/>
                </a:lnTo>
                <a:lnTo>
                  <a:pt x="77425" y="231705"/>
                </a:lnTo>
                <a:lnTo>
                  <a:pt x="21426" y="257419"/>
                </a:lnTo>
                <a:lnTo>
                  <a:pt x="2570" y="247705"/>
                </a:lnTo>
                <a:lnTo>
                  <a:pt x="56282" y="216848"/>
                </a:lnTo>
                <a:lnTo>
                  <a:pt x="49425" y="212849"/>
                </a:lnTo>
                <a:lnTo>
                  <a:pt x="21426" y="209992"/>
                </a:lnTo>
                <a:lnTo>
                  <a:pt x="38569" y="184278"/>
                </a:lnTo>
                <a:lnTo>
                  <a:pt x="41426" y="163136"/>
                </a:lnTo>
                <a:lnTo>
                  <a:pt x="64282" y="160279"/>
                </a:lnTo>
                <a:lnTo>
                  <a:pt x="60282" y="118566"/>
                </a:lnTo>
                <a:lnTo>
                  <a:pt x="33426" y="116852"/>
                </a:lnTo>
                <a:lnTo>
                  <a:pt x="25426" y="107709"/>
                </a:lnTo>
                <a:lnTo>
                  <a:pt x="26569" y="76282"/>
                </a:lnTo>
                <a:lnTo>
                  <a:pt x="10570" y="77996"/>
                </a:lnTo>
                <a:lnTo>
                  <a:pt x="26569" y="23712"/>
                </a:lnTo>
                <a:lnTo>
                  <a:pt x="56282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3" name="Freihandform: Form 222">
            <a:extLst>
              <a:ext uri="{FF2B5EF4-FFF2-40B4-BE49-F238E27FC236}">
                <a16:creationId xmlns:a16="http://schemas.microsoft.com/office/drawing/2014/main" id="{4765FBF7-D129-D883-5C98-BD1961371A8E}"/>
              </a:ext>
            </a:extLst>
          </p:cNvPr>
          <p:cNvSpPr/>
          <p:nvPr userDrawn="1"/>
        </p:nvSpPr>
        <p:spPr>
          <a:xfrm>
            <a:off x="7706607" y="2844367"/>
            <a:ext cx="56909" cy="54087"/>
          </a:xfrm>
          <a:custGeom>
            <a:avLst/>
            <a:gdLst>
              <a:gd name="connsiteX0" fmla="*/ 27712 w 39998"/>
              <a:gd name="connsiteY0" fmla="*/ 2570 h 39998"/>
              <a:gd name="connsiteX1" fmla="*/ 3713 w 39998"/>
              <a:gd name="connsiteY1" fmla="*/ 5427 h 39998"/>
              <a:gd name="connsiteX2" fmla="*/ 2570 w 39998"/>
              <a:gd name="connsiteY2" fmla="*/ 27140 h 39998"/>
              <a:gd name="connsiteX3" fmla="*/ 18569 w 39998"/>
              <a:gd name="connsiteY3" fmla="*/ 37997 h 39998"/>
              <a:gd name="connsiteX4" fmla="*/ 35712 w 39998"/>
              <a:gd name="connsiteY4" fmla="*/ 33997 h 39998"/>
              <a:gd name="connsiteX5" fmla="*/ 42569 w 39998"/>
              <a:gd name="connsiteY5" fmla="*/ 21426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98" h="39998">
                <a:moveTo>
                  <a:pt x="27712" y="2570"/>
                </a:moveTo>
                <a:lnTo>
                  <a:pt x="3713" y="5427"/>
                </a:lnTo>
                <a:lnTo>
                  <a:pt x="2570" y="27140"/>
                </a:lnTo>
                <a:lnTo>
                  <a:pt x="18569" y="37997"/>
                </a:lnTo>
                <a:lnTo>
                  <a:pt x="35712" y="33997"/>
                </a:lnTo>
                <a:lnTo>
                  <a:pt x="42569" y="2142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4" name="Freihandform: Form 223">
            <a:extLst>
              <a:ext uri="{FF2B5EF4-FFF2-40B4-BE49-F238E27FC236}">
                <a16:creationId xmlns:a16="http://schemas.microsoft.com/office/drawing/2014/main" id="{4C842A39-740C-A276-00A4-EF3480D5A0BB}"/>
              </a:ext>
            </a:extLst>
          </p:cNvPr>
          <p:cNvSpPr/>
          <p:nvPr userDrawn="1"/>
        </p:nvSpPr>
        <p:spPr>
          <a:xfrm>
            <a:off x="7614739" y="2845914"/>
            <a:ext cx="138208" cy="139081"/>
          </a:xfrm>
          <a:custGeom>
            <a:avLst/>
            <a:gdLst>
              <a:gd name="connsiteX0" fmla="*/ 100281 w 97139"/>
              <a:gd name="connsiteY0" fmla="*/ 38569 h 102853"/>
              <a:gd name="connsiteX1" fmla="*/ 93424 w 97139"/>
              <a:gd name="connsiteY1" fmla="*/ 82567 h 102853"/>
              <a:gd name="connsiteX2" fmla="*/ 35140 w 97139"/>
              <a:gd name="connsiteY2" fmla="*/ 104281 h 102853"/>
              <a:gd name="connsiteX3" fmla="*/ 16284 w 97139"/>
              <a:gd name="connsiteY3" fmla="*/ 104281 h 102853"/>
              <a:gd name="connsiteX4" fmla="*/ 2570 w 97139"/>
              <a:gd name="connsiteY4" fmla="*/ 94567 h 102853"/>
              <a:gd name="connsiteX5" fmla="*/ 2570 w 97139"/>
              <a:gd name="connsiteY5" fmla="*/ 86567 h 102853"/>
              <a:gd name="connsiteX6" fmla="*/ 32283 w 97139"/>
              <a:gd name="connsiteY6" fmla="*/ 67711 h 102853"/>
              <a:gd name="connsiteX7" fmla="*/ 24283 w 97139"/>
              <a:gd name="connsiteY7" fmla="*/ 51140 h 102853"/>
              <a:gd name="connsiteX8" fmla="*/ 25426 w 97139"/>
              <a:gd name="connsiteY8" fmla="*/ 28283 h 102853"/>
              <a:gd name="connsiteX9" fmla="*/ 51140 w 97139"/>
              <a:gd name="connsiteY9" fmla="*/ 29998 h 102853"/>
              <a:gd name="connsiteX10" fmla="*/ 62568 w 97139"/>
              <a:gd name="connsiteY10" fmla="*/ 2570 h 102853"/>
              <a:gd name="connsiteX11" fmla="*/ 60854 w 97139"/>
              <a:gd name="connsiteY11" fmla="*/ 26569 h 102853"/>
              <a:gd name="connsiteX12" fmla="*/ 80853 w 97139"/>
              <a:gd name="connsiteY12" fmla="*/ 42569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139" h="102853">
                <a:moveTo>
                  <a:pt x="100281" y="38569"/>
                </a:moveTo>
                <a:lnTo>
                  <a:pt x="93424" y="82567"/>
                </a:lnTo>
                <a:lnTo>
                  <a:pt x="35140" y="104281"/>
                </a:lnTo>
                <a:lnTo>
                  <a:pt x="16284" y="104281"/>
                </a:lnTo>
                <a:lnTo>
                  <a:pt x="2570" y="94567"/>
                </a:lnTo>
                <a:lnTo>
                  <a:pt x="2570" y="86567"/>
                </a:lnTo>
                <a:lnTo>
                  <a:pt x="32283" y="67711"/>
                </a:lnTo>
                <a:lnTo>
                  <a:pt x="24283" y="51140"/>
                </a:lnTo>
                <a:lnTo>
                  <a:pt x="25426" y="28283"/>
                </a:lnTo>
                <a:lnTo>
                  <a:pt x="51140" y="29998"/>
                </a:lnTo>
                <a:lnTo>
                  <a:pt x="62568" y="2570"/>
                </a:lnTo>
                <a:lnTo>
                  <a:pt x="60854" y="26569"/>
                </a:lnTo>
                <a:lnTo>
                  <a:pt x="80853" y="42569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5" name="Freihandform: Form 224">
            <a:extLst>
              <a:ext uri="{FF2B5EF4-FFF2-40B4-BE49-F238E27FC236}">
                <a16:creationId xmlns:a16="http://schemas.microsoft.com/office/drawing/2014/main" id="{C058D1EA-9476-E435-631C-B79D8EB30826}"/>
              </a:ext>
            </a:extLst>
          </p:cNvPr>
          <p:cNvSpPr/>
          <p:nvPr userDrawn="1"/>
        </p:nvSpPr>
        <p:spPr>
          <a:xfrm>
            <a:off x="8168381" y="2282639"/>
            <a:ext cx="276415" cy="564046"/>
          </a:xfrm>
          <a:custGeom>
            <a:avLst/>
            <a:gdLst>
              <a:gd name="connsiteX0" fmla="*/ 135708 w 194279"/>
              <a:gd name="connsiteY0" fmla="*/ 2570 h 417129"/>
              <a:gd name="connsiteX1" fmla="*/ 149994 w 194279"/>
              <a:gd name="connsiteY1" fmla="*/ 15712 h 417129"/>
              <a:gd name="connsiteX2" fmla="*/ 176850 w 194279"/>
              <a:gd name="connsiteY2" fmla="*/ 15712 h 417129"/>
              <a:gd name="connsiteX3" fmla="*/ 191706 w 194279"/>
              <a:gd name="connsiteY3" fmla="*/ 44283 h 417129"/>
              <a:gd name="connsiteX4" fmla="*/ 195706 w 194279"/>
              <a:gd name="connsiteY4" fmla="*/ 92853 h 417129"/>
              <a:gd name="connsiteX5" fmla="*/ 159136 w 194279"/>
              <a:gd name="connsiteY5" fmla="*/ 118566 h 417129"/>
              <a:gd name="connsiteX6" fmla="*/ 159136 w 194279"/>
              <a:gd name="connsiteY6" fmla="*/ 144279 h 417129"/>
              <a:gd name="connsiteX7" fmla="*/ 133994 w 194279"/>
              <a:gd name="connsiteY7" fmla="*/ 179135 h 417129"/>
              <a:gd name="connsiteX8" fmla="*/ 119137 w 194279"/>
              <a:gd name="connsiteY8" fmla="*/ 180278 h 417129"/>
              <a:gd name="connsiteX9" fmla="*/ 99138 w 194279"/>
              <a:gd name="connsiteY9" fmla="*/ 213991 h 417129"/>
              <a:gd name="connsiteX10" fmla="*/ 100281 w 194279"/>
              <a:gd name="connsiteY10" fmla="*/ 246562 h 417129"/>
              <a:gd name="connsiteX11" fmla="*/ 135137 w 194279"/>
              <a:gd name="connsiteY11" fmla="*/ 272275 h 417129"/>
              <a:gd name="connsiteX12" fmla="*/ 132280 w 194279"/>
              <a:gd name="connsiteY12" fmla="*/ 287132 h 417129"/>
              <a:gd name="connsiteX13" fmla="*/ 119137 w 194279"/>
              <a:gd name="connsiteY13" fmla="*/ 307131 h 417129"/>
              <a:gd name="connsiteX14" fmla="*/ 99138 w 194279"/>
              <a:gd name="connsiteY14" fmla="*/ 324845 h 417129"/>
              <a:gd name="connsiteX15" fmla="*/ 100281 w 194279"/>
              <a:gd name="connsiteY15" fmla="*/ 383129 h 417129"/>
              <a:gd name="connsiteX16" fmla="*/ 69425 w 194279"/>
              <a:gd name="connsiteY16" fmla="*/ 393985 h 417129"/>
              <a:gd name="connsiteX17" fmla="*/ 59139 w 194279"/>
              <a:gd name="connsiteY17" fmla="*/ 416842 h 417129"/>
              <a:gd name="connsiteX18" fmla="*/ 44283 w 194279"/>
              <a:gd name="connsiteY18" fmla="*/ 416842 h 417129"/>
              <a:gd name="connsiteX19" fmla="*/ 36283 w 194279"/>
              <a:gd name="connsiteY19" fmla="*/ 376272 h 417129"/>
              <a:gd name="connsiteX20" fmla="*/ 2570 w 194279"/>
              <a:gd name="connsiteY20" fmla="*/ 324845 h 417129"/>
              <a:gd name="connsiteX21" fmla="*/ 29997 w 194279"/>
              <a:gd name="connsiteY21" fmla="*/ 278561 h 417129"/>
              <a:gd name="connsiteX22" fmla="*/ 32283 w 194279"/>
              <a:gd name="connsiteY22" fmla="*/ 164850 h 417129"/>
              <a:gd name="connsiteX23" fmla="*/ 51140 w 194279"/>
              <a:gd name="connsiteY23" fmla="*/ 154565 h 417129"/>
              <a:gd name="connsiteX24" fmla="*/ 55711 w 194279"/>
              <a:gd name="connsiteY24" fmla="*/ 89424 h 417129"/>
              <a:gd name="connsiteX25" fmla="*/ 109424 w 194279"/>
              <a:gd name="connsiteY25" fmla="*/ 11712 h 41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4279" h="417129">
                <a:moveTo>
                  <a:pt x="135708" y="2570"/>
                </a:moveTo>
                <a:lnTo>
                  <a:pt x="149994" y="15712"/>
                </a:lnTo>
                <a:lnTo>
                  <a:pt x="176850" y="15712"/>
                </a:lnTo>
                <a:lnTo>
                  <a:pt x="191706" y="44283"/>
                </a:lnTo>
                <a:lnTo>
                  <a:pt x="195706" y="92853"/>
                </a:lnTo>
                <a:lnTo>
                  <a:pt x="159136" y="118566"/>
                </a:lnTo>
                <a:lnTo>
                  <a:pt x="159136" y="144279"/>
                </a:lnTo>
                <a:lnTo>
                  <a:pt x="133994" y="179135"/>
                </a:lnTo>
                <a:lnTo>
                  <a:pt x="119137" y="180278"/>
                </a:lnTo>
                <a:lnTo>
                  <a:pt x="99138" y="213991"/>
                </a:lnTo>
                <a:lnTo>
                  <a:pt x="100281" y="246562"/>
                </a:lnTo>
                <a:lnTo>
                  <a:pt x="135137" y="272275"/>
                </a:lnTo>
                <a:lnTo>
                  <a:pt x="132280" y="287132"/>
                </a:lnTo>
                <a:lnTo>
                  <a:pt x="119137" y="307131"/>
                </a:lnTo>
                <a:lnTo>
                  <a:pt x="99138" y="324845"/>
                </a:lnTo>
                <a:lnTo>
                  <a:pt x="100281" y="383129"/>
                </a:lnTo>
                <a:lnTo>
                  <a:pt x="69425" y="393985"/>
                </a:lnTo>
                <a:lnTo>
                  <a:pt x="59139" y="416842"/>
                </a:lnTo>
                <a:lnTo>
                  <a:pt x="44283" y="416842"/>
                </a:lnTo>
                <a:lnTo>
                  <a:pt x="36283" y="376272"/>
                </a:lnTo>
                <a:lnTo>
                  <a:pt x="2570" y="324845"/>
                </a:lnTo>
                <a:lnTo>
                  <a:pt x="29997" y="278561"/>
                </a:lnTo>
                <a:lnTo>
                  <a:pt x="32283" y="164850"/>
                </a:lnTo>
                <a:lnTo>
                  <a:pt x="51140" y="154565"/>
                </a:lnTo>
                <a:lnTo>
                  <a:pt x="55711" y="89424"/>
                </a:lnTo>
                <a:lnTo>
                  <a:pt x="109424" y="11712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6" name="Freihandform: Form 225">
            <a:extLst>
              <a:ext uri="{FF2B5EF4-FFF2-40B4-BE49-F238E27FC236}">
                <a16:creationId xmlns:a16="http://schemas.microsoft.com/office/drawing/2014/main" id="{81713E66-7C8B-C248-97ED-652FB198ABC9}"/>
              </a:ext>
            </a:extLst>
          </p:cNvPr>
          <p:cNvSpPr/>
          <p:nvPr userDrawn="1"/>
        </p:nvSpPr>
        <p:spPr>
          <a:xfrm>
            <a:off x="8364312" y="2221598"/>
            <a:ext cx="276415" cy="432693"/>
          </a:xfrm>
          <a:custGeom>
            <a:avLst/>
            <a:gdLst>
              <a:gd name="connsiteX0" fmla="*/ 64282 w 194279"/>
              <a:gd name="connsiteY0" fmla="*/ 137994 h 319989"/>
              <a:gd name="connsiteX1" fmla="*/ 79139 w 194279"/>
              <a:gd name="connsiteY1" fmla="*/ 144851 h 319989"/>
              <a:gd name="connsiteX2" fmla="*/ 88281 w 194279"/>
              <a:gd name="connsiteY2" fmla="*/ 162565 h 319989"/>
              <a:gd name="connsiteX3" fmla="*/ 79139 w 194279"/>
              <a:gd name="connsiteY3" fmla="*/ 174564 h 319989"/>
              <a:gd name="connsiteX4" fmla="*/ 32283 w 194279"/>
              <a:gd name="connsiteY4" fmla="*/ 225420 h 319989"/>
              <a:gd name="connsiteX5" fmla="*/ 24283 w 194279"/>
              <a:gd name="connsiteY5" fmla="*/ 252847 h 319989"/>
              <a:gd name="connsiteX6" fmla="*/ 35140 w 194279"/>
              <a:gd name="connsiteY6" fmla="*/ 291703 h 319989"/>
              <a:gd name="connsiteX7" fmla="*/ 71139 w 194279"/>
              <a:gd name="connsiteY7" fmla="*/ 318559 h 319989"/>
              <a:gd name="connsiteX8" fmla="*/ 119138 w 194279"/>
              <a:gd name="connsiteY8" fmla="*/ 295703 h 319989"/>
              <a:gd name="connsiteX9" fmla="*/ 157993 w 194279"/>
              <a:gd name="connsiteY9" fmla="*/ 290560 h 319989"/>
              <a:gd name="connsiteX10" fmla="*/ 193992 w 194279"/>
              <a:gd name="connsiteY10" fmla="*/ 232277 h 319989"/>
              <a:gd name="connsiteX11" fmla="*/ 167136 w 194279"/>
              <a:gd name="connsiteY11" fmla="*/ 168850 h 319989"/>
              <a:gd name="connsiteX12" fmla="*/ 141994 w 194279"/>
              <a:gd name="connsiteY12" fmla="*/ 108281 h 319989"/>
              <a:gd name="connsiteX13" fmla="*/ 145994 w 194279"/>
              <a:gd name="connsiteY13" fmla="*/ 69425 h 319989"/>
              <a:gd name="connsiteX14" fmla="*/ 129994 w 194279"/>
              <a:gd name="connsiteY14" fmla="*/ 66568 h 319989"/>
              <a:gd name="connsiteX15" fmla="*/ 125995 w 194279"/>
              <a:gd name="connsiteY15" fmla="*/ 37997 h 319989"/>
              <a:gd name="connsiteX16" fmla="*/ 104281 w 194279"/>
              <a:gd name="connsiteY16" fmla="*/ 2570 h 319989"/>
              <a:gd name="connsiteX17" fmla="*/ 80282 w 194279"/>
              <a:gd name="connsiteY17" fmla="*/ 19141 h 319989"/>
              <a:gd name="connsiteX18" fmla="*/ 70568 w 194279"/>
              <a:gd name="connsiteY18" fmla="*/ 57425 h 319989"/>
              <a:gd name="connsiteX19" fmla="*/ 45426 w 194279"/>
              <a:gd name="connsiteY19" fmla="*/ 42569 h 319989"/>
              <a:gd name="connsiteX20" fmla="*/ 9998 w 194279"/>
              <a:gd name="connsiteY20" fmla="*/ 33997 h 319989"/>
              <a:gd name="connsiteX21" fmla="*/ 2570 w 194279"/>
              <a:gd name="connsiteY21" fmla="*/ 43140 h 319989"/>
              <a:gd name="connsiteX22" fmla="*/ 15712 w 194279"/>
              <a:gd name="connsiteY22" fmla="*/ 55140 h 319989"/>
              <a:gd name="connsiteX23" fmla="*/ 40854 w 194279"/>
              <a:gd name="connsiteY23" fmla="*/ 54568 h 319989"/>
              <a:gd name="connsiteX24" fmla="*/ 60282 w 194279"/>
              <a:gd name="connsiteY24" fmla="*/ 87138 h 31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4279" h="319989">
                <a:moveTo>
                  <a:pt x="64282" y="137994"/>
                </a:moveTo>
                <a:lnTo>
                  <a:pt x="79139" y="144851"/>
                </a:lnTo>
                <a:lnTo>
                  <a:pt x="88281" y="162565"/>
                </a:lnTo>
                <a:lnTo>
                  <a:pt x="79139" y="174564"/>
                </a:lnTo>
                <a:lnTo>
                  <a:pt x="32283" y="225420"/>
                </a:lnTo>
                <a:lnTo>
                  <a:pt x="24283" y="252847"/>
                </a:lnTo>
                <a:lnTo>
                  <a:pt x="35140" y="291703"/>
                </a:lnTo>
                <a:lnTo>
                  <a:pt x="71139" y="318559"/>
                </a:lnTo>
                <a:lnTo>
                  <a:pt x="119138" y="295703"/>
                </a:lnTo>
                <a:lnTo>
                  <a:pt x="157993" y="290560"/>
                </a:lnTo>
                <a:lnTo>
                  <a:pt x="193992" y="232277"/>
                </a:lnTo>
                <a:lnTo>
                  <a:pt x="167136" y="168850"/>
                </a:lnTo>
                <a:lnTo>
                  <a:pt x="141994" y="108281"/>
                </a:lnTo>
                <a:lnTo>
                  <a:pt x="145994" y="69425"/>
                </a:lnTo>
                <a:lnTo>
                  <a:pt x="129994" y="66568"/>
                </a:lnTo>
                <a:lnTo>
                  <a:pt x="125995" y="37997"/>
                </a:lnTo>
                <a:lnTo>
                  <a:pt x="104281" y="2570"/>
                </a:lnTo>
                <a:lnTo>
                  <a:pt x="80282" y="19141"/>
                </a:lnTo>
                <a:lnTo>
                  <a:pt x="70568" y="57425"/>
                </a:lnTo>
                <a:lnTo>
                  <a:pt x="45426" y="42569"/>
                </a:lnTo>
                <a:lnTo>
                  <a:pt x="9998" y="33997"/>
                </a:lnTo>
                <a:lnTo>
                  <a:pt x="2570" y="43140"/>
                </a:lnTo>
                <a:lnTo>
                  <a:pt x="15712" y="55140"/>
                </a:lnTo>
                <a:lnTo>
                  <a:pt x="40854" y="54568"/>
                </a:lnTo>
                <a:lnTo>
                  <a:pt x="60282" y="8713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7" name="Freihandform: Form 226">
            <a:extLst>
              <a:ext uri="{FF2B5EF4-FFF2-40B4-BE49-F238E27FC236}">
                <a16:creationId xmlns:a16="http://schemas.microsoft.com/office/drawing/2014/main" id="{09D95888-9252-81D2-C65B-1754E14A8E43}"/>
              </a:ext>
            </a:extLst>
          </p:cNvPr>
          <p:cNvSpPr/>
          <p:nvPr userDrawn="1"/>
        </p:nvSpPr>
        <p:spPr>
          <a:xfrm>
            <a:off x="8497641" y="2733875"/>
            <a:ext cx="97558" cy="77267"/>
          </a:xfrm>
          <a:custGeom>
            <a:avLst/>
            <a:gdLst>
              <a:gd name="connsiteX0" fmla="*/ 52854 w 68569"/>
              <a:gd name="connsiteY0" fmla="*/ 10570 h 57140"/>
              <a:gd name="connsiteX1" fmla="*/ 2570 w 68569"/>
              <a:gd name="connsiteY1" fmla="*/ 2570 h 57140"/>
              <a:gd name="connsiteX2" fmla="*/ 3713 w 68569"/>
              <a:gd name="connsiteY2" fmla="*/ 30569 h 57140"/>
              <a:gd name="connsiteX3" fmla="*/ 49997 w 68569"/>
              <a:gd name="connsiteY3" fmla="*/ 58568 h 57140"/>
              <a:gd name="connsiteX4" fmla="*/ 68853 w 68569"/>
              <a:gd name="connsiteY4" fmla="*/ 53425 h 57140"/>
              <a:gd name="connsiteX5" fmla="*/ 67710 w 68569"/>
              <a:gd name="connsiteY5" fmla="*/ 31712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52854" y="10570"/>
                </a:moveTo>
                <a:lnTo>
                  <a:pt x="2570" y="2570"/>
                </a:lnTo>
                <a:lnTo>
                  <a:pt x="3713" y="30569"/>
                </a:lnTo>
                <a:lnTo>
                  <a:pt x="49997" y="58568"/>
                </a:lnTo>
                <a:lnTo>
                  <a:pt x="68853" y="53425"/>
                </a:lnTo>
                <a:lnTo>
                  <a:pt x="67710" y="31712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8" name="Freihandform: Form 227">
            <a:extLst>
              <a:ext uri="{FF2B5EF4-FFF2-40B4-BE49-F238E27FC236}">
                <a16:creationId xmlns:a16="http://schemas.microsoft.com/office/drawing/2014/main" id="{CDD02DD1-3BF7-8E86-BAC3-0214CFD9C939}"/>
              </a:ext>
            </a:extLst>
          </p:cNvPr>
          <p:cNvSpPr/>
          <p:nvPr userDrawn="1"/>
        </p:nvSpPr>
        <p:spPr>
          <a:xfrm>
            <a:off x="8426098" y="2707605"/>
            <a:ext cx="32519" cy="23180"/>
          </a:xfrm>
          <a:custGeom>
            <a:avLst/>
            <a:gdLst>
              <a:gd name="connsiteX0" fmla="*/ 20283 w 22856"/>
              <a:gd name="connsiteY0" fmla="*/ 3141 h 17142"/>
              <a:gd name="connsiteX1" fmla="*/ 8855 w 22856"/>
              <a:gd name="connsiteY1" fmla="*/ 2570 h 17142"/>
              <a:gd name="connsiteX2" fmla="*/ 2570 w 22856"/>
              <a:gd name="connsiteY2" fmla="*/ 8855 h 17142"/>
              <a:gd name="connsiteX3" fmla="*/ 7141 w 22856"/>
              <a:gd name="connsiteY3" fmla="*/ 16284 h 17142"/>
              <a:gd name="connsiteX4" fmla="*/ 18569 w 22856"/>
              <a:gd name="connsiteY4" fmla="*/ 16855 h 17142"/>
              <a:gd name="connsiteX5" fmla="*/ 24283 w 22856"/>
              <a:gd name="connsiteY5" fmla="*/ 8284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17142">
                <a:moveTo>
                  <a:pt x="20283" y="3141"/>
                </a:moveTo>
                <a:lnTo>
                  <a:pt x="8855" y="2570"/>
                </a:lnTo>
                <a:lnTo>
                  <a:pt x="2570" y="8855"/>
                </a:lnTo>
                <a:lnTo>
                  <a:pt x="7141" y="16284"/>
                </a:lnTo>
                <a:lnTo>
                  <a:pt x="18569" y="16855"/>
                </a:lnTo>
                <a:lnTo>
                  <a:pt x="24283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9" name="Freihandform: Form 228">
            <a:extLst>
              <a:ext uri="{FF2B5EF4-FFF2-40B4-BE49-F238E27FC236}">
                <a16:creationId xmlns:a16="http://schemas.microsoft.com/office/drawing/2014/main" id="{386C0FE7-84F8-34A0-EEDC-92D17D099033}"/>
              </a:ext>
            </a:extLst>
          </p:cNvPr>
          <p:cNvSpPr/>
          <p:nvPr userDrawn="1"/>
        </p:nvSpPr>
        <p:spPr>
          <a:xfrm>
            <a:off x="8406586" y="2747011"/>
            <a:ext cx="65039" cy="54087"/>
          </a:xfrm>
          <a:custGeom>
            <a:avLst/>
            <a:gdLst>
              <a:gd name="connsiteX0" fmla="*/ 32854 w 45712"/>
              <a:gd name="connsiteY0" fmla="*/ 3713 h 39998"/>
              <a:gd name="connsiteX1" fmla="*/ 21998 w 45712"/>
              <a:gd name="connsiteY1" fmla="*/ 2570 h 39998"/>
              <a:gd name="connsiteX2" fmla="*/ 2570 w 45712"/>
              <a:gd name="connsiteY2" fmla="*/ 25998 h 39998"/>
              <a:gd name="connsiteX3" fmla="*/ 2570 w 45712"/>
              <a:gd name="connsiteY3" fmla="*/ 36854 h 39998"/>
              <a:gd name="connsiteX4" fmla="*/ 8855 w 45712"/>
              <a:gd name="connsiteY4" fmla="*/ 39711 h 39998"/>
              <a:gd name="connsiteX5" fmla="*/ 21998 w 45712"/>
              <a:gd name="connsiteY5" fmla="*/ 39711 h 39998"/>
              <a:gd name="connsiteX6" fmla="*/ 43140 w 45712"/>
              <a:gd name="connsiteY6" fmla="*/ 22569 h 39998"/>
              <a:gd name="connsiteX7" fmla="*/ 45997 w 45712"/>
              <a:gd name="connsiteY7" fmla="*/ 16855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2" h="39998">
                <a:moveTo>
                  <a:pt x="32854" y="3713"/>
                </a:moveTo>
                <a:lnTo>
                  <a:pt x="21998" y="2570"/>
                </a:lnTo>
                <a:lnTo>
                  <a:pt x="2570" y="25998"/>
                </a:lnTo>
                <a:lnTo>
                  <a:pt x="2570" y="36854"/>
                </a:lnTo>
                <a:lnTo>
                  <a:pt x="8855" y="39711"/>
                </a:lnTo>
                <a:lnTo>
                  <a:pt x="21998" y="39711"/>
                </a:lnTo>
                <a:lnTo>
                  <a:pt x="43140" y="22569"/>
                </a:lnTo>
                <a:lnTo>
                  <a:pt x="45997" y="1685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0" name="Freihandform: Form 229">
            <a:extLst>
              <a:ext uri="{FF2B5EF4-FFF2-40B4-BE49-F238E27FC236}">
                <a16:creationId xmlns:a16="http://schemas.microsoft.com/office/drawing/2014/main" id="{5E62BA73-5183-39B8-AC84-C73742A34BAD}"/>
              </a:ext>
            </a:extLst>
          </p:cNvPr>
          <p:cNvSpPr/>
          <p:nvPr userDrawn="1"/>
        </p:nvSpPr>
        <p:spPr>
          <a:xfrm>
            <a:off x="8400897" y="2777145"/>
            <a:ext cx="162597" cy="108173"/>
          </a:xfrm>
          <a:custGeom>
            <a:avLst/>
            <a:gdLst>
              <a:gd name="connsiteX0" fmla="*/ 67711 w 114281"/>
              <a:gd name="connsiteY0" fmla="*/ 3141 h 79997"/>
              <a:gd name="connsiteX1" fmla="*/ 51711 w 114281"/>
              <a:gd name="connsiteY1" fmla="*/ 2570 h 79997"/>
              <a:gd name="connsiteX2" fmla="*/ 30569 w 114281"/>
              <a:gd name="connsiteY2" fmla="*/ 23141 h 79997"/>
              <a:gd name="connsiteX3" fmla="*/ 12284 w 114281"/>
              <a:gd name="connsiteY3" fmla="*/ 23141 h 79997"/>
              <a:gd name="connsiteX4" fmla="*/ 13427 w 114281"/>
              <a:gd name="connsiteY4" fmla="*/ 48854 h 79997"/>
              <a:gd name="connsiteX5" fmla="*/ 2570 w 114281"/>
              <a:gd name="connsiteY5" fmla="*/ 69425 h 79997"/>
              <a:gd name="connsiteX6" fmla="*/ 41997 w 114281"/>
              <a:gd name="connsiteY6" fmla="*/ 69425 h 79997"/>
              <a:gd name="connsiteX7" fmla="*/ 52854 w 114281"/>
              <a:gd name="connsiteY7" fmla="*/ 68282 h 79997"/>
              <a:gd name="connsiteX8" fmla="*/ 64282 w 114281"/>
              <a:gd name="connsiteY8" fmla="*/ 81996 h 79997"/>
              <a:gd name="connsiteX9" fmla="*/ 89995 w 114281"/>
              <a:gd name="connsiteY9" fmla="*/ 80853 h 79997"/>
              <a:gd name="connsiteX10" fmla="*/ 115138 w 114281"/>
              <a:gd name="connsiteY10" fmla="*/ 48854 h 79997"/>
              <a:gd name="connsiteX11" fmla="*/ 113423 w 114281"/>
              <a:gd name="connsiteY11" fmla="*/ 29998 h 7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281" h="79997">
                <a:moveTo>
                  <a:pt x="67711" y="3141"/>
                </a:moveTo>
                <a:lnTo>
                  <a:pt x="51711" y="2570"/>
                </a:lnTo>
                <a:lnTo>
                  <a:pt x="30569" y="23141"/>
                </a:lnTo>
                <a:lnTo>
                  <a:pt x="12284" y="23141"/>
                </a:lnTo>
                <a:lnTo>
                  <a:pt x="13427" y="48854"/>
                </a:lnTo>
                <a:lnTo>
                  <a:pt x="2570" y="69425"/>
                </a:lnTo>
                <a:lnTo>
                  <a:pt x="41997" y="69425"/>
                </a:lnTo>
                <a:lnTo>
                  <a:pt x="52854" y="68282"/>
                </a:lnTo>
                <a:lnTo>
                  <a:pt x="64282" y="81996"/>
                </a:lnTo>
                <a:lnTo>
                  <a:pt x="89995" y="80853"/>
                </a:lnTo>
                <a:lnTo>
                  <a:pt x="115138" y="48854"/>
                </a:lnTo>
                <a:lnTo>
                  <a:pt x="113423" y="2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1" name="Freihandform: Form 230">
            <a:extLst>
              <a:ext uri="{FF2B5EF4-FFF2-40B4-BE49-F238E27FC236}">
                <a16:creationId xmlns:a16="http://schemas.microsoft.com/office/drawing/2014/main" id="{6968B6A8-28F1-2B28-B3D8-6650A982D7FC}"/>
              </a:ext>
            </a:extLst>
          </p:cNvPr>
          <p:cNvSpPr/>
          <p:nvPr userDrawn="1"/>
        </p:nvSpPr>
        <p:spPr>
          <a:xfrm>
            <a:off x="8491951" y="2808823"/>
            <a:ext cx="219507" cy="162259"/>
          </a:xfrm>
          <a:custGeom>
            <a:avLst/>
            <a:gdLst>
              <a:gd name="connsiteX0" fmla="*/ 2570 w 154280"/>
              <a:gd name="connsiteY0" fmla="*/ 64282 h 119996"/>
              <a:gd name="connsiteX1" fmla="*/ 13427 w 154280"/>
              <a:gd name="connsiteY1" fmla="*/ 81996 h 119996"/>
              <a:gd name="connsiteX2" fmla="*/ 8855 w 154280"/>
              <a:gd name="connsiteY2" fmla="*/ 96852 h 119996"/>
              <a:gd name="connsiteX3" fmla="*/ 9998 w 154280"/>
              <a:gd name="connsiteY3" fmla="*/ 107709 h 119996"/>
              <a:gd name="connsiteX4" fmla="*/ 13998 w 154280"/>
              <a:gd name="connsiteY4" fmla="*/ 121423 h 119996"/>
              <a:gd name="connsiteX5" fmla="*/ 36283 w 154280"/>
              <a:gd name="connsiteY5" fmla="*/ 108852 h 119996"/>
              <a:gd name="connsiteX6" fmla="*/ 64282 w 154280"/>
              <a:gd name="connsiteY6" fmla="*/ 109423 h 119996"/>
              <a:gd name="connsiteX7" fmla="*/ 84281 w 154280"/>
              <a:gd name="connsiteY7" fmla="*/ 117423 h 119996"/>
              <a:gd name="connsiteX8" fmla="*/ 133994 w 154280"/>
              <a:gd name="connsiteY8" fmla="*/ 117423 h 119996"/>
              <a:gd name="connsiteX9" fmla="*/ 148851 w 154280"/>
              <a:gd name="connsiteY9" fmla="*/ 82567 h 119996"/>
              <a:gd name="connsiteX10" fmla="*/ 157422 w 154280"/>
              <a:gd name="connsiteY10" fmla="*/ 69425 h 119996"/>
              <a:gd name="connsiteX11" fmla="*/ 157422 w 154280"/>
              <a:gd name="connsiteY11" fmla="*/ 60854 h 119996"/>
              <a:gd name="connsiteX12" fmla="*/ 125994 w 154280"/>
              <a:gd name="connsiteY12" fmla="*/ 16284 h 119996"/>
              <a:gd name="connsiteX13" fmla="*/ 98567 w 154280"/>
              <a:gd name="connsiteY13" fmla="*/ 5427 h 119996"/>
              <a:gd name="connsiteX14" fmla="*/ 75710 w 154280"/>
              <a:gd name="connsiteY14" fmla="*/ 2570 h 119996"/>
              <a:gd name="connsiteX15" fmla="*/ 56283 w 154280"/>
              <a:gd name="connsiteY15" fmla="*/ 8855 h 119996"/>
              <a:gd name="connsiteX16" fmla="*/ 56854 w 154280"/>
              <a:gd name="connsiteY16" fmla="*/ 28855 h 119996"/>
              <a:gd name="connsiteX17" fmla="*/ 29426 w 154280"/>
              <a:gd name="connsiteY17" fmla="*/ 63711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280" h="119996">
                <a:moveTo>
                  <a:pt x="2570" y="64282"/>
                </a:moveTo>
                <a:lnTo>
                  <a:pt x="13427" y="81996"/>
                </a:lnTo>
                <a:lnTo>
                  <a:pt x="8855" y="96852"/>
                </a:lnTo>
                <a:lnTo>
                  <a:pt x="9998" y="107709"/>
                </a:lnTo>
                <a:lnTo>
                  <a:pt x="13998" y="121423"/>
                </a:lnTo>
                <a:lnTo>
                  <a:pt x="36283" y="108852"/>
                </a:lnTo>
                <a:lnTo>
                  <a:pt x="64282" y="109423"/>
                </a:lnTo>
                <a:lnTo>
                  <a:pt x="84281" y="117423"/>
                </a:lnTo>
                <a:lnTo>
                  <a:pt x="133994" y="117423"/>
                </a:lnTo>
                <a:lnTo>
                  <a:pt x="148851" y="82567"/>
                </a:lnTo>
                <a:lnTo>
                  <a:pt x="157422" y="69425"/>
                </a:lnTo>
                <a:lnTo>
                  <a:pt x="157422" y="60854"/>
                </a:lnTo>
                <a:lnTo>
                  <a:pt x="125994" y="16284"/>
                </a:lnTo>
                <a:lnTo>
                  <a:pt x="98567" y="5427"/>
                </a:lnTo>
                <a:lnTo>
                  <a:pt x="75710" y="2570"/>
                </a:lnTo>
                <a:lnTo>
                  <a:pt x="56283" y="8855"/>
                </a:lnTo>
                <a:lnTo>
                  <a:pt x="56854" y="28855"/>
                </a:lnTo>
                <a:lnTo>
                  <a:pt x="29426" y="6371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2" name="Freihandform: Form 231">
            <a:extLst>
              <a:ext uri="{FF2B5EF4-FFF2-40B4-BE49-F238E27FC236}">
                <a16:creationId xmlns:a16="http://schemas.microsoft.com/office/drawing/2014/main" id="{3991E442-DE00-2220-1079-A0B687B47F46}"/>
              </a:ext>
            </a:extLst>
          </p:cNvPr>
          <p:cNvSpPr/>
          <p:nvPr userDrawn="1"/>
        </p:nvSpPr>
        <p:spPr>
          <a:xfrm>
            <a:off x="8268380" y="2854412"/>
            <a:ext cx="243895" cy="208620"/>
          </a:xfrm>
          <a:custGeom>
            <a:avLst/>
            <a:gdLst>
              <a:gd name="connsiteX0" fmla="*/ 165422 w 171422"/>
              <a:gd name="connsiteY0" fmla="*/ 92281 h 154280"/>
              <a:gd name="connsiteX1" fmla="*/ 171707 w 171422"/>
              <a:gd name="connsiteY1" fmla="*/ 103709 h 154280"/>
              <a:gd name="connsiteX2" fmla="*/ 173422 w 171422"/>
              <a:gd name="connsiteY2" fmla="*/ 115709 h 154280"/>
              <a:gd name="connsiteX3" fmla="*/ 168279 w 171422"/>
              <a:gd name="connsiteY3" fmla="*/ 127709 h 154280"/>
              <a:gd name="connsiteX4" fmla="*/ 156279 w 171422"/>
              <a:gd name="connsiteY4" fmla="*/ 149994 h 154280"/>
              <a:gd name="connsiteX5" fmla="*/ 146565 w 171422"/>
              <a:gd name="connsiteY5" fmla="*/ 154565 h 154280"/>
              <a:gd name="connsiteX6" fmla="*/ 133994 w 171422"/>
              <a:gd name="connsiteY6" fmla="*/ 148851 h 154280"/>
              <a:gd name="connsiteX7" fmla="*/ 125994 w 171422"/>
              <a:gd name="connsiteY7" fmla="*/ 149422 h 154280"/>
              <a:gd name="connsiteX8" fmla="*/ 107709 w 171422"/>
              <a:gd name="connsiteY8" fmla="*/ 156279 h 154280"/>
              <a:gd name="connsiteX9" fmla="*/ 86567 w 171422"/>
              <a:gd name="connsiteY9" fmla="*/ 149994 h 154280"/>
              <a:gd name="connsiteX10" fmla="*/ 52283 w 171422"/>
              <a:gd name="connsiteY10" fmla="*/ 125994 h 154280"/>
              <a:gd name="connsiteX11" fmla="*/ 18569 w 171422"/>
              <a:gd name="connsiteY11" fmla="*/ 107709 h 154280"/>
              <a:gd name="connsiteX12" fmla="*/ 4856 w 171422"/>
              <a:gd name="connsiteY12" fmla="*/ 87138 h 154280"/>
              <a:gd name="connsiteX13" fmla="*/ 2570 w 171422"/>
              <a:gd name="connsiteY13" fmla="*/ 38569 h 154280"/>
              <a:gd name="connsiteX14" fmla="*/ 28855 w 171422"/>
              <a:gd name="connsiteY14" fmla="*/ 15712 h 154280"/>
              <a:gd name="connsiteX15" fmla="*/ 63139 w 171422"/>
              <a:gd name="connsiteY15" fmla="*/ 4284 h 154280"/>
              <a:gd name="connsiteX16" fmla="*/ 75710 w 171422"/>
              <a:gd name="connsiteY16" fmla="*/ 2570 h 154280"/>
              <a:gd name="connsiteX17" fmla="*/ 70568 w 171422"/>
              <a:gd name="connsiteY17" fmla="*/ 13427 h 154280"/>
              <a:gd name="connsiteX18" fmla="*/ 73996 w 171422"/>
              <a:gd name="connsiteY18" fmla="*/ 17427 h 154280"/>
              <a:gd name="connsiteX19" fmla="*/ 131708 w 171422"/>
              <a:gd name="connsiteY19" fmla="*/ 17998 h 154280"/>
              <a:gd name="connsiteX20" fmla="*/ 144279 w 171422"/>
              <a:gd name="connsiteY20" fmla="*/ 17998 h 154280"/>
              <a:gd name="connsiteX21" fmla="*/ 164279 w 171422"/>
              <a:gd name="connsiteY21" fmla="*/ 49425 h 154280"/>
              <a:gd name="connsiteX22" fmla="*/ 159136 w 171422"/>
              <a:gd name="connsiteY22" fmla="*/ 61996 h 154280"/>
              <a:gd name="connsiteX23" fmla="*/ 161422 w 171422"/>
              <a:gd name="connsiteY23" fmla="*/ 77425 h 15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22" h="154280">
                <a:moveTo>
                  <a:pt x="165422" y="92281"/>
                </a:moveTo>
                <a:lnTo>
                  <a:pt x="171707" y="103709"/>
                </a:lnTo>
                <a:lnTo>
                  <a:pt x="173422" y="115709"/>
                </a:lnTo>
                <a:lnTo>
                  <a:pt x="168279" y="127709"/>
                </a:lnTo>
                <a:lnTo>
                  <a:pt x="156279" y="149994"/>
                </a:lnTo>
                <a:lnTo>
                  <a:pt x="146565" y="154565"/>
                </a:lnTo>
                <a:lnTo>
                  <a:pt x="133994" y="148851"/>
                </a:lnTo>
                <a:lnTo>
                  <a:pt x="125994" y="149422"/>
                </a:lnTo>
                <a:lnTo>
                  <a:pt x="107709" y="156279"/>
                </a:lnTo>
                <a:lnTo>
                  <a:pt x="86567" y="149994"/>
                </a:lnTo>
                <a:lnTo>
                  <a:pt x="52283" y="125994"/>
                </a:lnTo>
                <a:lnTo>
                  <a:pt x="18569" y="107709"/>
                </a:lnTo>
                <a:lnTo>
                  <a:pt x="4856" y="87138"/>
                </a:lnTo>
                <a:lnTo>
                  <a:pt x="2570" y="38569"/>
                </a:lnTo>
                <a:lnTo>
                  <a:pt x="28855" y="15712"/>
                </a:lnTo>
                <a:lnTo>
                  <a:pt x="63139" y="4284"/>
                </a:lnTo>
                <a:lnTo>
                  <a:pt x="75710" y="2570"/>
                </a:lnTo>
                <a:lnTo>
                  <a:pt x="70568" y="13427"/>
                </a:lnTo>
                <a:lnTo>
                  <a:pt x="73996" y="17427"/>
                </a:lnTo>
                <a:lnTo>
                  <a:pt x="131708" y="17998"/>
                </a:lnTo>
                <a:lnTo>
                  <a:pt x="144279" y="17998"/>
                </a:lnTo>
                <a:lnTo>
                  <a:pt x="164279" y="49425"/>
                </a:lnTo>
                <a:lnTo>
                  <a:pt x="159136" y="61996"/>
                </a:lnTo>
                <a:lnTo>
                  <a:pt x="161422" y="77425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3" name="Freihandform: Form 232">
            <a:extLst>
              <a:ext uri="{FF2B5EF4-FFF2-40B4-BE49-F238E27FC236}">
                <a16:creationId xmlns:a16="http://schemas.microsoft.com/office/drawing/2014/main" id="{28420B55-A3C6-C065-5770-6502F86E6682}"/>
              </a:ext>
            </a:extLst>
          </p:cNvPr>
          <p:cNvSpPr/>
          <p:nvPr userDrawn="1"/>
        </p:nvSpPr>
        <p:spPr>
          <a:xfrm>
            <a:off x="7658639" y="3263151"/>
            <a:ext cx="317065" cy="247253"/>
          </a:xfrm>
          <a:custGeom>
            <a:avLst/>
            <a:gdLst>
              <a:gd name="connsiteX0" fmla="*/ 133994 w 222849"/>
              <a:gd name="connsiteY0" fmla="*/ 10570 h 182851"/>
              <a:gd name="connsiteX1" fmla="*/ 40854 w 222849"/>
              <a:gd name="connsiteY1" fmla="*/ 10570 h 182851"/>
              <a:gd name="connsiteX2" fmla="*/ 22569 w 222849"/>
              <a:gd name="connsiteY2" fmla="*/ 2570 h 182851"/>
              <a:gd name="connsiteX3" fmla="*/ 13427 w 222849"/>
              <a:gd name="connsiteY3" fmla="*/ 3141 h 182851"/>
              <a:gd name="connsiteX4" fmla="*/ 2570 w 222849"/>
              <a:gd name="connsiteY4" fmla="*/ 25998 h 182851"/>
              <a:gd name="connsiteX5" fmla="*/ 5998 w 222849"/>
              <a:gd name="connsiteY5" fmla="*/ 49426 h 182851"/>
              <a:gd name="connsiteX6" fmla="*/ 41997 w 222849"/>
              <a:gd name="connsiteY6" fmla="*/ 52283 h 182851"/>
              <a:gd name="connsiteX7" fmla="*/ 46568 w 222849"/>
              <a:gd name="connsiteY7" fmla="*/ 67711 h 182851"/>
              <a:gd name="connsiteX8" fmla="*/ 30569 w 222849"/>
              <a:gd name="connsiteY8" fmla="*/ 154565 h 182851"/>
              <a:gd name="connsiteX9" fmla="*/ 31712 w 222849"/>
              <a:gd name="connsiteY9" fmla="*/ 170564 h 182851"/>
              <a:gd name="connsiteX10" fmla="*/ 56854 w 222849"/>
              <a:gd name="connsiteY10" fmla="*/ 183707 h 182851"/>
              <a:gd name="connsiteX11" fmla="*/ 85424 w 222849"/>
              <a:gd name="connsiteY11" fmla="*/ 185992 h 182851"/>
              <a:gd name="connsiteX12" fmla="*/ 143708 w 222849"/>
              <a:gd name="connsiteY12" fmla="*/ 171707 h 182851"/>
              <a:gd name="connsiteX13" fmla="*/ 172279 w 222849"/>
              <a:gd name="connsiteY13" fmla="*/ 135708 h 182851"/>
              <a:gd name="connsiteX14" fmla="*/ 172850 w 222849"/>
              <a:gd name="connsiteY14" fmla="*/ 99138 h 182851"/>
              <a:gd name="connsiteX15" fmla="*/ 223134 w 222849"/>
              <a:gd name="connsiteY15" fmla="*/ 53997 h 182851"/>
              <a:gd name="connsiteX16" fmla="*/ 225420 w 222849"/>
              <a:gd name="connsiteY16" fmla="*/ 33426 h 182851"/>
              <a:gd name="connsiteX17" fmla="*/ 179707 w 222849"/>
              <a:gd name="connsiteY17" fmla="*/ 32855 h 18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849" h="182851">
                <a:moveTo>
                  <a:pt x="133994" y="10570"/>
                </a:moveTo>
                <a:lnTo>
                  <a:pt x="40854" y="10570"/>
                </a:lnTo>
                <a:lnTo>
                  <a:pt x="22569" y="2570"/>
                </a:lnTo>
                <a:lnTo>
                  <a:pt x="13427" y="3141"/>
                </a:lnTo>
                <a:lnTo>
                  <a:pt x="2570" y="25998"/>
                </a:lnTo>
                <a:lnTo>
                  <a:pt x="5998" y="49426"/>
                </a:lnTo>
                <a:lnTo>
                  <a:pt x="41997" y="52283"/>
                </a:lnTo>
                <a:lnTo>
                  <a:pt x="46568" y="67711"/>
                </a:lnTo>
                <a:lnTo>
                  <a:pt x="30569" y="154565"/>
                </a:lnTo>
                <a:lnTo>
                  <a:pt x="31712" y="170564"/>
                </a:lnTo>
                <a:lnTo>
                  <a:pt x="56854" y="183707"/>
                </a:lnTo>
                <a:lnTo>
                  <a:pt x="85424" y="185992"/>
                </a:lnTo>
                <a:lnTo>
                  <a:pt x="143708" y="171707"/>
                </a:lnTo>
                <a:lnTo>
                  <a:pt x="172279" y="135708"/>
                </a:lnTo>
                <a:lnTo>
                  <a:pt x="172850" y="99138"/>
                </a:lnTo>
                <a:lnTo>
                  <a:pt x="223134" y="53997"/>
                </a:lnTo>
                <a:lnTo>
                  <a:pt x="225420" y="33426"/>
                </a:lnTo>
                <a:lnTo>
                  <a:pt x="179707" y="32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4" name="Freihandform: Form 233">
            <a:extLst>
              <a:ext uri="{FF2B5EF4-FFF2-40B4-BE49-F238E27FC236}">
                <a16:creationId xmlns:a16="http://schemas.microsoft.com/office/drawing/2014/main" id="{1BC04EE6-820E-7FEA-13CF-9C956AEC2BB7}"/>
              </a:ext>
            </a:extLst>
          </p:cNvPr>
          <p:cNvSpPr/>
          <p:nvPr userDrawn="1"/>
        </p:nvSpPr>
        <p:spPr>
          <a:xfrm>
            <a:off x="7639941" y="3335783"/>
            <a:ext cx="73169" cy="162259"/>
          </a:xfrm>
          <a:custGeom>
            <a:avLst/>
            <a:gdLst>
              <a:gd name="connsiteX0" fmla="*/ 20283 w 51426"/>
              <a:gd name="connsiteY0" fmla="*/ 2570 h 119996"/>
              <a:gd name="connsiteX1" fmla="*/ 15712 w 51426"/>
              <a:gd name="connsiteY1" fmla="*/ 65996 h 119996"/>
              <a:gd name="connsiteX2" fmla="*/ 2570 w 51426"/>
              <a:gd name="connsiteY2" fmla="*/ 77425 h 119996"/>
              <a:gd name="connsiteX3" fmla="*/ 3713 w 51426"/>
              <a:gd name="connsiteY3" fmla="*/ 84853 h 119996"/>
              <a:gd name="connsiteX4" fmla="*/ 12855 w 51426"/>
              <a:gd name="connsiteY4" fmla="*/ 99709 h 119996"/>
              <a:gd name="connsiteX5" fmla="*/ 7141 w 51426"/>
              <a:gd name="connsiteY5" fmla="*/ 117995 h 119996"/>
              <a:gd name="connsiteX6" fmla="*/ 16855 w 51426"/>
              <a:gd name="connsiteY6" fmla="*/ 120852 h 119996"/>
              <a:gd name="connsiteX7" fmla="*/ 39711 w 51426"/>
              <a:gd name="connsiteY7" fmla="*/ 118566 h 119996"/>
              <a:gd name="connsiteX8" fmla="*/ 37997 w 51426"/>
              <a:gd name="connsiteY8" fmla="*/ 100281 h 119996"/>
              <a:gd name="connsiteX9" fmla="*/ 52854 w 51426"/>
              <a:gd name="connsiteY9" fmla="*/ 15712 h 119996"/>
              <a:gd name="connsiteX10" fmla="*/ 49997 w 51426"/>
              <a:gd name="connsiteY10" fmla="*/ 3713 h 1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26" h="119996">
                <a:moveTo>
                  <a:pt x="20283" y="2570"/>
                </a:moveTo>
                <a:lnTo>
                  <a:pt x="15712" y="65996"/>
                </a:lnTo>
                <a:lnTo>
                  <a:pt x="2570" y="77425"/>
                </a:lnTo>
                <a:lnTo>
                  <a:pt x="3713" y="84853"/>
                </a:lnTo>
                <a:lnTo>
                  <a:pt x="12855" y="99709"/>
                </a:lnTo>
                <a:lnTo>
                  <a:pt x="7141" y="117995"/>
                </a:lnTo>
                <a:lnTo>
                  <a:pt x="16855" y="120852"/>
                </a:lnTo>
                <a:lnTo>
                  <a:pt x="39711" y="118566"/>
                </a:lnTo>
                <a:lnTo>
                  <a:pt x="37997" y="100281"/>
                </a:lnTo>
                <a:lnTo>
                  <a:pt x="52854" y="15712"/>
                </a:lnTo>
                <a:lnTo>
                  <a:pt x="49997" y="371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5" name="Freihandform: Form 234">
            <a:extLst>
              <a:ext uri="{FF2B5EF4-FFF2-40B4-BE49-F238E27FC236}">
                <a16:creationId xmlns:a16="http://schemas.microsoft.com/office/drawing/2014/main" id="{B2B6F6CF-D1A0-8D7D-4E49-FDC3D9E963CC}"/>
              </a:ext>
            </a:extLst>
          </p:cNvPr>
          <p:cNvSpPr/>
          <p:nvPr userDrawn="1"/>
        </p:nvSpPr>
        <p:spPr>
          <a:xfrm>
            <a:off x="8121229" y="3356645"/>
            <a:ext cx="48780" cy="69540"/>
          </a:xfrm>
          <a:custGeom>
            <a:avLst/>
            <a:gdLst>
              <a:gd name="connsiteX0" fmla="*/ 21998 w 34284"/>
              <a:gd name="connsiteY0" fmla="*/ 2570 h 51426"/>
              <a:gd name="connsiteX1" fmla="*/ 2570 w 34284"/>
              <a:gd name="connsiteY1" fmla="*/ 12855 h 51426"/>
              <a:gd name="connsiteX2" fmla="*/ 4855 w 34284"/>
              <a:gd name="connsiteY2" fmla="*/ 50568 h 51426"/>
              <a:gd name="connsiteX3" fmla="*/ 20283 w 34284"/>
              <a:gd name="connsiteY3" fmla="*/ 52854 h 51426"/>
              <a:gd name="connsiteX4" fmla="*/ 32283 w 34284"/>
              <a:gd name="connsiteY4" fmla="*/ 41997 h 51426"/>
              <a:gd name="connsiteX5" fmla="*/ 32283 w 34284"/>
              <a:gd name="connsiteY5" fmla="*/ 5998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51426">
                <a:moveTo>
                  <a:pt x="21998" y="2570"/>
                </a:moveTo>
                <a:lnTo>
                  <a:pt x="2570" y="12855"/>
                </a:lnTo>
                <a:lnTo>
                  <a:pt x="4855" y="50568"/>
                </a:lnTo>
                <a:lnTo>
                  <a:pt x="20283" y="52854"/>
                </a:lnTo>
                <a:lnTo>
                  <a:pt x="32283" y="41997"/>
                </a:lnTo>
                <a:lnTo>
                  <a:pt x="32283" y="5998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6" name="Freihandform: Form 235">
            <a:extLst>
              <a:ext uri="{FF2B5EF4-FFF2-40B4-BE49-F238E27FC236}">
                <a16:creationId xmlns:a16="http://schemas.microsoft.com/office/drawing/2014/main" id="{DE7AF5C0-BCDD-0ACC-26F9-08582E2F0CB7}"/>
              </a:ext>
            </a:extLst>
          </p:cNvPr>
          <p:cNvSpPr/>
          <p:nvPr userDrawn="1"/>
        </p:nvSpPr>
        <p:spPr>
          <a:xfrm>
            <a:off x="8129358" y="3293285"/>
            <a:ext cx="32519" cy="46361"/>
          </a:xfrm>
          <a:custGeom>
            <a:avLst/>
            <a:gdLst>
              <a:gd name="connsiteX0" fmla="*/ 17998 w 22856"/>
              <a:gd name="connsiteY0" fmla="*/ 2570 h 34284"/>
              <a:gd name="connsiteX1" fmla="*/ 3712 w 22856"/>
              <a:gd name="connsiteY1" fmla="*/ 16855 h 34284"/>
              <a:gd name="connsiteX2" fmla="*/ 2570 w 22856"/>
              <a:gd name="connsiteY2" fmla="*/ 29998 h 34284"/>
              <a:gd name="connsiteX3" fmla="*/ 13998 w 22856"/>
              <a:gd name="connsiteY3" fmla="*/ 37426 h 34284"/>
              <a:gd name="connsiteX4" fmla="*/ 18569 w 22856"/>
              <a:gd name="connsiteY4" fmla="*/ 36854 h 34284"/>
              <a:gd name="connsiteX5" fmla="*/ 21426 w 22856"/>
              <a:gd name="connsiteY5" fmla="*/ 17427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34284">
                <a:moveTo>
                  <a:pt x="17998" y="2570"/>
                </a:moveTo>
                <a:lnTo>
                  <a:pt x="3712" y="16855"/>
                </a:lnTo>
                <a:lnTo>
                  <a:pt x="2570" y="29998"/>
                </a:lnTo>
                <a:lnTo>
                  <a:pt x="13998" y="37426"/>
                </a:lnTo>
                <a:lnTo>
                  <a:pt x="18569" y="36854"/>
                </a:lnTo>
                <a:lnTo>
                  <a:pt x="21426" y="17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7" name="Freihandform: Form 236">
            <a:extLst>
              <a:ext uri="{FF2B5EF4-FFF2-40B4-BE49-F238E27FC236}">
                <a16:creationId xmlns:a16="http://schemas.microsoft.com/office/drawing/2014/main" id="{1B34FC26-FE0E-709C-92F6-C16F6655AD24}"/>
              </a:ext>
            </a:extLst>
          </p:cNvPr>
          <p:cNvSpPr/>
          <p:nvPr userDrawn="1"/>
        </p:nvSpPr>
        <p:spPr>
          <a:xfrm>
            <a:off x="7781400" y="3014353"/>
            <a:ext cx="325194" cy="285887"/>
          </a:xfrm>
          <a:custGeom>
            <a:avLst/>
            <a:gdLst>
              <a:gd name="connsiteX0" fmla="*/ 135708 w 228563"/>
              <a:gd name="connsiteY0" fmla="*/ 2570 h 211421"/>
              <a:gd name="connsiteX1" fmla="*/ 119137 w 228563"/>
              <a:gd name="connsiteY1" fmla="*/ 6570 h 211421"/>
              <a:gd name="connsiteX2" fmla="*/ 87139 w 228563"/>
              <a:gd name="connsiteY2" fmla="*/ 41997 h 211421"/>
              <a:gd name="connsiteX3" fmla="*/ 77425 w 228563"/>
              <a:gd name="connsiteY3" fmla="*/ 42569 h 211421"/>
              <a:gd name="connsiteX4" fmla="*/ 64853 w 228563"/>
              <a:gd name="connsiteY4" fmla="*/ 33426 h 211421"/>
              <a:gd name="connsiteX5" fmla="*/ 56282 w 228563"/>
              <a:gd name="connsiteY5" fmla="*/ 35140 h 211421"/>
              <a:gd name="connsiteX6" fmla="*/ 49997 w 228563"/>
              <a:gd name="connsiteY6" fmla="*/ 55711 h 211421"/>
              <a:gd name="connsiteX7" fmla="*/ 2570 w 228563"/>
              <a:gd name="connsiteY7" fmla="*/ 56854 h 211421"/>
              <a:gd name="connsiteX8" fmla="*/ 3713 w 228563"/>
              <a:gd name="connsiteY8" fmla="*/ 67139 h 211421"/>
              <a:gd name="connsiteX9" fmla="*/ 36283 w 228563"/>
              <a:gd name="connsiteY9" fmla="*/ 88853 h 211421"/>
              <a:gd name="connsiteX10" fmla="*/ 73425 w 228563"/>
              <a:gd name="connsiteY10" fmla="*/ 118566 h 211421"/>
              <a:gd name="connsiteX11" fmla="*/ 72853 w 228563"/>
              <a:gd name="connsiteY11" fmla="*/ 154565 h 211421"/>
              <a:gd name="connsiteX12" fmla="*/ 52854 w 228563"/>
              <a:gd name="connsiteY12" fmla="*/ 189421 h 211421"/>
              <a:gd name="connsiteX13" fmla="*/ 96281 w 228563"/>
              <a:gd name="connsiteY13" fmla="*/ 210563 h 211421"/>
              <a:gd name="connsiteX14" fmla="*/ 140280 w 228563"/>
              <a:gd name="connsiteY14" fmla="*/ 211706 h 211421"/>
              <a:gd name="connsiteX15" fmla="*/ 153422 w 228563"/>
              <a:gd name="connsiteY15" fmla="*/ 196278 h 211421"/>
              <a:gd name="connsiteX16" fmla="*/ 181421 w 228563"/>
              <a:gd name="connsiteY16" fmla="*/ 196849 h 211421"/>
              <a:gd name="connsiteX17" fmla="*/ 188849 w 228563"/>
              <a:gd name="connsiteY17" fmla="*/ 203706 h 211421"/>
              <a:gd name="connsiteX18" fmla="*/ 216848 w 228563"/>
              <a:gd name="connsiteY18" fmla="*/ 201992 h 211421"/>
              <a:gd name="connsiteX19" fmla="*/ 231134 w 228563"/>
              <a:gd name="connsiteY19" fmla="*/ 183707 h 211421"/>
              <a:gd name="connsiteX20" fmla="*/ 212849 w 228563"/>
              <a:gd name="connsiteY20" fmla="*/ 161993 h 211421"/>
              <a:gd name="connsiteX21" fmla="*/ 211706 w 228563"/>
              <a:gd name="connsiteY21" fmla="*/ 148279 h 211421"/>
              <a:gd name="connsiteX22" fmla="*/ 215706 w 228563"/>
              <a:gd name="connsiteY22" fmla="*/ 133423 h 211421"/>
              <a:gd name="connsiteX23" fmla="*/ 206563 w 228563"/>
              <a:gd name="connsiteY23" fmla="*/ 120280 h 211421"/>
              <a:gd name="connsiteX24" fmla="*/ 191135 w 228563"/>
              <a:gd name="connsiteY24" fmla="*/ 124852 h 211421"/>
              <a:gd name="connsiteX25" fmla="*/ 188849 w 228563"/>
              <a:gd name="connsiteY25" fmla="*/ 113423 h 211421"/>
              <a:gd name="connsiteX26" fmla="*/ 223134 w 228563"/>
              <a:gd name="connsiteY26" fmla="*/ 75710 h 211421"/>
              <a:gd name="connsiteX27" fmla="*/ 223134 w 228563"/>
              <a:gd name="connsiteY27" fmla="*/ 52854 h 211421"/>
              <a:gd name="connsiteX28" fmla="*/ 200849 w 228563"/>
              <a:gd name="connsiteY28" fmla="*/ 39711 h 211421"/>
              <a:gd name="connsiteX29" fmla="*/ 188849 w 228563"/>
              <a:gd name="connsiteY29" fmla="*/ 37997 h 21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8563" h="211421">
                <a:moveTo>
                  <a:pt x="135708" y="2570"/>
                </a:moveTo>
                <a:lnTo>
                  <a:pt x="119137" y="6570"/>
                </a:lnTo>
                <a:lnTo>
                  <a:pt x="87139" y="41997"/>
                </a:lnTo>
                <a:lnTo>
                  <a:pt x="77425" y="42569"/>
                </a:lnTo>
                <a:lnTo>
                  <a:pt x="64853" y="33426"/>
                </a:lnTo>
                <a:lnTo>
                  <a:pt x="56282" y="35140"/>
                </a:lnTo>
                <a:lnTo>
                  <a:pt x="49997" y="55711"/>
                </a:lnTo>
                <a:lnTo>
                  <a:pt x="2570" y="56854"/>
                </a:lnTo>
                <a:lnTo>
                  <a:pt x="3713" y="67139"/>
                </a:lnTo>
                <a:lnTo>
                  <a:pt x="36283" y="88853"/>
                </a:lnTo>
                <a:lnTo>
                  <a:pt x="73425" y="118566"/>
                </a:lnTo>
                <a:lnTo>
                  <a:pt x="72853" y="154565"/>
                </a:lnTo>
                <a:lnTo>
                  <a:pt x="52854" y="189421"/>
                </a:lnTo>
                <a:lnTo>
                  <a:pt x="96281" y="210563"/>
                </a:lnTo>
                <a:lnTo>
                  <a:pt x="140280" y="211706"/>
                </a:lnTo>
                <a:lnTo>
                  <a:pt x="153422" y="196278"/>
                </a:lnTo>
                <a:lnTo>
                  <a:pt x="181421" y="196849"/>
                </a:lnTo>
                <a:lnTo>
                  <a:pt x="188849" y="203706"/>
                </a:lnTo>
                <a:lnTo>
                  <a:pt x="216848" y="201992"/>
                </a:lnTo>
                <a:lnTo>
                  <a:pt x="231134" y="183707"/>
                </a:lnTo>
                <a:lnTo>
                  <a:pt x="212849" y="161993"/>
                </a:lnTo>
                <a:lnTo>
                  <a:pt x="211706" y="148279"/>
                </a:lnTo>
                <a:lnTo>
                  <a:pt x="215706" y="133423"/>
                </a:lnTo>
                <a:lnTo>
                  <a:pt x="206563" y="120280"/>
                </a:lnTo>
                <a:lnTo>
                  <a:pt x="191135" y="124852"/>
                </a:lnTo>
                <a:lnTo>
                  <a:pt x="188849" y="113423"/>
                </a:lnTo>
                <a:lnTo>
                  <a:pt x="223134" y="75710"/>
                </a:lnTo>
                <a:lnTo>
                  <a:pt x="223134" y="52854"/>
                </a:lnTo>
                <a:lnTo>
                  <a:pt x="200849" y="39711"/>
                </a:lnTo>
                <a:lnTo>
                  <a:pt x="188849" y="37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8" name="Freihandform: Form 237">
            <a:extLst>
              <a:ext uri="{FF2B5EF4-FFF2-40B4-BE49-F238E27FC236}">
                <a16:creationId xmlns:a16="http://schemas.microsoft.com/office/drawing/2014/main" id="{8F25C17E-D86C-07A7-515F-92475089E1E8}"/>
              </a:ext>
            </a:extLst>
          </p:cNvPr>
          <p:cNvSpPr/>
          <p:nvPr userDrawn="1"/>
        </p:nvSpPr>
        <p:spPr>
          <a:xfrm>
            <a:off x="7987898" y="2911589"/>
            <a:ext cx="97558" cy="100447"/>
          </a:xfrm>
          <a:custGeom>
            <a:avLst/>
            <a:gdLst>
              <a:gd name="connsiteX0" fmla="*/ 60854 w 68569"/>
              <a:gd name="connsiteY0" fmla="*/ 2570 h 74283"/>
              <a:gd name="connsiteX1" fmla="*/ 28283 w 68569"/>
              <a:gd name="connsiteY1" fmla="*/ 19141 h 74283"/>
              <a:gd name="connsiteX2" fmla="*/ 35140 w 68569"/>
              <a:gd name="connsiteY2" fmla="*/ 25426 h 74283"/>
              <a:gd name="connsiteX3" fmla="*/ 35712 w 68569"/>
              <a:gd name="connsiteY3" fmla="*/ 41426 h 74283"/>
              <a:gd name="connsiteX4" fmla="*/ 28855 w 68569"/>
              <a:gd name="connsiteY4" fmla="*/ 40283 h 74283"/>
              <a:gd name="connsiteX5" fmla="*/ 20855 w 68569"/>
              <a:gd name="connsiteY5" fmla="*/ 28283 h 74283"/>
              <a:gd name="connsiteX6" fmla="*/ 2570 w 68569"/>
              <a:gd name="connsiteY6" fmla="*/ 57425 h 74283"/>
              <a:gd name="connsiteX7" fmla="*/ 31140 w 68569"/>
              <a:gd name="connsiteY7" fmla="*/ 63139 h 74283"/>
              <a:gd name="connsiteX8" fmla="*/ 41426 w 68569"/>
              <a:gd name="connsiteY8" fmla="*/ 74568 h 74283"/>
              <a:gd name="connsiteX9" fmla="*/ 47140 w 68569"/>
              <a:gd name="connsiteY9" fmla="*/ 74568 h 74283"/>
              <a:gd name="connsiteX10" fmla="*/ 50568 w 68569"/>
              <a:gd name="connsiteY10" fmla="*/ 49426 h 74283"/>
              <a:gd name="connsiteX11" fmla="*/ 68853 w 68569"/>
              <a:gd name="connsiteY11" fmla="*/ 41997 h 7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69" h="74283">
                <a:moveTo>
                  <a:pt x="60854" y="2570"/>
                </a:moveTo>
                <a:lnTo>
                  <a:pt x="28283" y="19141"/>
                </a:lnTo>
                <a:lnTo>
                  <a:pt x="35140" y="25426"/>
                </a:lnTo>
                <a:lnTo>
                  <a:pt x="35712" y="41426"/>
                </a:lnTo>
                <a:lnTo>
                  <a:pt x="28855" y="40283"/>
                </a:lnTo>
                <a:lnTo>
                  <a:pt x="20855" y="28283"/>
                </a:lnTo>
                <a:lnTo>
                  <a:pt x="2570" y="57425"/>
                </a:lnTo>
                <a:lnTo>
                  <a:pt x="31140" y="63139"/>
                </a:lnTo>
                <a:lnTo>
                  <a:pt x="41426" y="74568"/>
                </a:lnTo>
                <a:lnTo>
                  <a:pt x="47140" y="74568"/>
                </a:lnTo>
                <a:lnTo>
                  <a:pt x="50568" y="49426"/>
                </a:lnTo>
                <a:lnTo>
                  <a:pt x="68853" y="4199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9" name="Freihandform: Form 238">
            <a:extLst>
              <a:ext uri="{FF2B5EF4-FFF2-40B4-BE49-F238E27FC236}">
                <a16:creationId xmlns:a16="http://schemas.microsoft.com/office/drawing/2014/main" id="{263465E2-0E5F-CA70-9432-FE5EB15F077C}"/>
              </a:ext>
            </a:extLst>
          </p:cNvPr>
          <p:cNvSpPr/>
          <p:nvPr userDrawn="1"/>
        </p:nvSpPr>
        <p:spPr>
          <a:xfrm>
            <a:off x="7976517" y="2992718"/>
            <a:ext cx="97558" cy="69540"/>
          </a:xfrm>
          <a:custGeom>
            <a:avLst/>
            <a:gdLst>
              <a:gd name="connsiteX0" fmla="*/ 7141 w 68569"/>
              <a:gd name="connsiteY0" fmla="*/ 2570 h 51426"/>
              <a:gd name="connsiteX1" fmla="*/ 2570 w 68569"/>
              <a:gd name="connsiteY1" fmla="*/ 14569 h 51426"/>
              <a:gd name="connsiteX2" fmla="*/ 52854 w 68569"/>
              <a:gd name="connsiteY2" fmla="*/ 47711 h 51426"/>
              <a:gd name="connsiteX3" fmla="*/ 67139 w 68569"/>
              <a:gd name="connsiteY3" fmla="*/ 51140 h 51426"/>
              <a:gd name="connsiteX4" fmla="*/ 67711 w 68569"/>
              <a:gd name="connsiteY4" fmla="*/ 35140 h 51426"/>
              <a:gd name="connsiteX5" fmla="*/ 55140 w 68569"/>
              <a:gd name="connsiteY5" fmla="*/ 21426 h 51426"/>
              <a:gd name="connsiteX6" fmla="*/ 47140 w 68569"/>
              <a:gd name="connsiteY6" fmla="*/ 21426 h 51426"/>
              <a:gd name="connsiteX7" fmla="*/ 36854 w 68569"/>
              <a:gd name="connsiteY7" fmla="*/ 9427 h 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9" h="51426">
                <a:moveTo>
                  <a:pt x="7141" y="2570"/>
                </a:moveTo>
                <a:lnTo>
                  <a:pt x="2570" y="14569"/>
                </a:lnTo>
                <a:lnTo>
                  <a:pt x="52854" y="47711"/>
                </a:lnTo>
                <a:lnTo>
                  <a:pt x="67139" y="51140"/>
                </a:lnTo>
                <a:lnTo>
                  <a:pt x="67711" y="35140"/>
                </a:lnTo>
                <a:lnTo>
                  <a:pt x="55140" y="21426"/>
                </a:lnTo>
                <a:lnTo>
                  <a:pt x="47140" y="21426"/>
                </a:lnTo>
                <a:lnTo>
                  <a:pt x="36854" y="9427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0" name="Freihandform: Form 239">
            <a:extLst>
              <a:ext uri="{FF2B5EF4-FFF2-40B4-BE49-F238E27FC236}">
                <a16:creationId xmlns:a16="http://schemas.microsoft.com/office/drawing/2014/main" id="{486E91EB-D7D2-33E4-D525-09041C0A1AFC}"/>
              </a:ext>
            </a:extLst>
          </p:cNvPr>
          <p:cNvSpPr/>
          <p:nvPr userDrawn="1"/>
        </p:nvSpPr>
        <p:spPr>
          <a:xfrm>
            <a:off x="8060255" y="2872184"/>
            <a:ext cx="227636" cy="270432"/>
          </a:xfrm>
          <a:custGeom>
            <a:avLst/>
            <a:gdLst>
              <a:gd name="connsiteX0" fmla="*/ 17998 w 159994"/>
              <a:gd name="connsiteY0" fmla="*/ 28855 h 199993"/>
              <a:gd name="connsiteX1" fmla="*/ 43711 w 159994"/>
              <a:gd name="connsiteY1" fmla="*/ 24855 h 199993"/>
              <a:gd name="connsiteX2" fmla="*/ 43711 w 159994"/>
              <a:gd name="connsiteY2" fmla="*/ 5998 h 199993"/>
              <a:gd name="connsiteX3" fmla="*/ 65425 w 159994"/>
              <a:gd name="connsiteY3" fmla="*/ 2570 h 199993"/>
              <a:gd name="connsiteX4" fmla="*/ 77424 w 159994"/>
              <a:gd name="connsiteY4" fmla="*/ 14569 h 199993"/>
              <a:gd name="connsiteX5" fmla="*/ 89995 w 159994"/>
              <a:gd name="connsiteY5" fmla="*/ 16284 h 199993"/>
              <a:gd name="connsiteX6" fmla="*/ 109995 w 159994"/>
              <a:gd name="connsiteY6" fmla="*/ 7712 h 199993"/>
              <a:gd name="connsiteX7" fmla="*/ 127708 w 159994"/>
              <a:gd name="connsiteY7" fmla="*/ 12284 h 199993"/>
              <a:gd name="connsiteX8" fmla="*/ 143137 w 159994"/>
              <a:gd name="connsiteY8" fmla="*/ 25998 h 199993"/>
              <a:gd name="connsiteX9" fmla="*/ 144851 w 159994"/>
              <a:gd name="connsiteY9" fmla="*/ 76282 h 199993"/>
              <a:gd name="connsiteX10" fmla="*/ 160279 w 159994"/>
              <a:gd name="connsiteY10" fmla="*/ 96852 h 199993"/>
              <a:gd name="connsiteX11" fmla="*/ 140279 w 159994"/>
              <a:gd name="connsiteY11" fmla="*/ 99709 h 199993"/>
              <a:gd name="connsiteX12" fmla="*/ 106566 w 159994"/>
              <a:gd name="connsiteY12" fmla="*/ 120852 h 199993"/>
              <a:gd name="connsiteX13" fmla="*/ 109423 w 159994"/>
              <a:gd name="connsiteY13" fmla="*/ 128280 h 199993"/>
              <a:gd name="connsiteX14" fmla="*/ 139708 w 159994"/>
              <a:gd name="connsiteY14" fmla="*/ 156279 h 199993"/>
              <a:gd name="connsiteX15" fmla="*/ 137422 w 159994"/>
              <a:gd name="connsiteY15" fmla="*/ 170564 h 199993"/>
              <a:gd name="connsiteX16" fmla="*/ 109423 w 159994"/>
              <a:gd name="connsiteY16" fmla="*/ 184850 h 199993"/>
              <a:gd name="connsiteX17" fmla="*/ 83138 w 159994"/>
              <a:gd name="connsiteY17" fmla="*/ 185421 h 199993"/>
              <a:gd name="connsiteX18" fmla="*/ 76853 w 159994"/>
              <a:gd name="connsiteY18" fmla="*/ 199135 h 199993"/>
              <a:gd name="connsiteX19" fmla="*/ 63710 w 159994"/>
              <a:gd name="connsiteY19" fmla="*/ 199135 h 199993"/>
              <a:gd name="connsiteX20" fmla="*/ 57425 w 159994"/>
              <a:gd name="connsiteY20" fmla="*/ 184850 h 199993"/>
              <a:gd name="connsiteX21" fmla="*/ 33997 w 159994"/>
              <a:gd name="connsiteY21" fmla="*/ 179135 h 199993"/>
              <a:gd name="connsiteX22" fmla="*/ 33426 w 159994"/>
              <a:gd name="connsiteY22" fmla="*/ 155708 h 199993"/>
              <a:gd name="connsiteX23" fmla="*/ 13426 w 159994"/>
              <a:gd name="connsiteY23" fmla="*/ 141994 h 199993"/>
              <a:gd name="connsiteX24" fmla="*/ 15712 w 159994"/>
              <a:gd name="connsiteY24" fmla="*/ 125423 h 199993"/>
              <a:gd name="connsiteX25" fmla="*/ 2570 w 159994"/>
              <a:gd name="connsiteY25" fmla="*/ 106566 h 199993"/>
              <a:gd name="connsiteX26" fmla="*/ 5998 w 159994"/>
              <a:gd name="connsiteY26" fmla="*/ 82567 h 199993"/>
              <a:gd name="connsiteX27" fmla="*/ 24283 w 159994"/>
              <a:gd name="connsiteY27" fmla="*/ 73996 h 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9994" h="199993">
                <a:moveTo>
                  <a:pt x="17998" y="28855"/>
                </a:moveTo>
                <a:lnTo>
                  <a:pt x="43711" y="24855"/>
                </a:lnTo>
                <a:lnTo>
                  <a:pt x="43711" y="5998"/>
                </a:lnTo>
                <a:lnTo>
                  <a:pt x="65425" y="2570"/>
                </a:lnTo>
                <a:lnTo>
                  <a:pt x="77424" y="14569"/>
                </a:lnTo>
                <a:lnTo>
                  <a:pt x="89995" y="16284"/>
                </a:lnTo>
                <a:lnTo>
                  <a:pt x="109995" y="7712"/>
                </a:lnTo>
                <a:lnTo>
                  <a:pt x="127708" y="12284"/>
                </a:lnTo>
                <a:lnTo>
                  <a:pt x="143137" y="25998"/>
                </a:lnTo>
                <a:lnTo>
                  <a:pt x="144851" y="76282"/>
                </a:lnTo>
                <a:lnTo>
                  <a:pt x="160279" y="96852"/>
                </a:lnTo>
                <a:lnTo>
                  <a:pt x="140279" y="99709"/>
                </a:lnTo>
                <a:lnTo>
                  <a:pt x="106566" y="120852"/>
                </a:lnTo>
                <a:lnTo>
                  <a:pt x="109423" y="128280"/>
                </a:lnTo>
                <a:lnTo>
                  <a:pt x="139708" y="156279"/>
                </a:lnTo>
                <a:lnTo>
                  <a:pt x="137422" y="170564"/>
                </a:lnTo>
                <a:lnTo>
                  <a:pt x="109423" y="184850"/>
                </a:lnTo>
                <a:lnTo>
                  <a:pt x="83138" y="185421"/>
                </a:lnTo>
                <a:lnTo>
                  <a:pt x="76853" y="199135"/>
                </a:lnTo>
                <a:lnTo>
                  <a:pt x="63710" y="199135"/>
                </a:lnTo>
                <a:lnTo>
                  <a:pt x="57425" y="184850"/>
                </a:lnTo>
                <a:lnTo>
                  <a:pt x="33997" y="179135"/>
                </a:lnTo>
                <a:lnTo>
                  <a:pt x="33426" y="155708"/>
                </a:lnTo>
                <a:lnTo>
                  <a:pt x="13426" y="141994"/>
                </a:lnTo>
                <a:lnTo>
                  <a:pt x="15712" y="125423"/>
                </a:lnTo>
                <a:lnTo>
                  <a:pt x="2570" y="106566"/>
                </a:lnTo>
                <a:lnTo>
                  <a:pt x="5998" y="82567"/>
                </a:lnTo>
                <a:lnTo>
                  <a:pt x="24283" y="7399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1" name="Freihandform: Form 240">
            <a:extLst>
              <a:ext uri="{FF2B5EF4-FFF2-40B4-BE49-F238E27FC236}">
                <a16:creationId xmlns:a16="http://schemas.microsoft.com/office/drawing/2014/main" id="{ECD4BEFC-CBC7-CB61-1DF7-B368716D6E18}"/>
              </a:ext>
            </a:extLst>
          </p:cNvPr>
          <p:cNvSpPr/>
          <p:nvPr userDrawn="1"/>
        </p:nvSpPr>
        <p:spPr>
          <a:xfrm>
            <a:off x="8096025" y="2746237"/>
            <a:ext cx="73169" cy="123628"/>
          </a:xfrm>
          <a:custGeom>
            <a:avLst/>
            <a:gdLst>
              <a:gd name="connsiteX0" fmla="*/ 33997 w 51426"/>
              <a:gd name="connsiteY0" fmla="*/ 2570 h 91425"/>
              <a:gd name="connsiteX1" fmla="*/ 3713 w 51426"/>
              <a:gd name="connsiteY1" fmla="*/ 35712 h 91425"/>
              <a:gd name="connsiteX2" fmla="*/ 2570 w 51426"/>
              <a:gd name="connsiteY2" fmla="*/ 57997 h 91425"/>
              <a:gd name="connsiteX3" fmla="*/ 16284 w 51426"/>
              <a:gd name="connsiteY3" fmla="*/ 93995 h 91425"/>
              <a:gd name="connsiteX4" fmla="*/ 37997 w 51426"/>
              <a:gd name="connsiteY4" fmla="*/ 89996 h 91425"/>
              <a:gd name="connsiteX5" fmla="*/ 35140 w 51426"/>
              <a:gd name="connsiteY5" fmla="*/ 60282 h 91425"/>
              <a:gd name="connsiteX6" fmla="*/ 49997 w 51426"/>
              <a:gd name="connsiteY6" fmla="*/ 43711 h 91425"/>
              <a:gd name="connsiteX7" fmla="*/ 49426 w 51426"/>
              <a:gd name="connsiteY7" fmla="*/ 30569 h 91425"/>
              <a:gd name="connsiteX8" fmla="*/ 39140 w 51426"/>
              <a:gd name="connsiteY8" fmla="*/ 3141 h 9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6" h="91425">
                <a:moveTo>
                  <a:pt x="33997" y="2570"/>
                </a:moveTo>
                <a:lnTo>
                  <a:pt x="3713" y="35712"/>
                </a:lnTo>
                <a:lnTo>
                  <a:pt x="2570" y="57997"/>
                </a:lnTo>
                <a:lnTo>
                  <a:pt x="16284" y="93995"/>
                </a:lnTo>
                <a:lnTo>
                  <a:pt x="37997" y="89996"/>
                </a:lnTo>
                <a:lnTo>
                  <a:pt x="35140" y="60282"/>
                </a:lnTo>
                <a:lnTo>
                  <a:pt x="49997" y="43711"/>
                </a:lnTo>
                <a:lnTo>
                  <a:pt x="49426" y="30569"/>
                </a:lnTo>
                <a:lnTo>
                  <a:pt x="39140" y="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2" name="Freihandform: Form 241">
            <a:extLst>
              <a:ext uri="{FF2B5EF4-FFF2-40B4-BE49-F238E27FC236}">
                <a16:creationId xmlns:a16="http://schemas.microsoft.com/office/drawing/2014/main" id="{8F341048-5C97-243E-25B0-62F3A4861ABC}"/>
              </a:ext>
            </a:extLst>
          </p:cNvPr>
          <p:cNvSpPr/>
          <p:nvPr userDrawn="1"/>
        </p:nvSpPr>
        <p:spPr>
          <a:xfrm>
            <a:off x="8166756" y="2825822"/>
            <a:ext cx="32519" cy="30906"/>
          </a:xfrm>
          <a:custGeom>
            <a:avLst/>
            <a:gdLst>
              <a:gd name="connsiteX0" fmla="*/ 17998 w 22856"/>
              <a:gd name="connsiteY0" fmla="*/ 3141 h 22856"/>
              <a:gd name="connsiteX1" fmla="*/ 11141 w 22856"/>
              <a:gd name="connsiteY1" fmla="*/ 2570 h 22856"/>
              <a:gd name="connsiteX2" fmla="*/ 2570 w 22856"/>
              <a:gd name="connsiteY2" fmla="*/ 11141 h 22856"/>
              <a:gd name="connsiteX3" fmla="*/ 3713 w 22856"/>
              <a:gd name="connsiteY3" fmla="*/ 23712 h 22856"/>
              <a:gd name="connsiteX4" fmla="*/ 24855 w 22856"/>
              <a:gd name="connsiteY4" fmla="*/ 24283 h 22856"/>
              <a:gd name="connsiteX5" fmla="*/ 25426 w 22856"/>
              <a:gd name="connsiteY5" fmla="*/ 9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56" h="22856">
                <a:moveTo>
                  <a:pt x="17998" y="3141"/>
                </a:moveTo>
                <a:lnTo>
                  <a:pt x="11141" y="2570"/>
                </a:lnTo>
                <a:lnTo>
                  <a:pt x="2570" y="11141"/>
                </a:lnTo>
                <a:lnTo>
                  <a:pt x="3713" y="23712"/>
                </a:lnTo>
                <a:lnTo>
                  <a:pt x="24855" y="24283"/>
                </a:lnTo>
                <a:lnTo>
                  <a:pt x="25426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3" name="Freihandform: Form 242">
            <a:extLst>
              <a:ext uri="{FF2B5EF4-FFF2-40B4-BE49-F238E27FC236}">
                <a16:creationId xmlns:a16="http://schemas.microsoft.com/office/drawing/2014/main" id="{E7398BFF-3B1C-6231-2DF0-A57C41E4CB52}"/>
              </a:ext>
            </a:extLst>
          </p:cNvPr>
          <p:cNvSpPr/>
          <p:nvPr userDrawn="1"/>
        </p:nvSpPr>
        <p:spPr>
          <a:xfrm>
            <a:off x="8343985" y="2733103"/>
            <a:ext cx="32519" cy="46361"/>
          </a:xfrm>
          <a:custGeom>
            <a:avLst/>
            <a:gdLst>
              <a:gd name="connsiteX0" fmla="*/ 17998 w 22856"/>
              <a:gd name="connsiteY0" fmla="*/ 2570 h 34284"/>
              <a:gd name="connsiteX1" fmla="*/ 2570 w 22856"/>
              <a:gd name="connsiteY1" fmla="*/ 14569 h 34284"/>
              <a:gd name="connsiteX2" fmla="*/ 9998 w 22856"/>
              <a:gd name="connsiteY2" fmla="*/ 32283 h 34284"/>
              <a:gd name="connsiteX3" fmla="*/ 23712 w 22856"/>
              <a:gd name="connsiteY3" fmla="*/ 19141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" h="34284">
                <a:moveTo>
                  <a:pt x="17998" y="2570"/>
                </a:moveTo>
                <a:lnTo>
                  <a:pt x="2570" y="14569"/>
                </a:lnTo>
                <a:lnTo>
                  <a:pt x="9998" y="32283"/>
                </a:lnTo>
                <a:lnTo>
                  <a:pt x="23712" y="19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4" name="Freihandform: Form 243">
            <a:extLst>
              <a:ext uri="{FF2B5EF4-FFF2-40B4-BE49-F238E27FC236}">
                <a16:creationId xmlns:a16="http://schemas.microsoft.com/office/drawing/2014/main" id="{8601C20D-FF20-2C5A-968A-26F581E71ECA}"/>
              </a:ext>
            </a:extLst>
          </p:cNvPr>
          <p:cNvSpPr/>
          <p:nvPr userDrawn="1"/>
        </p:nvSpPr>
        <p:spPr>
          <a:xfrm>
            <a:off x="8055375" y="3120208"/>
            <a:ext cx="121948" cy="77267"/>
          </a:xfrm>
          <a:custGeom>
            <a:avLst/>
            <a:gdLst>
              <a:gd name="connsiteX0" fmla="*/ 33997 w 85711"/>
              <a:gd name="connsiteY0" fmla="*/ 2570 h 57140"/>
              <a:gd name="connsiteX1" fmla="*/ 2570 w 85711"/>
              <a:gd name="connsiteY1" fmla="*/ 36283 h 57140"/>
              <a:gd name="connsiteX2" fmla="*/ 3141 w 85711"/>
              <a:gd name="connsiteY2" fmla="*/ 39711 h 57140"/>
              <a:gd name="connsiteX3" fmla="*/ 16284 w 85711"/>
              <a:gd name="connsiteY3" fmla="*/ 35712 h 57140"/>
              <a:gd name="connsiteX4" fmla="*/ 27712 w 85711"/>
              <a:gd name="connsiteY4" fmla="*/ 52283 h 57140"/>
              <a:gd name="connsiteX5" fmla="*/ 47711 w 85711"/>
              <a:gd name="connsiteY5" fmla="*/ 44854 h 57140"/>
              <a:gd name="connsiteX6" fmla="*/ 61425 w 85711"/>
              <a:gd name="connsiteY6" fmla="*/ 55711 h 57140"/>
              <a:gd name="connsiteX7" fmla="*/ 67139 w 85711"/>
              <a:gd name="connsiteY7" fmla="*/ 52283 h 57140"/>
              <a:gd name="connsiteX8" fmla="*/ 83710 w 85711"/>
              <a:gd name="connsiteY8" fmla="*/ 25998 h 57140"/>
              <a:gd name="connsiteX9" fmla="*/ 79710 w 85711"/>
              <a:gd name="connsiteY9" fmla="*/ 21998 h 57140"/>
              <a:gd name="connsiteX10" fmla="*/ 63139 w 85711"/>
              <a:gd name="connsiteY10" fmla="*/ 21426 h 57140"/>
              <a:gd name="connsiteX11" fmla="*/ 54568 w 85711"/>
              <a:gd name="connsiteY11" fmla="*/ 4856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711" h="57140">
                <a:moveTo>
                  <a:pt x="33997" y="2570"/>
                </a:moveTo>
                <a:lnTo>
                  <a:pt x="2570" y="36283"/>
                </a:lnTo>
                <a:lnTo>
                  <a:pt x="3141" y="39711"/>
                </a:lnTo>
                <a:lnTo>
                  <a:pt x="16284" y="35712"/>
                </a:lnTo>
                <a:lnTo>
                  <a:pt x="27712" y="52283"/>
                </a:lnTo>
                <a:lnTo>
                  <a:pt x="47711" y="44854"/>
                </a:lnTo>
                <a:lnTo>
                  <a:pt x="61425" y="55711"/>
                </a:lnTo>
                <a:lnTo>
                  <a:pt x="67139" y="52283"/>
                </a:lnTo>
                <a:lnTo>
                  <a:pt x="83710" y="25998"/>
                </a:lnTo>
                <a:lnTo>
                  <a:pt x="79710" y="21998"/>
                </a:lnTo>
                <a:lnTo>
                  <a:pt x="63139" y="21426"/>
                </a:lnTo>
                <a:lnTo>
                  <a:pt x="54568" y="4856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5" name="Freihandform: Form 244">
            <a:extLst>
              <a:ext uri="{FF2B5EF4-FFF2-40B4-BE49-F238E27FC236}">
                <a16:creationId xmlns:a16="http://schemas.microsoft.com/office/drawing/2014/main" id="{CBABA6F7-1BB0-6646-7898-845936852ECC}"/>
              </a:ext>
            </a:extLst>
          </p:cNvPr>
          <p:cNvSpPr/>
          <p:nvPr userDrawn="1"/>
        </p:nvSpPr>
        <p:spPr>
          <a:xfrm>
            <a:off x="8218786" y="3005854"/>
            <a:ext cx="162597" cy="92720"/>
          </a:xfrm>
          <a:custGeom>
            <a:avLst/>
            <a:gdLst>
              <a:gd name="connsiteX0" fmla="*/ 32283 w 114281"/>
              <a:gd name="connsiteY0" fmla="*/ 53997 h 68569"/>
              <a:gd name="connsiteX1" fmla="*/ 53997 w 114281"/>
              <a:gd name="connsiteY1" fmla="*/ 53997 h 68569"/>
              <a:gd name="connsiteX2" fmla="*/ 64853 w 114281"/>
              <a:gd name="connsiteY2" fmla="*/ 53997 h 68569"/>
              <a:gd name="connsiteX3" fmla="*/ 81996 w 114281"/>
              <a:gd name="connsiteY3" fmla="*/ 66568 h 68569"/>
              <a:gd name="connsiteX4" fmla="*/ 113995 w 114281"/>
              <a:gd name="connsiteY4" fmla="*/ 39711 h 68569"/>
              <a:gd name="connsiteX5" fmla="*/ 83138 w 114281"/>
              <a:gd name="connsiteY5" fmla="*/ 17426 h 68569"/>
              <a:gd name="connsiteX6" fmla="*/ 52282 w 114281"/>
              <a:gd name="connsiteY6" fmla="*/ 2570 h 68569"/>
              <a:gd name="connsiteX7" fmla="*/ 31140 w 114281"/>
              <a:gd name="connsiteY7" fmla="*/ 6570 h 68569"/>
              <a:gd name="connsiteX8" fmla="*/ 2570 w 114281"/>
              <a:gd name="connsiteY8" fmla="*/ 24855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1" h="68569">
                <a:moveTo>
                  <a:pt x="32283" y="53997"/>
                </a:moveTo>
                <a:lnTo>
                  <a:pt x="53997" y="53997"/>
                </a:lnTo>
                <a:lnTo>
                  <a:pt x="64853" y="53997"/>
                </a:lnTo>
                <a:lnTo>
                  <a:pt x="81996" y="66568"/>
                </a:lnTo>
                <a:lnTo>
                  <a:pt x="113995" y="39711"/>
                </a:lnTo>
                <a:lnTo>
                  <a:pt x="83138" y="17426"/>
                </a:lnTo>
                <a:lnTo>
                  <a:pt x="52282" y="2570"/>
                </a:lnTo>
                <a:lnTo>
                  <a:pt x="31140" y="6570"/>
                </a:lnTo>
                <a:lnTo>
                  <a:pt x="2570" y="24855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6" name="Freihandform: Form 245">
            <a:extLst>
              <a:ext uri="{FF2B5EF4-FFF2-40B4-BE49-F238E27FC236}">
                <a16:creationId xmlns:a16="http://schemas.microsoft.com/office/drawing/2014/main" id="{53322AAF-2A45-F4C1-32F9-A0467B3495BC}"/>
              </a:ext>
            </a:extLst>
          </p:cNvPr>
          <p:cNvSpPr/>
          <p:nvPr userDrawn="1"/>
        </p:nvSpPr>
        <p:spPr>
          <a:xfrm>
            <a:off x="8338296" y="3059941"/>
            <a:ext cx="146338" cy="54087"/>
          </a:xfrm>
          <a:custGeom>
            <a:avLst/>
            <a:gdLst>
              <a:gd name="connsiteX0" fmla="*/ 2570 w 102853"/>
              <a:gd name="connsiteY0" fmla="*/ 30569 h 39998"/>
              <a:gd name="connsiteX1" fmla="*/ 7713 w 102853"/>
              <a:gd name="connsiteY1" fmla="*/ 35140 h 39998"/>
              <a:gd name="connsiteX2" fmla="*/ 8284 w 102853"/>
              <a:gd name="connsiteY2" fmla="*/ 42569 h 39998"/>
              <a:gd name="connsiteX3" fmla="*/ 63711 w 102853"/>
              <a:gd name="connsiteY3" fmla="*/ 41426 h 39998"/>
              <a:gd name="connsiteX4" fmla="*/ 104852 w 102853"/>
              <a:gd name="connsiteY4" fmla="*/ 23712 h 39998"/>
              <a:gd name="connsiteX5" fmla="*/ 104281 w 102853"/>
              <a:gd name="connsiteY5" fmla="*/ 5427 h 39998"/>
              <a:gd name="connsiteX6" fmla="*/ 96281 w 102853"/>
              <a:gd name="connsiteY6" fmla="*/ 8855 h 39998"/>
              <a:gd name="connsiteX7" fmla="*/ 84853 w 102853"/>
              <a:gd name="connsiteY7" fmla="*/ 3141 h 39998"/>
              <a:gd name="connsiteX8" fmla="*/ 77996 w 102853"/>
              <a:gd name="connsiteY8" fmla="*/ 2570 h 39998"/>
              <a:gd name="connsiteX9" fmla="*/ 59711 w 102853"/>
              <a:gd name="connsiteY9" fmla="*/ 9998 h 39998"/>
              <a:gd name="connsiteX10" fmla="*/ 35140 w 102853"/>
              <a:gd name="connsiteY10" fmla="*/ 428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853" h="39998">
                <a:moveTo>
                  <a:pt x="2570" y="30569"/>
                </a:moveTo>
                <a:lnTo>
                  <a:pt x="7713" y="35140"/>
                </a:lnTo>
                <a:lnTo>
                  <a:pt x="8284" y="42569"/>
                </a:lnTo>
                <a:lnTo>
                  <a:pt x="63711" y="41426"/>
                </a:lnTo>
                <a:lnTo>
                  <a:pt x="104852" y="23712"/>
                </a:lnTo>
                <a:lnTo>
                  <a:pt x="104281" y="5427"/>
                </a:lnTo>
                <a:lnTo>
                  <a:pt x="96281" y="8855"/>
                </a:lnTo>
                <a:lnTo>
                  <a:pt x="84853" y="3141"/>
                </a:lnTo>
                <a:lnTo>
                  <a:pt x="77996" y="2570"/>
                </a:lnTo>
                <a:lnTo>
                  <a:pt x="59711" y="9998"/>
                </a:lnTo>
                <a:lnTo>
                  <a:pt x="35140" y="4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7" name="Freihandform: Form 246">
            <a:extLst>
              <a:ext uri="{FF2B5EF4-FFF2-40B4-BE49-F238E27FC236}">
                <a16:creationId xmlns:a16="http://schemas.microsoft.com/office/drawing/2014/main" id="{B2C07326-C2EC-6926-71A7-23BFFA0F1138}"/>
              </a:ext>
            </a:extLst>
          </p:cNvPr>
          <p:cNvSpPr/>
          <p:nvPr userDrawn="1"/>
        </p:nvSpPr>
        <p:spPr>
          <a:xfrm>
            <a:off x="8174072" y="3082347"/>
            <a:ext cx="162597" cy="84993"/>
          </a:xfrm>
          <a:custGeom>
            <a:avLst/>
            <a:gdLst>
              <a:gd name="connsiteX0" fmla="*/ 7141 w 114281"/>
              <a:gd name="connsiteY0" fmla="*/ 35712 h 62855"/>
              <a:gd name="connsiteX1" fmla="*/ 2570 w 114281"/>
              <a:gd name="connsiteY1" fmla="*/ 45997 h 62855"/>
              <a:gd name="connsiteX2" fmla="*/ 6569 w 114281"/>
              <a:gd name="connsiteY2" fmla="*/ 52854 h 62855"/>
              <a:gd name="connsiteX3" fmla="*/ 23140 w 114281"/>
              <a:gd name="connsiteY3" fmla="*/ 49425 h 62855"/>
              <a:gd name="connsiteX4" fmla="*/ 37997 w 114281"/>
              <a:gd name="connsiteY4" fmla="*/ 49425 h 62855"/>
              <a:gd name="connsiteX5" fmla="*/ 53425 w 114281"/>
              <a:gd name="connsiteY5" fmla="*/ 62568 h 62855"/>
              <a:gd name="connsiteX6" fmla="*/ 86567 w 114281"/>
              <a:gd name="connsiteY6" fmla="*/ 56282 h 62855"/>
              <a:gd name="connsiteX7" fmla="*/ 111138 w 114281"/>
              <a:gd name="connsiteY7" fmla="*/ 41997 h 62855"/>
              <a:gd name="connsiteX8" fmla="*/ 117423 w 114281"/>
              <a:gd name="connsiteY8" fmla="*/ 31712 h 62855"/>
              <a:gd name="connsiteX9" fmla="*/ 116852 w 114281"/>
              <a:gd name="connsiteY9" fmla="*/ 19141 h 62855"/>
              <a:gd name="connsiteX10" fmla="*/ 94567 w 114281"/>
              <a:gd name="connsiteY10" fmla="*/ 2570 h 62855"/>
              <a:gd name="connsiteX11" fmla="*/ 64853 w 114281"/>
              <a:gd name="connsiteY11" fmla="*/ 3141 h 62855"/>
              <a:gd name="connsiteX12" fmla="*/ 62568 w 114281"/>
              <a:gd name="connsiteY12" fmla="*/ 19712 h 62855"/>
              <a:gd name="connsiteX13" fmla="*/ 31712 w 114281"/>
              <a:gd name="connsiteY13" fmla="*/ 35140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281" h="62855">
                <a:moveTo>
                  <a:pt x="7141" y="35712"/>
                </a:moveTo>
                <a:lnTo>
                  <a:pt x="2570" y="45997"/>
                </a:lnTo>
                <a:lnTo>
                  <a:pt x="6569" y="52854"/>
                </a:lnTo>
                <a:lnTo>
                  <a:pt x="23140" y="49425"/>
                </a:lnTo>
                <a:lnTo>
                  <a:pt x="37997" y="49425"/>
                </a:lnTo>
                <a:lnTo>
                  <a:pt x="53425" y="62568"/>
                </a:lnTo>
                <a:lnTo>
                  <a:pt x="86567" y="56282"/>
                </a:lnTo>
                <a:lnTo>
                  <a:pt x="111138" y="41997"/>
                </a:lnTo>
                <a:lnTo>
                  <a:pt x="117423" y="31712"/>
                </a:lnTo>
                <a:lnTo>
                  <a:pt x="116852" y="19141"/>
                </a:lnTo>
                <a:lnTo>
                  <a:pt x="94567" y="2570"/>
                </a:lnTo>
                <a:lnTo>
                  <a:pt x="64853" y="3141"/>
                </a:lnTo>
                <a:lnTo>
                  <a:pt x="62568" y="19712"/>
                </a:lnTo>
                <a:lnTo>
                  <a:pt x="31712" y="3514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8" name="Freihandform: Form 247">
            <a:extLst>
              <a:ext uri="{FF2B5EF4-FFF2-40B4-BE49-F238E27FC236}">
                <a16:creationId xmlns:a16="http://schemas.microsoft.com/office/drawing/2014/main" id="{5649C8F8-87A6-D3C2-57D4-18B8722D7E87}"/>
              </a:ext>
            </a:extLst>
          </p:cNvPr>
          <p:cNvSpPr/>
          <p:nvPr userDrawn="1"/>
        </p:nvSpPr>
        <p:spPr>
          <a:xfrm>
            <a:off x="8335856" y="3093938"/>
            <a:ext cx="162597" cy="84993"/>
          </a:xfrm>
          <a:custGeom>
            <a:avLst/>
            <a:gdLst>
              <a:gd name="connsiteX0" fmla="*/ 10570 w 114281"/>
              <a:gd name="connsiteY0" fmla="*/ 23712 h 62855"/>
              <a:gd name="connsiteX1" fmla="*/ 2570 w 114281"/>
              <a:gd name="connsiteY1" fmla="*/ 36854 h 62855"/>
              <a:gd name="connsiteX2" fmla="*/ 3141 w 114281"/>
              <a:gd name="connsiteY2" fmla="*/ 56854 h 62855"/>
              <a:gd name="connsiteX3" fmla="*/ 16284 w 114281"/>
              <a:gd name="connsiteY3" fmla="*/ 64282 h 62855"/>
              <a:gd name="connsiteX4" fmla="*/ 57997 w 114281"/>
              <a:gd name="connsiteY4" fmla="*/ 65425 h 62855"/>
              <a:gd name="connsiteX5" fmla="*/ 115709 w 114281"/>
              <a:gd name="connsiteY5" fmla="*/ 16284 h 62855"/>
              <a:gd name="connsiteX6" fmla="*/ 116281 w 114281"/>
              <a:gd name="connsiteY6" fmla="*/ 5427 h 62855"/>
              <a:gd name="connsiteX7" fmla="*/ 109995 w 114281"/>
              <a:gd name="connsiteY7" fmla="*/ 2570 h 62855"/>
              <a:gd name="connsiteX8" fmla="*/ 68282 w 114281"/>
              <a:gd name="connsiteY8" fmla="*/ 21426 h 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81" h="62855">
                <a:moveTo>
                  <a:pt x="10570" y="23712"/>
                </a:moveTo>
                <a:lnTo>
                  <a:pt x="2570" y="36854"/>
                </a:lnTo>
                <a:lnTo>
                  <a:pt x="3141" y="56854"/>
                </a:lnTo>
                <a:lnTo>
                  <a:pt x="16284" y="64282"/>
                </a:lnTo>
                <a:lnTo>
                  <a:pt x="57997" y="65425"/>
                </a:lnTo>
                <a:lnTo>
                  <a:pt x="115709" y="16284"/>
                </a:lnTo>
                <a:lnTo>
                  <a:pt x="116281" y="5427"/>
                </a:lnTo>
                <a:lnTo>
                  <a:pt x="109995" y="2570"/>
                </a:lnTo>
                <a:lnTo>
                  <a:pt x="68282" y="21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9" name="Freihandform: Form 248">
            <a:extLst>
              <a:ext uri="{FF2B5EF4-FFF2-40B4-BE49-F238E27FC236}">
                <a16:creationId xmlns:a16="http://schemas.microsoft.com/office/drawing/2014/main" id="{891FDCE7-D53E-112E-66B4-A48C0D5B3D9C}"/>
              </a:ext>
            </a:extLst>
          </p:cNvPr>
          <p:cNvSpPr/>
          <p:nvPr userDrawn="1"/>
        </p:nvSpPr>
        <p:spPr>
          <a:xfrm>
            <a:off x="8252118" y="3145706"/>
            <a:ext cx="81299" cy="54087"/>
          </a:xfrm>
          <a:custGeom>
            <a:avLst/>
            <a:gdLst>
              <a:gd name="connsiteX0" fmla="*/ 55711 w 57140"/>
              <a:gd name="connsiteY0" fmla="*/ 2570 h 39998"/>
              <a:gd name="connsiteX1" fmla="*/ 36854 w 57140"/>
              <a:gd name="connsiteY1" fmla="*/ 13998 h 39998"/>
              <a:gd name="connsiteX2" fmla="*/ 2570 w 57140"/>
              <a:gd name="connsiteY2" fmla="*/ 21426 h 39998"/>
              <a:gd name="connsiteX3" fmla="*/ 9427 w 57140"/>
              <a:gd name="connsiteY3" fmla="*/ 41426 h 39998"/>
              <a:gd name="connsiteX4" fmla="*/ 33426 w 57140"/>
              <a:gd name="connsiteY4" fmla="*/ 41426 h 39998"/>
              <a:gd name="connsiteX5" fmla="*/ 55711 w 57140"/>
              <a:gd name="connsiteY5" fmla="*/ 23141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40" h="39998">
                <a:moveTo>
                  <a:pt x="55711" y="2570"/>
                </a:moveTo>
                <a:lnTo>
                  <a:pt x="36854" y="13998"/>
                </a:lnTo>
                <a:lnTo>
                  <a:pt x="2570" y="21426"/>
                </a:lnTo>
                <a:lnTo>
                  <a:pt x="9427" y="41426"/>
                </a:lnTo>
                <a:lnTo>
                  <a:pt x="33426" y="41426"/>
                </a:lnTo>
                <a:lnTo>
                  <a:pt x="55711" y="23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0" name="Freihandform: Form 249">
            <a:extLst>
              <a:ext uri="{FF2B5EF4-FFF2-40B4-BE49-F238E27FC236}">
                <a16:creationId xmlns:a16="http://schemas.microsoft.com/office/drawing/2014/main" id="{F59779F0-A599-5AEA-188D-3F5A18380E8A}"/>
              </a:ext>
            </a:extLst>
          </p:cNvPr>
          <p:cNvSpPr/>
          <p:nvPr userDrawn="1"/>
        </p:nvSpPr>
        <p:spPr>
          <a:xfrm>
            <a:off x="8257810" y="3177386"/>
            <a:ext cx="146338" cy="131354"/>
          </a:xfrm>
          <a:custGeom>
            <a:avLst/>
            <a:gdLst>
              <a:gd name="connsiteX0" fmla="*/ 57425 w 102853"/>
              <a:gd name="connsiteY0" fmla="*/ 2570 h 97139"/>
              <a:gd name="connsiteX1" fmla="*/ 31712 w 102853"/>
              <a:gd name="connsiteY1" fmla="*/ 23712 h 97139"/>
              <a:gd name="connsiteX2" fmla="*/ 5427 w 102853"/>
              <a:gd name="connsiteY2" fmla="*/ 23712 h 97139"/>
              <a:gd name="connsiteX3" fmla="*/ 2570 w 102853"/>
              <a:gd name="connsiteY3" fmla="*/ 41997 h 97139"/>
              <a:gd name="connsiteX4" fmla="*/ 14569 w 102853"/>
              <a:gd name="connsiteY4" fmla="*/ 45425 h 97139"/>
              <a:gd name="connsiteX5" fmla="*/ 20283 w 102853"/>
              <a:gd name="connsiteY5" fmla="*/ 36283 h 97139"/>
              <a:gd name="connsiteX6" fmla="*/ 29997 w 102853"/>
              <a:gd name="connsiteY6" fmla="*/ 44283 h 97139"/>
              <a:gd name="connsiteX7" fmla="*/ 37426 w 102853"/>
              <a:gd name="connsiteY7" fmla="*/ 70568 h 97139"/>
              <a:gd name="connsiteX8" fmla="*/ 88853 w 102853"/>
              <a:gd name="connsiteY8" fmla="*/ 95138 h 97139"/>
              <a:gd name="connsiteX9" fmla="*/ 93995 w 102853"/>
              <a:gd name="connsiteY9" fmla="*/ 88853 h 97139"/>
              <a:gd name="connsiteX10" fmla="*/ 41997 w 102853"/>
              <a:gd name="connsiteY10" fmla="*/ 35140 h 97139"/>
              <a:gd name="connsiteX11" fmla="*/ 47140 w 102853"/>
              <a:gd name="connsiteY11" fmla="*/ 25426 h 97139"/>
              <a:gd name="connsiteX12" fmla="*/ 96852 w 102853"/>
              <a:gd name="connsiteY12" fmla="*/ 23141 h 97139"/>
              <a:gd name="connsiteX13" fmla="*/ 101995 w 102853"/>
              <a:gd name="connsiteY13" fmla="*/ 7141 h 97139"/>
              <a:gd name="connsiteX14" fmla="*/ 69425 w 102853"/>
              <a:gd name="connsiteY14" fmla="*/ 8284 h 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853" h="97139">
                <a:moveTo>
                  <a:pt x="57425" y="2570"/>
                </a:moveTo>
                <a:lnTo>
                  <a:pt x="31712" y="23712"/>
                </a:lnTo>
                <a:lnTo>
                  <a:pt x="5427" y="23712"/>
                </a:lnTo>
                <a:lnTo>
                  <a:pt x="2570" y="41997"/>
                </a:lnTo>
                <a:lnTo>
                  <a:pt x="14569" y="45425"/>
                </a:lnTo>
                <a:lnTo>
                  <a:pt x="20283" y="36283"/>
                </a:lnTo>
                <a:lnTo>
                  <a:pt x="29997" y="44283"/>
                </a:lnTo>
                <a:lnTo>
                  <a:pt x="37426" y="70568"/>
                </a:lnTo>
                <a:lnTo>
                  <a:pt x="88853" y="95138"/>
                </a:lnTo>
                <a:lnTo>
                  <a:pt x="93995" y="88853"/>
                </a:lnTo>
                <a:lnTo>
                  <a:pt x="41997" y="35140"/>
                </a:lnTo>
                <a:lnTo>
                  <a:pt x="47140" y="25426"/>
                </a:lnTo>
                <a:lnTo>
                  <a:pt x="96852" y="23141"/>
                </a:lnTo>
                <a:lnTo>
                  <a:pt x="101995" y="7141"/>
                </a:lnTo>
                <a:lnTo>
                  <a:pt x="69425" y="8284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1" name="Freihandform: Form 250">
            <a:extLst>
              <a:ext uri="{FF2B5EF4-FFF2-40B4-BE49-F238E27FC236}">
                <a16:creationId xmlns:a16="http://schemas.microsoft.com/office/drawing/2014/main" id="{09E5F488-8961-6BBD-F599-56C685230D26}"/>
              </a:ext>
            </a:extLst>
          </p:cNvPr>
          <p:cNvSpPr/>
          <p:nvPr userDrawn="1"/>
        </p:nvSpPr>
        <p:spPr>
          <a:xfrm>
            <a:off x="8323661" y="3212929"/>
            <a:ext cx="97558" cy="77267"/>
          </a:xfrm>
          <a:custGeom>
            <a:avLst/>
            <a:gdLst>
              <a:gd name="connsiteX0" fmla="*/ 5427 w 68569"/>
              <a:gd name="connsiteY0" fmla="*/ 3713 h 57140"/>
              <a:gd name="connsiteX1" fmla="*/ 2570 w 68569"/>
              <a:gd name="connsiteY1" fmla="*/ 8284 h 57140"/>
              <a:gd name="connsiteX2" fmla="*/ 51711 w 68569"/>
              <a:gd name="connsiteY2" fmla="*/ 58568 h 57140"/>
              <a:gd name="connsiteX3" fmla="*/ 69425 w 68569"/>
              <a:gd name="connsiteY3" fmla="*/ 32283 h 57140"/>
              <a:gd name="connsiteX4" fmla="*/ 68854 w 68569"/>
              <a:gd name="connsiteY4" fmla="*/ 21998 h 57140"/>
              <a:gd name="connsiteX5" fmla="*/ 52854 w 68569"/>
              <a:gd name="connsiteY5" fmla="*/ 2570 h 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69" h="57140">
                <a:moveTo>
                  <a:pt x="5427" y="3713"/>
                </a:moveTo>
                <a:lnTo>
                  <a:pt x="2570" y="8284"/>
                </a:lnTo>
                <a:lnTo>
                  <a:pt x="51711" y="58568"/>
                </a:lnTo>
                <a:lnTo>
                  <a:pt x="69425" y="32283"/>
                </a:lnTo>
                <a:lnTo>
                  <a:pt x="68854" y="21998"/>
                </a:lnTo>
                <a:lnTo>
                  <a:pt x="5285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2" name="Freihandform: Form 251">
            <a:extLst>
              <a:ext uri="{FF2B5EF4-FFF2-40B4-BE49-F238E27FC236}">
                <a16:creationId xmlns:a16="http://schemas.microsoft.com/office/drawing/2014/main" id="{10AF59C0-B3DB-9556-7931-6807409197F7}"/>
              </a:ext>
            </a:extLst>
          </p:cNvPr>
          <p:cNvSpPr/>
          <p:nvPr userDrawn="1"/>
        </p:nvSpPr>
        <p:spPr>
          <a:xfrm>
            <a:off x="8087082" y="3151887"/>
            <a:ext cx="300805" cy="309067"/>
          </a:xfrm>
          <a:custGeom>
            <a:avLst/>
            <a:gdLst>
              <a:gd name="connsiteX0" fmla="*/ 7141 w 211421"/>
              <a:gd name="connsiteY0" fmla="*/ 34569 h 228563"/>
              <a:gd name="connsiteX1" fmla="*/ 2570 w 211421"/>
              <a:gd name="connsiteY1" fmla="*/ 45997 h 228563"/>
              <a:gd name="connsiteX2" fmla="*/ 3713 w 211421"/>
              <a:gd name="connsiteY2" fmla="*/ 58568 h 228563"/>
              <a:gd name="connsiteX3" fmla="*/ 21426 w 211421"/>
              <a:gd name="connsiteY3" fmla="*/ 78567 h 228563"/>
              <a:gd name="connsiteX4" fmla="*/ 48854 w 211421"/>
              <a:gd name="connsiteY4" fmla="*/ 77996 h 228563"/>
              <a:gd name="connsiteX5" fmla="*/ 109424 w 211421"/>
              <a:gd name="connsiteY5" fmla="*/ 148279 h 228563"/>
              <a:gd name="connsiteX6" fmla="*/ 147136 w 211421"/>
              <a:gd name="connsiteY6" fmla="*/ 159136 h 228563"/>
              <a:gd name="connsiteX7" fmla="*/ 169422 w 211421"/>
              <a:gd name="connsiteY7" fmla="*/ 180278 h 228563"/>
              <a:gd name="connsiteX8" fmla="*/ 174564 w 211421"/>
              <a:gd name="connsiteY8" fmla="*/ 228277 h 228563"/>
              <a:gd name="connsiteX9" fmla="*/ 186564 w 211421"/>
              <a:gd name="connsiteY9" fmla="*/ 221420 h 228563"/>
              <a:gd name="connsiteX10" fmla="*/ 196849 w 211421"/>
              <a:gd name="connsiteY10" fmla="*/ 195135 h 228563"/>
              <a:gd name="connsiteX11" fmla="*/ 194563 w 211421"/>
              <a:gd name="connsiteY11" fmla="*/ 176278 h 228563"/>
              <a:gd name="connsiteX12" fmla="*/ 212277 w 211421"/>
              <a:gd name="connsiteY12" fmla="*/ 174564 h 228563"/>
              <a:gd name="connsiteX13" fmla="*/ 214563 w 211421"/>
              <a:gd name="connsiteY13" fmla="*/ 164279 h 228563"/>
              <a:gd name="connsiteX14" fmla="*/ 164850 w 211421"/>
              <a:gd name="connsiteY14" fmla="*/ 140280 h 228563"/>
              <a:gd name="connsiteX15" fmla="*/ 117423 w 211421"/>
              <a:gd name="connsiteY15" fmla="*/ 93424 h 228563"/>
              <a:gd name="connsiteX16" fmla="*/ 98567 w 211421"/>
              <a:gd name="connsiteY16" fmla="*/ 65425 h 228563"/>
              <a:gd name="connsiteX17" fmla="*/ 93995 w 211421"/>
              <a:gd name="connsiteY17" fmla="*/ 39140 h 228563"/>
              <a:gd name="connsiteX18" fmla="*/ 117995 w 211421"/>
              <a:gd name="connsiteY18" fmla="*/ 33426 h 228563"/>
              <a:gd name="connsiteX19" fmla="*/ 111709 w 211421"/>
              <a:gd name="connsiteY19" fmla="*/ 15712 h 228563"/>
              <a:gd name="connsiteX20" fmla="*/ 96852 w 211421"/>
              <a:gd name="connsiteY20" fmla="*/ 3141 h 228563"/>
              <a:gd name="connsiteX21" fmla="*/ 84281 w 211421"/>
              <a:gd name="connsiteY21" fmla="*/ 2570 h 228563"/>
              <a:gd name="connsiteX22" fmla="*/ 66568 w 211421"/>
              <a:gd name="connsiteY22" fmla="*/ 7712 h 228563"/>
              <a:gd name="connsiteX23" fmla="*/ 49997 w 211421"/>
              <a:gd name="connsiteY23" fmla="*/ 31140 h 228563"/>
              <a:gd name="connsiteX24" fmla="*/ 39711 w 211421"/>
              <a:gd name="connsiteY24" fmla="*/ 37997 h 228563"/>
              <a:gd name="connsiteX25" fmla="*/ 23712 w 211421"/>
              <a:gd name="connsiteY25" fmla="*/ 28283 h 22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1421" h="228563">
                <a:moveTo>
                  <a:pt x="7141" y="34569"/>
                </a:moveTo>
                <a:lnTo>
                  <a:pt x="2570" y="45997"/>
                </a:lnTo>
                <a:lnTo>
                  <a:pt x="3713" y="58568"/>
                </a:lnTo>
                <a:lnTo>
                  <a:pt x="21426" y="78567"/>
                </a:lnTo>
                <a:lnTo>
                  <a:pt x="48854" y="77996"/>
                </a:lnTo>
                <a:lnTo>
                  <a:pt x="109424" y="148279"/>
                </a:lnTo>
                <a:lnTo>
                  <a:pt x="147136" y="159136"/>
                </a:lnTo>
                <a:lnTo>
                  <a:pt x="169422" y="180278"/>
                </a:lnTo>
                <a:lnTo>
                  <a:pt x="174564" y="228277"/>
                </a:lnTo>
                <a:lnTo>
                  <a:pt x="186564" y="221420"/>
                </a:lnTo>
                <a:lnTo>
                  <a:pt x="196849" y="195135"/>
                </a:lnTo>
                <a:lnTo>
                  <a:pt x="194563" y="176278"/>
                </a:lnTo>
                <a:lnTo>
                  <a:pt x="212277" y="174564"/>
                </a:lnTo>
                <a:lnTo>
                  <a:pt x="214563" y="164279"/>
                </a:lnTo>
                <a:lnTo>
                  <a:pt x="164850" y="140280"/>
                </a:lnTo>
                <a:lnTo>
                  <a:pt x="117423" y="93424"/>
                </a:lnTo>
                <a:lnTo>
                  <a:pt x="98567" y="65425"/>
                </a:lnTo>
                <a:lnTo>
                  <a:pt x="93995" y="39140"/>
                </a:lnTo>
                <a:lnTo>
                  <a:pt x="117995" y="33426"/>
                </a:lnTo>
                <a:lnTo>
                  <a:pt x="111709" y="15712"/>
                </a:lnTo>
                <a:lnTo>
                  <a:pt x="96852" y="3141"/>
                </a:lnTo>
                <a:lnTo>
                  <a:pt x="84281" y="2570"/>
                </a:lnTo>
                <a:lnTo>
                  <a:pt x="66568" y="7712"/>
                </a:lnTo>
                <a:lnTo>
                  <a:pt x="49997" y="31140"/>
                </a:lnTo>
                <a:lnTo>
                  <a:pt x="39711" y="37997"/>
                </a:lnTo>
                <a:lnTo>
                  <a:pt x="23712" y="28283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3" name="Freihandform: Form 252">
            <a:extLst>
              <a:ext uri="{FF2B5EF4-FFF2-40B4-BE49-F238E27FC236}">
                <a16:creationId xmlns:a16="http://schemas.microsoft.com/office/drawing/2014/main" id="{9E50E6CB-6322-762D-BC83-2EBC3A92259D}"/>
              </a:ext>
            </a:extLst>
          </p:cNvPr>
          <p:cNvSpPr/>
          <p:nvPr userDrawn="1"/>
        </p:nvSpPr>
        <p:spPr>
          <a:xfrm>
            <a:off x="8236672" y="3444727"/>
            <a:ext cx="73169" cy="54087"/>
          </a:xfrm>
          <a:custGeom>
            <a:avLst/>
            <a:gdLst>
              <a:gd name="connsiteX0" fmla="*/ 49426 w 51426"/>
              <a:gd name="connsiteY0" fmla="*/ 8284 h 39998"/>
              <a:gd name="connsiteX1" fmla="*/ 38569 w 51426"/>
              <a:gd name="connsiteY1" fmla="*/ 2570 h 39998"/>
              <a:gd name="connsiteX2" fmla="*/ 2570 w 51426"/>
              <a:gd name="connsiteY2" fmla="*/ 8284 h 39998"/>
              <a:gd name="connsiteX3" fmla="*/ 3713 w 51426"/>
              <a:gd name="connsiteY3" fmla="*/ 17998 h 39998"/>
              <a:gd name="connsiteX4" fmla="*/ 36283 w 51426"/>
              <a:gd name="connsiteY4" fmla="*/ 33997 h 39998"/>
              <a:gd name="connsiteX5" fmla="*/ 40854 w 51426"/>
              <a:gd name="connsiteY5" fmla="*/ 39711 h 39998"/>
              <a:gd name="connsiteX6" fmla="*/ 49426 w 51426"/>
              <a:gd name="connsiteY6" fmla="*/ 40854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39998">
                <a:moveTo>
                  <a:pt x="49426" y="8284"/>
                </a:moveTo>
                <a:lnTo>
                  <a:pt x="38569" y="2570"/>
                </a:lnTo>
                <a:lnTo>
                  <a:pt x="2570" y="8284"/>
                </a:lnTo>
                <a:lnTo>
                  <a:pt x="3713" y="17998"/>
                </a:lnTo>
                <a:lnTo>
                  <a:pt x="36283" y="33997"/>
                </a:lnTo>
                <a:lnTo>
                  <a:pt x="40854" y="39711"/>
                </a:lnTo>
                <a:lnTo>
                  <a:pt x="49426" y="40854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4" name="Freihandform: Form 253">
            <a:extLst>
              <a:ext uri="{FF2B5EF4-FFF2-40B4-BE49-F238E27FC236}">
                <a16:creationId xmlns:a16="http://schemas.microsoft.com/office/drawing/2014/main" id="{E10B0152-B2A2-5FED-B51F-69A162BB1322}"/>
              </a:ext>
            </a:extLst>
          </p:cNvPr>
          <p:cNvSpPr/>
          <p:nvPr userDrawn="1"/>
        </p:nvSpPr>
        <p:spPr>
          <a:xfrm>
            <a:off x="8492763" y="2929360"/>
            <a:ext cx="439011" cy="293613"/>
          </a:xfrm>
          <a:custGeom>
            <a:avLst/>
            <a:gdLst>
              <a:gd name="connsiteX0" fmla="*/ 37997 w 308561"/>
              <a:gd name="connsiteY0" fmla="*/ 24855 h 217135"/>
              <a:gd name="connsiteX1" fmla="*/ 16855 w 308561"/>
              <a:gd name="connsiteY1" fmla="*/ 36854 h 217135"/>
              <a:gd name="connsiteX2" fmla="*/ 21998 w 308561"/>
              <a:gd name="connsiteY2" fmla="*/ 59711 h 217135"/>
              <a:gd name="connsiteX3" fmla="*/ 2570 w 308561"/>
              <a:gd name="connsiteY3" fmla="*/ 100852 h 217135"/>
              <a:gd name="connsiteX4" fmla="*/ 2570 w 308561"/>
              <a:gd name="connsiteY4" fmla="*/ 119137 h 217135"/>
              <a:gd name="connsiteX5" fmla="*/ 11713 w 308561"/>
              <a:gd name="connsiteY5" fmla="*/ 124852 h 217135"/>
              <a:gd name="connsiteX6" fmla="*/ 70568 w 308561"/>
              <a:gd name="connsiteY6" fmla="*/ 127709 h 217135"/>
              <a:gd name="connsiteX7" fmla="*/ 87139 w 308561"/>
              <a:gd name="connsiteY7" fmla="*/ 113995 h 217135"/>
              <a:gd name="connsiteX8" fmla="*/ 104852 w 308561"/>
              <a:gd name="connsiteY8" fmla="*/ 119709 h 217135"/>
              <a:gd name="connsiteX9" fmla="*/ 129995 w 308561"/>
              <a:gd name="connsiteY9" fmla="*/ 153993 h 217135"/>
              <a:gd name="connsiteX10" fmla="*/ 111709 w 308561"/>
              <a:gd name="connsiteY10" fmla="*/ 187135 h 217135"/>
              <a:gd name="connsiteX11" fmla="*/ 133423 w 308561"/>
              <a:gd name="connsiteY11" fmla="*/ 193421 h 217135"/>
              <a:gd name="connsiteX12" fmla="*/ 162565 w 308561"/>
              <a:gd name="connsiteY12" fmla="*/ 160279 h 217135"/>
              <a:gd name="connsiteX13" fmla="*/ 178564 w 308561"/>
              <a:gd name="connsiteY13" fmla="*/ 163136 h 217135"/>
              <a:gd name="connsiteX14" fmla="*/ 193992 w 308561"/>
              <a:gd name="connsiteY14" fmla="*/ 173993 h 217135"/>
              <a:gd name="connsiteX15" fmla="*/ 180850 w 308561"/>
              <a:gd name="connsiteY15" fmla="*/ 191706 h 217135"/>
              <a:gd name="connsiteX16" fmla="*/ 199135 w 308561"/>
              <a:gd name="connsiteY16" fmla="*/ 220277 h 217135"/>
              <a:gd name="connsiteX17" fmla="*/ 217991 w 308561"/>
              <a:gd name="connsiteY17" fmla="*/ 220277 h 217135"/>
              <a:gd name="connsiteX18" fmla="*/ 228277 w 308561"/>
              <a:gd name="connsiteY18" fmla="*/ 201420 h 217135"/>
              <a:gd name="connsiteX19" fmla="*/ 248848 w 308561"/>
              <a:gd name="connsiteY19" fmla="*/ 196849 h 217135"/>
              <a:gd name="connsiteX20" fmla="*/ 249419 w 308561"/>
              <a:gd name="connsiteY20" fmla="*/ 181421 h 217135"/>
              <a:gd name="connsiteX21" fmla="*/ 211134 w 308561"/>
              <a:gd name="connsiteY21" fmla="*/ 175707 h 217135"/>
              <a:gd name="connsiteX22" fmla="*/ 212277 w 308561"/>
              <a:gd name="connsiteY22" fmla="*/ 159136 h 217135"/>
              <a:gd name="connsiteX23" fmla="*/ 249419 w 308561"/>
              <a:gd name="connsiteY23" fmla="*/ 159136 h 217135"/>
              <a:gd name="connsiteX24" fmla="*/ 289418 w 308561"/>
              <a:gd name="connsiteY24" fmla="*/ 127137 h 217135"/>
              <a:gd name="connsiteX25" fmla="*/ 307132 w 308561"/>
              <a:gd name="connsiteY25" fmla="*/ 111709 h 217135"/>
              <a:gd name="connsiteX26" fmla="*/ 309989 w 308561"/>
              <a:gd name="connsiteY26" fmla="*/ 63139 h 217135"/>
              <a:gd name="connsiteX27" fmla="*/ 231134 w 308561"/>
              <a:gd name="connsiteY27" fmla="*/ 55711 h 217135"/>
              <a:gd name="connsiteX28" fmla="*/ 199135 w 308561"/>
              <a:gd name="connsiteY28" fmla="*/ 10570 h 217135"/>
              <a:gd name="connsiteX29" fmla="*/ 176279 w 308561"/>
              <a:gd name="connsiteY29" fmla="*/ 2570 h 217135"/>
              <a:gd name="connsiteX30" fmla="*/ 149422 w 308561"/>
              <a:gd name="connsiteY30" fmla="*/ 3713 h 217135"/>
              <a:gd name="connsiteX31" fmla="*/ 137423 w 308561"/>
              <a:gd name="connsiteY31" fmla="*/ 33997 h 217135"/>
              <a:gd name="connsiteX32" fmla="*/ 81996 w 308561"/>
              <a:gd name="connsiteY32" fmla="*/ 34569 h 217135"/>
              <a:gd name="connsiteX33" fmla="*/ 63711 w 308561"/>
              <a:gd name="connsiteY33" fmla="*/ 26569 h 21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8561" h="217135">
                <a:moveTo>
                  <a:pt x="37997" y="24855"/>
                </a:moveTo>
                <a:lnTo>
                  <a:pt x="16855" y="36854"/>
                </a:lnTo>
                <a:lnTo>
                  <a:pt x="21998" y="59711"/>
                </a:lnTo>
                <a:lnTo>
                  <a:pt x="2570" y="100852"/>
                </a:lnTo>
                <a:lnTo>
                  <a:pt x="2570" y="119137"/>
                </a:lnTo>
                <a:lnTo>
                  <a:pt x="11713" y="124852"/>
                </a:lnTo>
                <a:lnTo>
                  <a:pt x="70568" y="127709"/>
                </a:lnTo>
                <a:lnTo>
                  <a:pt x="87139" y="113995"/>
                </a:lnTo>
                <a:lnTo>
                  <a:pt x="104852" y="119709"/>
                </a:lnTo>
                <a:lnTo>
                  <a:pt x="129995" y="153993"/>
                </a:lnTo>
                <a:lnTo>
                  <a:pt x="111709" y="187135"/>
                </a:lnTo>
                <a:lnTo>
                  <a:pt x="133423" y="193421"/>
                </a:lnTo>
                <a:lnTo>
                  <a:pt x="162565" y="160279"/>
                </a:lnTo>
                <a:lnTo>
                  <a:pt x="178564" y="163136"/>
                </a:lnTo>
                <a:lnTo>
                  <a:pt x="193992" y="173993"/>
                </a:lnTo>
                <a:lnTo>
                  <a:pt x="180850" y="191706"/>
                </a:lnTo>
                <a:lnTo>
                  <a:pt x="199135" y="220277"/>
                </a:lnTo>
                <a:lnTo>
                  <a:pt x="217991" y="220277"/>
                </a:lnTo>
                <a:lnTo>
                  <a:pt x="228277" y="201420"/>
                </a:lnTo>
                <a:lnTo>
                  <a:pt x="248848" y="196849"/>
                </a:lnTo>
                <a:lnTo>
                  <a:pt x="249419" y="181421"/>
                </a:lnTo>
                <a:lnTo>
                  <a:pt x="211134" y="175707"/>
                </a:lnTo>
                <a:lnTo>
                  <a:pt x="212277" y="159136"/>
                </a:lnTo>
                <a:lnTo>
                  <a:pt x="249419" y="159136"/>
                </a:lnTo>
                <a:lnTo>
                  <a:pt x="289418" y="127137"/>
                </a:lnTo>
                <a:lnTo>
                  <a:pt x="307132" y="111709"/>
                </a:lnTo>
                <a:lnTo>
                  <a:pt x="309989" y="63139"/>
                </a:lnTo>
                <a:lnTo>
                  <a:pt x="231134" y="55711"/>
                </a:lnTo>
                <a:lnTo>
                  <a:pt x="199135" y="10570"/>
                </a:lnTo>
                <a:lnTo>
                  <a:pt x="176279" y="2570"/>
                </a:lnTo>
                <a:lnTo>
                  <a:pt x="149422" y="3713"/>
                </a:lnTo>
                <a:lnTo>
                  <a:pt x="137423" y="33997"/>
                </a:lnTo>
                <a:lnTo>
                  <a:pt x="81996" y="34569"/>
                </a:lnTo>
                <a:lnTo>
                  <a:pt x="63711" y="26569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5" name="Freihandform: Form 254">
            <a:extLst>
              <a:ext uri="{FF2B5EF4-FFF2-40B4-BE49-F238E27FC236}">
                <a16:creationId xmlns:a16="http://schemas.microsoft.com/office/drawing/2014/main" id="{148909F7-C598-2D06-21B1-CB4833B1EB6E}"/>
              </a:ext>
            </a:extLst>
          </p:cNvPr>
          <p:cNvSpPr/>
          <p:nvPr userDrawn="1"/>
        </p:nvSpPr>
        <p:spPr>
          <a:xfrm>
            <a:off x="8596825" y="3087756"/>
            <a:ext cx="73169" cy="92720"/>
          </a:xfrm>
          <a:custGeom>
            <a:avLst/>
            <a:gdLst>
              <a:gd name="connsiteX0" fmla="*/ 2570 w 51426"/>
              <a:gd name="connsiteY0" fmla="*/ 13998 h 68569"/>
              <a:gd name="connsiteX1" fmla="*/ 24855 w 51426"/>
              <a:gd name="connsiteY1" fmla="*/ 48854 h 68569"/>
              <a:gd name="connsiteX2" fmla="*/ 23140 w 51426"/>
              <a:gd name="connsiteY2" fmla="*/ 68853 h 68569"/>
              <a:gd name="connsiteX3" fmla="*/ 31140 w 51426"/>
              <a:gd name="connsiteY3" fmla="*/ 69425 h 68569"/>
              <a:gd name="connsiteX4" fmla="*/ 50568 w 51426"/>
              <a:gd name="connsiteY4" fmla="*/ 36854 h 68569"/>
              <a:gd name="connsiteX5" fmla="*/ 27140 w 51426"/>
              <a:gd name="connsiteY5" fmla="*/ 8284 h 68569"/>
              <a:gd name="connsiteX6" fmla="*/ 14569 w 51426"/>
              <a:gd name="connsiteY6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26" h="68569">
                <a:moveTo>
                  <a:pt x="2570" y="13998"/>
                </a:moveTo>
                <a:lnTo>
                  <a:pt x="24855" y="48854"/>
                </a:lnTo>
                <a:lnTo>
                  <a:pt x="23140" y="68853"/>
                </a:lnTo>
                <a:lnTo>
                  <a:pt x="31140" y="69425"/>
                </a:lnTo>
                <a:lnTo>
                  <a:pt x="50568" y="36854"/>
                </a:lnTo>
                <a:lnTo>
                  <a:pt x="27140" y="8284"/>
                </a:lnTo>
                <a:lnTo>
                  <a:pt x="14569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6" name="Freihandform: Form 255">
            <a:extLst>
              <a:ext uri="{FF2B5EF4-FFF2-40B4-BE49-F238E27FC236}">
                <a16:creationId xmlns:a16="http://schemas.microsoft.com/office/drawing/2014/main" id="{97F84851-A78B-D42A-EF65-0D30207EEEC5}"/>
              </a:ext>
            </a:extLst>
          </p:cNvPr>
          <p:cNvSpPr/>
          <p:nvPr userDrawn="1"/>
        </p:nvSpPr>
        <p:spPr>
          <a:xfrm>
            <a:off x="8444797" y="3102437"/>
            <a:ext cx="243895" cy="154534"/>
          </a:xfrm>
          <a:custGeom>
            <a:avLst/>
            <a:gdLst>
              <a:gd name="connsiteX0" fmla="*/ 46568 w 171422"/>
              <a:gd name="connsiteY0" fmla="*/ 2570 h 114281"/>
              <a:gd name="connsiteX1" fmla="*/ 44854 w 171422"/>
              <a:gd name="connsiteY1" fmla="*/ 13427 h 114281"/>
              <a:gd name="connsiteX2" fmla="*/ 2570 w 171422"/>
              <a:gd name="connsiteY2" fmla="*/ 48854 h 114281"/>
              <a:gd name="connsiteX3" fmla="*/ 37997 w 171422"/>
              <a:gd name="connsiteY3" fmla="*/ 100281 h 114281"/>
              <a:gd name="connsiteX4" fmla="*/ 60854 w 171422"/>
              <a:gd name="connsiteY4" fmla="*/ 116280 h 114281"/>
              <a:gd name="connsiteX5" fmla="*/ 101424 w 171422"/>
              <a:gd name="connsiteY5" fmla="*/ 116280 h 114281"/>
              <a:gd name="connsiteX6" fmla="*/ 114566 w 171422"/>
              <a:gd name="connsiteY6" fmla="*/ 104852 h 114281"/>
              <a:gd name="connsiteX7" fmla="*/ 132851 w 171422"/>
              <a:gd name="connsiteY7" fmla="*/ 102567 h 114281"/>
              <a:gd name="connsiteX8" fmla="*/ 145994 w 171422"/>
              <a:gd name="connsiteY8" fmla="*/ 110566 h 114281"/>
              <a:gd name="connsiteX9" fmla="*/ 169993 w 171422"/>
              <a:gd name="connsiteY9" fmla="*/ 83710 h 114281"/>
              <a:gd name="connsiteX10" fmla="*/ 165422 w 171422"/>
              <a:gd name="connsiteY10" fmla="*/ 69996 h 114281"/>
              <a:gd name="connsiteX11" fmla="*/ 141422 w 171422"/>
              <a:gd name="connsiteY11" fmla="*/ 63711 h 114281"/>
              <a:gd name="connsiteX12" fmla="*/ 124851 w 171422"/>
              <a:gd name="connsiteY12" fmla="*/ 63139 h 114281"/>
              <a:gd name="connsiteX13" fmla="*/ 125423 w 171422"/>
              <a:gd name="connsiteY13" fmla="*/ 39711 h 114281"/>
              <a:gd name="connsiteX14" fmla="*/ 103709 w 171422"/>
              <a:gd name="connsiteY14" fmla="*/ 5427 h 1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422" h="114281">
                <a:moveTo>
                  <a:pt x="46568" y="2570"/>
                </a:moveTo>
                <a:lnTo>
                  <a:pt x="44854" y="13427"/>
                </a:lnTo>
                <a:lnTo>
                  <a:pt x="2570" y="48854"/>
                </a:lnTo>
                <a:lnTo>
                  <a:pt x="37997" y="100281"/>
                </a:lnTo>
                <a:lnTo>
                  <a:pt x="60854" y="116280"/>
                </a:lnTo>
                <a:lnTo>
                  <a:pt x="101424" y="116280"/>
                </a:lnTo>
                <a:lnTo>
                  <a:pt x="114566" y="104852"/>
                </a:lnTo>
                <a:lnTo>
                  <a:pt x="132851" y="102567"/>
                </a:lnTo>
                <a:lnTo>
                  <a:pt x="145994" y="110566"/>
                </a:lnTo>
                <a:lnTo>
                  <a:pt x="169993" y="83710"/>
                </a:lnTo>
                <a:lnTo>
                  <a:pt x="165422" y="69996"/>
                </a:lnTo>
                <a:lnTo>
                  <a:pt x="141422" y="63711"/>
                </a:lnTo>
                <a:lnTo>
                  <a:pt x="124851" y="63139"/>
                </a:lnTo>
                <a:lnTo>
                  <a:pt x="125423" y="39711"/>
                </a:lnTo>
                <a:lnTo>
                  <a:pt x="103709" y="5427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7" name="Freihandform: Form 256">
            <a:extLst>
              <a:ext uri="{FF2B5EF4-FFF2-40B4-BE49-F238E27FC236}">
                <a16:creationId xmlns:a16="http://schemas.microsoft.com/office/drawing/2014/main" id="{24F9363F-1E9C-361C-E55A-E0E3CBF4769A}"/>
              </a:ext>
            </a:extLst>
          </p:cNvPr>
          <p:cNvSpPr/>
          <p:nvPr userDrawn="1"/>
        </p:nvSpPr>
        <p:spPr>
          <a:xfrm>
            <a:off x="8396015" y="3268560"/>
            <a:ext cx="40649" cy="46361"/>
          </a:xfrm>
          <a:custGeom>
            <a:avLst/>
            <a:gdLst>
              <a:gd name="connsiteX0" fmla="*/ 28283 w 28570"/>
              <a:gd name="connsiteY0" fmla="*/ 23141 h 34284"/>
              <a:gd name="connsiteX1" fmla="*/ 27712 w 28570"/>
              <a:gd name="connsiteY1" fmla="*/ 16284 h 34284"/>
              <a:gd name="connsiteX2" fmla="*/ 17998 w 28570"/>
              <a:gd name="connsiteY2" fmla="*/ 2570 h 34284"/>
              <a:gd name="connsiteX3" fmla="*/ 2570 w 28570"/>
              <a:gd name="connsiteY3" fmla="*/ 24855 h 34284"/>
              <a:gd name="connsiteX4" fmla="*/ 5427 w 28570"/>
              <a:gd name="connsiteY4" fmla="*/ 33997 h 34284"/>
              <a:gd name="connsiteX5" fmla="*/ 17998 w 28570"/>
              <a:gd name="connsiteY5" fmla="*/ 36283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0" h="34284">
                <a:moveTo>
                  <a:pt x="28283" y="23141"/>
                </a:moveTo>
                <a:lnTo>
                  <a:pt x="27712" y="16284"/>
                </a:lnTo>
                <a:lnTo>
                  <a:pt x="17998" y="2570"/>
                </a:lnTo>
                <a:lnTo>
                  <a:pt x="2570" y="24855"/>
                </a:lnTo>
                <a:lnTo>
                  <a:pt x="5427" y="33997"/>
                </a:lnTo>
                <a:lnTo>
                  <a:pt x="17998" y="36283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8" name="Freihandform: Form 257">
            <a:extLst>
              <a:ext uri="{FF2B5EF4-FFF2-40B4-BE49-F238E27FC236}">
                <a16:creationId xmlns:a16="http://schemas.microsoft.com/office/drawing/2014/main" id="{1A56BEE4-9FF9-E067-6A84-4FF6E4AA329A}"/>
              </a:ext>
            </a:extLst>
          </p:cNvPr>
          <p:cNvSpPr/>
          <p:nvPr userDrawn="1"/>
        </p:nvSpPr>
        <p:spPr>
          <a:xfrm>
            <a:off x="8400078" y="3171203"/>
            <a:ext cx="97558" cy="139081"/>
          </a:xfrm>
          <a:custGeom>
            <a:avLst/>
            <a:gdLst>
              <a:gd name="connsiteX0" fmla="*/ 29997 w 68569"/>
              <a:gd name="connsiteY0" fmla="*/ 2570 h 102853"/>
              <a:gd name="connsiteX1" fmla="*/ 15141 w 68569"/>
              <a:gd name="connsiteY1" fmla="*/ 13427 h 102853"/>
              <a:gd name="connsiteX2" fmla="*/ 7712 w 68569"/>
              <a:gd name="connsiteY2" fmla="*/ 13427 h 102853"/>
              <a:gd name="connsiteX3" fmla="*/ 2570 w 68569"/>
              <a:gd name="connsiteY3" fmla="*/ 28855 h 102853"/>
              <a:gd name="connsiteX4" fmla="*/ 20283 w 68569"/>
              <a:gd name="connsiteY4" fmla="*/ 49426 h 102853"/>
              <a:gd name="connsiteX5" fmla="*/ 21426 w 68569"/>
              <a:gd name="connsiteY5" fmla="*/ 65996 h 102853"/>
              <a:gd name="connsiteX6" fmla="*/ 19141 w 68569"/>
              <a:gd name="connsiteY6" fmla="*/ 69425 h 102853"/>
              <a:gd name="connsiteX7" fmla="*/ 31140 w 68569"/>
              <a:gd name="connsiteY7" fmla="*/ 85996 h 102853"/>
              <a:gd name="connsiteX8" fmla="*/ 31140 w 68569"/>
              <a:gd name="connsiteY8" fmla="*/ 95138 h 102853"/>
              <a:gd name="connsiteX9" fmla="*/ 39711 w 68569"/>
              <a:gd name="connsiteY9" fmla="*/ 103709 h 102853"/>
              <a:gd name="connsiteX10" fmla="*/ 67710 w 68569"/>
              <a:gd name="connsiteY10" fmla="*/ 95138 h 102853"/>
              <a:gd name="connsiteX11" fmla="*/ 65425 w 68569"/>
              <a:gd name="connsiteY11" fmla="*/ 55140 h 10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69" h="102853">
                <a:moveTo>
                  <a:pt x="29997" y="2570"/>
                </a:moveTo>
                <a:lnTo>
                  <a:pt x="15141" y="13427"/>
                </a:lnTo>
                <a:lnTo>
                  <a:pt x="7712" y="13427"/>
                </a:lnTo>
                <a:lnTo>
                  <a:pt x="2570" y="28855"/>
                </a:lnTo>
                <a:lnTo>
                  <a:pt x="20283" y="49426"/>
                </a:lnTo>
                <a:lnTo>
                  <a:pt x="21426" y="65996"/>
                </a:lnTo>
                <a:lnTo>
                  <a:pt x="19141" y="69425"/>
                </a:lnTo>
                <a:lnTo>
                  <a:pt x="31140" y="85996"/>
                </a:lnTo>
                <a:lnTo>
                  <a:pt x="31140" y="95138"/>
                </a:lnTo>
                <a:lnTo>
                  <a:pt x="39711" y="103709"/>
                </a:lnTo>
                <a:lnTo>
                  <a:pt x="67710" y="95138"/>
                </a:lnTo>
                <a:lnTo>
                  <a:pt x="65425" y="5514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9" name="Freihandform: Form 258">
            <a:extLst>
              <a:ext uri="{FF2B5EF4-FFF2-40B4-BE49-F238E27FC236}">
                <a16:creationId xmlns:a16="http://schemas.microsoft.com/office/drawing/2014/main" id="{C8370544-C25A-B590-49C9-0BD51E2A8D87}"/>
              </a:ext>
            </a:extLst>
          </p:cNvPr>
          <p:cNvSpPr/>
          <p:nvPr userDrawn="1"/>
        </p:nvSpPr>
        <p:spPr>
          <a:xfrm>
            <a:off x="8500076" y="3246926"/>
            <a:ext cx="146338" cy="92720"/>
          </a:xfrm>
          <a:custGeom>
            <a:avLst/>
            <a:gdLst>
              <a:gd name="connsiteX0" fmla="*/ 2570 w 102853"/>
              <a:gd name="connsiteY0" fmla="*/ 3713 h 68569"/>
              <a:gd name="connsiteX1" fmla="*/ 3713 w 102853"/>
              <a:gd name="connsiteY1" fmla="*/ 40283 h 68569"/>
              <a:gd name="connsiteX2" fmla="*/ 15712 w 102853"/>
              <a:gd name="connsiteY2" fmla="*/ 65425 h 68569"/>
              <a:gd name="connsiteX3" fmla="*/ 61997 w 102853"/>
              <a:gd name="connsiteY3" fmla="*/ 66568 h 68569"/>
              <a:gd name="connsiteX4" fmla="*/ 82567 w 102853"/>
              <a:gd name="connsiteY4" fmla="*/ 51711 h 68569"/>
              <a:gd name="connsiteX5" fmla="*/ 103138 w 102853"/>
              <a:gd name="connsiteY5" fmla="*/ 43711 h 68569"/>
              <a:gd name="connsiteX6" fmla="*/ 97995 w 102853"/>
              <a:gd name="connsiteY6" fmla="*/ 20284 h 68569"/>
              <a:gd name="connsiteX7" fmla="*/ 102567 w 102853"/>
              <a:gd name="connsiteY7" fmla="*/ 8284 h 68569"/>
              <a:gd name="connsiteX8" fmla="*/ 92281 w 102853"/>
              <a:gd name="connsiteY8" fmla="*/ 2570 h 68569"/>
              <a:gd name="connsiteX9" fmla="*/ 77996 w 102853"/>
              <a:gd name="connsiteY9" fmla="*/ 3713 h 68569"/>
              <a:gd name="connsiteX10" fmla="*/ 67139 w 102853"/>
              <a:gd name="connsiteY10" fmla="*/ 15141 h 68569"/>
              <a:gd name="connsiteX11" fmla="*/ 20283 w 102853"/>
              <a:gd name="connsiteY11" fmla="*/ 15141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53" h="68569">
                <a:moveTo>
                  <a:pt x="2570" y="3713"/>
                </a:moveTo>
                <a:lnTo>
                  <a:pt x="3713" y="40283"/>
                </a:lnTo>
                <a:lnTo>
                  <a:pt x="15712" y="65425"/>
                </a:lnTo>
                <a:lnTo>
                  <a:pt x="61997" y="66568"/>
                </a:lnTo>
                <a:lnTo>
                  <a:pt x="82567" y="51711"/>
                </a:lnTo>
                <a:lnTo>
                  <a:pt x="103138" y="43711"/>
                </a:lnTo>
                <a:lnTo>
                  <a:pt x="97995" y="20284"/>
                </a:lnTo>
                <a:lnTo>
                  <a:pt x="102567" y="8284"/>
                </a:lnTo>
                <a:lnTo>
                  <a:pt x="92281" y="2570"/>
                </a:lnTo>
                <a:lnTo>
                  <a:pt x="77996" y="3713"/>
                </a:lnTo>
                <a:lnTo>
                  <a:pt x="67139" y="15141"/>
                </a:lnTo>
                <a:lnTo>
                  <a:pt x="20283" y="15141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0" name="Freihandform: Form 259">
            <a:extLst>
              <a:ext uri="{FF2B5EF4-FFF2-40B4-BE49-F238E27FC236}">
                <a16:creationId xmlns:a16="http://schemas.microsoft.com/office/drawing/2014/main" id="{13ABF5BD-4BD5-8D03-F169-968D4ECCA27A}"/>
              </a:ext>
            </a:extLst>
          </p:cNvPr>
          <p:cNvSpPr/>
          <p:nvPr userDrawn="1"/>
        </p:nvSpPr>
        <p:spPr>
          <a:xfrm>
            <a:off x="8422844" y="3304103"/>
            <a:ext cx="40649" cy="92720"/>
          </a:xfrm>
          <a:custGeom>
            <a:avLst/>
            <a:gdLst>
              <a:gd name="connsiteX0" fmla="*/ 2570 w 28570"/>
              <a:gd name="connsiteY0" fmla="*/ 15141 h 68569"/>
              <a:gd name="connsiteX1" fmla="*/ 2570 w 28570"/>
              <a:gd name="connsiteY1" fmla="*/ 48854 h 68569"/>
              <a:gd name="connsiteX2" fmla="*/ 12284 w 28570"/>
              <a:gd name="connsiteY2" fmla="*/ 67139 h 68569"/>
              <a:gd name="connsiteX3" fmla="*/ 19141 w 28570"/>
              <a:gd name="connsiteY3" fmla="*/ 66568 h 68569"/>
              <a:gd name="connsiteX4" fmla="*/ 31140 w 28570"/>
              <a:gd name="connsiteY4" fmla="*/ 44854 h 68569"/>
              <a:gd name="connsiteX5" fmla="*/ 24283 w 28570"/>
              <a:gd name="connsiteY5" fmla="*/ 35140 h 68569"/>
              <a:gd name="connsiteX6" fmla="*/ 21426 w 28570"/>
              <a:gd name="connsiteY6" fmla="*/ 11141 h 68569"/>
              <a:gd name="connsiteX7" fmla="*/ 12284 w 28570"/>
              <a:gd name="connsiteY7" fmla="*/ 2570 h 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0" h="68569">
                <a:moveTo>
                  <a:pt x="2570" y="15141"/>
                </a:moveTo>
                <a:lnTo>
                  <a:pt x="2570" y="48854"/>
                </a:lnTo>
                <a:lnTo>
                  <a:pt x="12284" y="67139"/>
                </a:lnTo>
                <a:lnTo>
                  <a:pt x="19141" y="66568"/>
                </a:lnTo>
                <a:lnTo>
                  <a:pt x="31140" y="44854"/>
                </a:lnTo>
                <a:lnTo>
                  <a:pt x="24283" y="35140"/>
                </a:lnTo>
                <a:lnTo>
                  <a:pt x="21426" y="11141"/>
                </a:lnTo>
                <a:lnTo>
                  <a:pt x="12284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1" name="Freihandform: Form 260">
            <a:extLst>
              <a:ext uri="{FF2B5EF4-FFF2-40B4-BE49-F238E27FC236}">
                <a16:creationId xmlns:a16="http://schemas.microsoft.com/office/drawing/2014/main" id="{55C92F6A-57CB-5B06-5491-BD5E13023809}"/>
              </a:ext>
            </a:extLst>
          </p:cNvPr>
          <p:cNvSpPr/>
          <p:nvPr userDrawn="1"/>
        </p:nvSpPr>
        <p:spPr>
          <a:xfrm>
            <a:off x="8459428" y="3304103"/>
            <a:ext cx="56909" cy="54087"/>
          </a:xfrm>
          <a:custGeom>
            <a:avLst/>
            <a:gdLst>
              <a:gd name="connsiteX0" fmla="*/ 27140 w 39998"/>
              <a:gd name="connsiteY0" fmla="*/ 2570 h 39998"/>
              <a:gd name="connsiteX1" fmla="*/ 2570 w 39998"/>
              <a:gd name="connsiteY1" fmla="*/ 10570 h 39998"/>
              <a:gd name="connsiteX2" fmla="*/ 3713 w 39998"/>
              <a:gd name="connsiteY2" fmla="*/ 31712 h 39998"/>
              <a:gd name="connsiteX3" fmla="*/ 9427 w 39998"/>
              <a:gd name="connsiteY3" fmla="*/ 38569 h 39998"/>
              <a:gd name="connsiteX4" fmla="*/ 38569 w 39998"/>
              <a:gd name="connsiteY4" fmla="*/ 25426 h 3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8" h="39998">
                <a:moveTo>
                  <a:pt x="27140" y="2570"/>
                </a:moveTo>
                <a:lnTo>
                  <a:pt x="2570" y="10570"/>
                </a:lnTo>
                <a:lnTo>
                  <a:pt x="3713" y="31712"/>
                </a:lnTo>
                <a:lnTo>
                  <a:pt x="9427" y="38569"/>
                </a:lnTo>
                <a:lnTo>
                  <a:pt x="38569" y="25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2" name="Freihandform: Form 261">
            <a:extLst>
              <a:ext uri="{FF2B5EF4-FFF2-40B4-BE49-F238E27FC236}">
                <a16:creationId xmlns:a16="http://schemas.microsoft.com/office/drawing/2014/main" id="{07682F5A-9D95-6CDB-A296-5FFCA7CB8FB3}"/>
              </a:ext>
            </a:extLst>
          </p:cNvPr>
          <p:cNvSpPr/>
          <p:nvPr userDrawn="1"/>
        </p:nvSpPr>
        <p:spPr>
          <a:xfrm>
            <a:off x="8449670" y="3324965"/>
            <a:ext cx="162597" cy="185439"/>
          </a:xfrm>
          <a:custGeom>
            <a:avLst/>
            <a:gdLst>
              <a:gd name="connsiteX0" fmla="*/ 3713 w 114281"/>
              <a:gd name="connsiteY0" fmla="*/ 56854 h 137138"/>
              <a:gd name="connsiteX1" fmla="*/ 2570 w 114281"/>
              <a:gd name="connsiteY1" fmla="*/ 66568 h 137138"/>
              <a:gd name="connsiteX2" fmla="*/ 36283 w 114281"/>
              <a:gd name="connsiteY2" fmla="*/ 83710 h 137138"/>
              <a:gd name="connsiteX3" fmla="*/ 52283 w 114281"/>
              <a:gd name="connsiteY3" fmla="*/ 89996 h 137138"/>
              <a:gd name="connsiteX4" fmla="*/ 44283 w 114281"/>
              <a:gd name="connsiteY4" fmla="*/ 99138 h 137138"/>
              <a:gd name="connsiteX5" fmla="*/ 25426 w 114281"/>
              <a:gd name="connsiteY5" fmla="*/ 100852 h 137138"/>
              <a:gd name="connsiteX6" fmla="*/ 22569 w 114281"/>
              <a:gd name="connsiteY6" fmla="*/ 109424 h 137138"/>
              <a:gd name="connsiteX7" fmla="*/ 28855 w 114281"/>
              <a:gd name="connsiteY7" fmla="*/ 124280 h 137138"/>
              <a:gd name="connsiteX8" fmla="*/ 49997 w 114281"/>
              <a:gd name="connsiteY8" fmla="*/ 135137 h 137138"/>
              <a:gd name="connsiteX9" fmla="*/ 59140 w 114281"/>
              <a:gd name="connsiteY9" fmla="*/ 136280 h 137138"/>
              <a:gd name="connsiteX10" fmla="*/ 60282 w 114281"/>
              <a:gd name="connsiteY10" fmla="*/ 111138 h 137138"/>
              <a:gd name="connsiteX11" fmla="*/ 74568 w 114281"/>
              <a:gd name="connsiteY11" fmla="*/ 93995 h 137138"/>
              <a:gd name="connsiteX12" fmla="*/ 36854 w 114281"/>
              <a:gd name="connsiteY12" fmla="*/ 49426 h 137138"/>
              <a:gd name="connsiteX13" fmla="*/ 41426 w 114281"/>
              <a:gd name="connsiteY13" fmla="*/ 34569 h 137138"/>
              <a:gd name="connsiteX14" fmla="*/ 50568 w 114281"/>
              <a:gd name="connsiteY14" fmla="*/ 33997 h 137138"/>
              <a:gd name="connsiteX15" fmla="*/ 63711 w 114281"/>
              <a:gd name="connsiteY15" fmla="*/ 44854 h 137138"/>
              <a:gd name="connsiteX16" fmla="*/ 72282 w 114281"/>
              <a:gd name="connsiteY16" fmla="*/ 40854 h 137138"/>
              <a:gd name="connsiteX17" fmla="*/ 75139 w 114281"/>
              <a:gd name="connsiteY17" fmla="*/ 25426 h 137138"/>
              <a:gd name="connsiteX18" fmla="*/ 114566 w 114281"/>
              <a:gd name="connsiteY18" fmla="*/ 25998 h 137138"/>
              <a:gd name="connsiteX19" fmla="*/ 116281 w 114281"/>
              <a:gd name="connsiteY19" fmla="*/ 2570 h 137138"/>
              <a:gd name="connsiteX20" fmla="*/ 99710 w 114281"/>
              <a:gd name="connsiteY20" fmla="*/ 14569 h 137138"/>
              <a:gd name="connsiteX21" fmla="*/ 51140 w 114281"/>
              <a:gd name="connsiteY21" fmla="*/ 13427 h 137138"/>
              <a:gd name="connsiteX22" fmla="*/ 19712 w 114281"/>
              <a:gd name="connsiteY22" fmla="*/ 29426 h 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281" h="137138">
                <a:moveTo>
                  <a:pt x="3713" y="56854"/>
                </a:moveTo>
                <a:lnTo>
                  <a:pt x="2570" y="66568"/>
                </a:lnTo>
                <a:lnTo>
                  <a:pt x="36283" y="83710"/>
                </a:lnTo>
                <a:lnTo>
                  <a:pt x="52283" y="89996"/>
                </a:lnTo>
                <a:lnTo>
                  <a:pt x="44283" y="99138"/>
                </a:lnTo>
                <a:lnTo>
                  <a:pt x="25426" y="100852"/>
                </a:lnTo>
                <a:lnTo>
                  <a:pt x="22569" y="109424"/>
                </a:lnTo>
                <a:lnTo>
                  <a:pt x="28855" y="124280"/>
                </a:lnTo>
                <a:lnTo>
                  <a:pt x="49997" y="135137"/>
                </a:lnTo>
                <a:lnTo>
                  <a:pt x="59140" y="136280"/>
                </a:lnTo>
                <a:lnTo>
                  <a:pt x="60282" y="111138"/>
                </a:lnTo>
                <a:lnTo>
                  <a:pt x="74568" y="93995"/>
                </a:lnTo>
                <a:lnTo>
                  <a:pt x="36854" y="49426"/>
                </a:lnTo>
                <a:lnTo>
                  <a:pt x="41426" y="34569"/>
                </a:lnTo>
                <a:lnTo>
                  <a:pt x="50568" y="33997"/>
                </a:lnTo>
                <a:lnTo>
                  <a:pt x="63711" y="44854"/>
                </a:lnTo>
                <a:lnTo>
                  <a:pt x="72282" y="40854"/>
                </a:lnTo>
                <a:lnTo>
                  <a:pt x="75139" y="25426"/>
                </a:lnTo>
                <a:lnTo>
                  <a:pt x="114566" y="25998"/>
                </a:lnTo>
                <a:lnTo>
                  <a:pt x="116281" y="2570"/>
                </a:lnTo>
                <a:lnTo>
                  <a:pt x="99710" y="14569"/>
                </a:lnTo>
                <a:lnTo>
                  <a:pt x="51140" y="13427"/>
                </a:lnTo>
                <a:lnTo>
                  <a:pt x="19712" y="29426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3" name="Freihandform: Form 262">
            <a:extLst>
              <a:ext uri="{FF2B5EF4-FFF2-40B4-BE49-F238E27FC236}">
                <a16:creationId xmlns:a16="http://schemas.microsoft.com/office/drawing/2014/main" id="{B2229717-550A-6945-461C-6CC3D4BC9AD3}"/>
              </a:ext>
            </a:extLst>
          </p:cNvPr>
          <p:cNvSpPr/>
          <p:nvPr userDrawn="1"/>
        </p:nvSpPr>
        <p:spPr>
          <a:xfrm>
            <a:off x="8618771" y="3310284"/>
            <a:ext cx="48780" cy="46361"/>
          </a:xfrm>
          <a:custGeom>
            <a:avLst/>
            <a:gdLst>
              <a:gd name="connsiteX0" fmla="*/ 3713 w 34284"/>
              <a:gd name="connsiteY0" fmla="*/ 9998 h 34284"/>
              <a:gd name="connsiteX1" fmla="*/ 2570 w 34284"/>
              <a:gd name="connsiteY1" fmla="*/ 36283 h 34284"/>
              <a:gd name="connsiteX2" fmla="*/ 24855 w 34284"/>
              <a:gd name="connsiteY2" fmla="*/ 29426 h 34284"/>
              <a:gd name="connsiteX3" fmla="*/ 35140 w 34284"/>
              <a:gd name="connsiteY3" fmla="*/ 22569 h 34284"/>
              <a:gd name="connsiteX4" fmla="*/ 32283 w 34284"/>
              <a:gd name="connsiteY4" fmla="*/ 11141 h 34284"/>
              <a:gd name="connsiteX5" fmla="*/ 21427 w 34284"/>
              <a:gd name="connsiteY5" fmla="*/ 2570 h 3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4" h="34284">
                <a:moveTo>
                  <a:pt x="3713" y="9998"/>
                </a:moveTo>
                <a:lnTo>
                  <a:pt x="2570" y="36283"/>
                </a:lnTo>
                <a:lnTo>
                  <a:pt x="24855" y="29426"/>
                </a:lnTo>
                <a:lnTo>
                  <a:pt x="35140" y="22569"/>
                </a:lnTo>
                <a:lnTo>
                  <a:pt x="32283" y="11141"/>
                </a:lnTo>
                <a:lnTo>
                  <a:pt x="21427" y="2570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4" name="Freihandform: Form 263">
            <a:extLst>
              <a:ext uri="{FF2B5EF4-FFF2-40B4-BE49-F238E27FC236}">
                <a16:creationId xmlns:a16="http://schemas.microsoft.com/office/drawing/2014/main" id="{C86A817A-35A4-224E-8127-95644BD14C3A}"/>
              </a:ext>
            </a:extLst>
          </p:cNvPr>
          <p:cNvSpPr/>
          <p:nvPr userDrawn="1"/>
        </p:nvSpPr>
        <p:spPr>
          <a:xfrm>
            <a:off x="8548853" y="3526631"/>
            <a:ext cx="81299" cy="30906"/>
          </a:xfrm>
          <a:custGeom>
            <a:avLst/>
            <a:gdLst>
              <a:gd name="connsiteX0" fmla="*/ 7141 w 57140"/>
              <a:gd name="connsiteY0" fmla="*/ 2570 h 22856"/>
              <a:gd name="connsiteX1" fmla="*/ 19141 w 57140"/>
              <a:gd name="connsiteY1" fmla="*/ 3141 h 22856"/>
              <a:gd name="connsiteX2" fmla="*/ 23712 w 57140"/>
              <a:gd name="connsiteY2" fmla="*/ 10570 h 22856"/>
              <a:gd name="connsiteX3" fmla="*/ 41426 w 57140"/>
              <a:gd name="connsiteY3" fmla="*/ 10570 h 22856"/>
              <a:gd name="connsiteX4" fmla="*/ 52854 w 57140"/>
              <a:gd name="connsiteY4" fmla="*/ 5998 h 22856"/>
              <a:gd name="connsiteX5" fmla="*/ 56283 w 57140"/>
              <a:gd name="connsiteY5" fmla="*/ 11141 h 22856"/>
              <a:gd name="connsiteX6" fmla="*/ 48854 w 57140"/>
              <a:gd name="connsiteY6" fmla="*/ 20855 h 22856"/>
              <a:gd name="connsiteX7" fmla="*/ 15141 w 57140"/>
              <a:gd name="connsiteY7" fmla="*/ 21998 h 22856"/>
              <a:gd name="connsiteX8" fmla="*/ 8855 w 57140"/>
              <a:gd name="connsiteY8" fmla="*/ 13998 h 22856"/>
              <a:gd name="connsiteX9" fmla="*/ 2570 w 57140"/>
              <a:gd name="connsiteY9" fmla="*/ 9998 h 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40" h="22856">
                <a:moveTo>
                  <a:pt x="7141" y="2570"/>
                </a:moveTo>
                <a:lnTo>
                  <a:pt x="19141" y="3141"/>
                </a:lnTo>
                <a:lnTo>
                  <a:pt x="23712" y="10570"/>
                </a:lnTo>
                <a:lnTo>
                  <a:pt x="41426" y="10570"/>
                </a:lnTo>
                <a:lnTo>
                  <a:pt x="52854" y="5998"/>
                </a:lnTo>
                <a:lnTo>
                  <a:pt x="56283" y="11141"/>
                </a:lnTo>
                <a:lnTo>
                  <a:pt x="48854" y="20855"/>
                </a:lnTo>
                <a:lnTo>
                  <a:pt x="15141" y="21998"/>
                </a:lnTo>
                <a:lnTo>
                  <a:pt x="8855" y="13998"/>
                </a:lnTo>
                <a:lnTo>
                  <a:pt x="2570" y="9998"/>
                </a:lnTo>
                <a:close/>
              </a:path>
            </a:pathLst>
          </a:custGeom>
          <a:solidFill>
            <a:srgbClr val="E2E2E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5" name="Freihandform: Form 264">
            <a:extLst>
              <a:ext uri="{FF2B5EF4-FFF2-40B4-BE49-F238E27FC236}">
                <a16:creationId xmlns:a16="http://schemas.microsoft.com/office/drawing/2014/main" id="{40D5AC0A-E8B0-C0E2-E72D-57BDBEE88818}"/>
              </a:ext>
            </a:extLst>
          </p:cNvPr>
          <p:cNvSpPr/>
          <p:nvPr userDrawn="1"/>
        </p:nvSpPr>
        <p:spPr>
          <a:xfrm>
            <a:off x="9857759" y="3408413"/>
            <a:ext cx="764206" cy="934926"/>
          </a:xfrm>
          <a:custGeom>
            <a:avLst/>
            <a:gdLst>
              <a:gd name="connsiteX0" fmla="*/ 525410 w 537125"/>
              <a:gd name="connsiteY0" fmla="*/ 167136 h 691405"/>
              <a:gd name="connsiteX1" fmla="*/ 508268 w 537125"/>
              <a:gd name="connsiteY1" fmla="*/ 165993 h 691405"/>
              <a:gd name="connsiteX2" fmla="*/ 441413 w 537125"/>
              <a:gd name="connsiteY2" fmla="*/ 210563 h 691405"/>
              <a:gd name="connsiteX3" fmla="*/ 445412 w 537125"/>
              <a:gd name="connsiteY3" fmla="*/ 239133 h 691405"/>
              <a:gd name="connsiteX4" fmla="*/ 398557 w 537125"/>
              <a:gd name="connsiteY4" fmla="*/ 239133 h 691405"/>
              <a:gd name="connsiteX5" fmla="*/ 381986 w 537125"/>
              <a:gd name="connsiteY5" fmla="*/ 218563 h 691405"/>
              <a:gd name="connsiteX6" fmla="*/ 372843 w 537125"/>
              <a:gd name="connsiteY6" fmla="*/ 219706 h 691405"/>
              <a:gd name="connsiteX7" fmla="*/ 375700 w 537125"/>
              <a:gd name="connsiteY7" fmla="*/ 248276 h 691405"/>
              <a:gd name="connsiteX8" fmla="*/ 273990 w 537125"/>
              <a:gd name="connsiteY8" fmla="*/ 240848 h 691405"/>
              <a:gd name="connsiteX9" fmla="*/ 210563 w 537125"/>
              <a:gd name="connsiteY9" fmla="*/ 212849 h 691405"/>
              <a:gd name="connsiteX10" fmla="*/ 207134 w 537125"/>
              <a:gd name="connsiteY10" fmla="*/ 177993 h 691405"/>
              <a:gd name="connsiteX11" fmla="*/ 165422 w 537125"/>
              <a:gd name="connsiteY11" fmla="*/ 151708 h 691405"/>
              <a:gd name="connsiteX12" fmla="*/ 164850 w 537125"/>
              <a:gd name="connsiteY12" fmla="*/ 124280 h 691405"/>
              <a:gd name="connsiteX13" fmla="*/ 179707 w 537125"/>
              <a:gd name="connsiteY13" fmla="*/ 116852 h 691405"/>
              <a:gd name="connsiteX14" fmla="*/ 185421 w 537125"/>
              <a:gd name="connsiteY14" fmla="*/ 111138 h 691405"/>
              <a:gd name="connsiteX15" fmla="*/ 179707 w 537125"/>
              <a:gd name="connsiteY15" fmla="*/ 93995 h 691405"/>
              <a:gd name="connsiteX16" fmla="*/ 173993 w 537125"/>
              <a:gd name="connsiteY16" fmla="*/ 93995 h 691405"/>
              <a:gd name="connsiteX17" fmla="*/ 169993 w 537125"/>
              <a:gd name="connsiteY17" fmla="*/ 78567 h 691405"/>
              <a:gd name="connsiteX18" fmla="*/ 179707 w 537125"/>
              <a:gd name="connsiteY18" fmla="*/ 76853 h 691405"/>
              <a:gd name="connsiteX19" fmla="*/ 179707 w 537125"/>
              <a:gd name="connsiteY19" fmla="*/ 65425 h 691405"/>
              <a:gd name="connsiteX20" fmla="*/ 191135 w 537125"/>
              <a:gd name="connsiteY20" fmla="*/ 53997 h 691405"/>
              <a:gd name="connsiteX21" fmla="*/ 191135 w 537125"/>
              <a:gd name="connsiteY21" fmla="*/ 31140 h 691405"/>
              <a:gd name="connsiteX22" fmla="*/ 185421 w 537125"/>
              <a:gd name="connsiteY22" fmla="*/ 25426 h 691405"/>
              <a:gd name="connsiteX23" fmla="*/ 168279 w 537125"/>
              <a:gd name="connsiteY23" fmla="*/ 25426 h 691405"/>
              <a:gd name="connsiteX24" fmla="*/ 139708 w 537125"/>
              <a:gd name="connsiteY24" fmla="*/ 36854 h 691405"/>
              <a:gd name="connsiteX25" fmla="*/ 133994 w 537125"/>
              <a:gd name="connsiteY25" fmla="*/ 31140 h 691405"/>
              <a:gd name="connsiteX26" fmla="*/ 128280 w 537125"/>
              <a:gd name="connsiteY26" fmla="*/ 31140 h 691405"/>
              <a:gd name="connsiteX27" fmla="*/ 116852 w 537125"/>
              <a:gd name="connsiteY27" fmla="*/ 19712 h 691405"/>
              <a:gd name="connsiteX28" fmla="*/ 88281 w 537125"/>
              <a:gd name="connsiteY28" fmla="*/ 2570 h 691405"/>
              <a:gd name="connsiteX29" fmla="*/ 59711 w 537125"/>
              <a:gd name="connsiteY29" fmla="*/ 8284 h 691405"/>
              <a:gd name="connsiteX30" fmla="*/ 36854 w 537125"/>
              <a:gd name="connsiteY30" fmla="*/ 25426 h 691405"/>
              <a:gd name="connsiteX31" fmla="*/ 36854 w 537125"/>
              <a:gd name="connsiteY31" fmla="*/ 36854 h 691405"/>
              <a:gd name="connsiteX32" fmla="*/ 65425 w 537125"/>
              <a:gd name="connsiteY32" fmla="*/ 48283 h 691405"/>
              <a:gd name="connsiteX33" fmla="*/ 71139 w 537125"/>
              <a:gd name="connsiteY33" fmla="*/ 59711 h 691405"/>
              <a:gd name="connsiteX34" fmla="*/ 59711 w 537125"/>
              <a:gd name="connsiteY34" fmla="*/ 71139 h 691405"/>
              <a:gd name="connsiteX35" fmla="*/ 65425 w 537125"/>
              <a:gd name="connsiteY35" fmla="*/ 111138 h 691405"/>
              <a:gd name="connsiteX36" fmla="*/ 88281 w 537125"/>
              <a:gd name="connsiteY36" fmla="*/ 116852 h 691405"/>
              <a:gd name="connsiteX37" fmla="*/ 88281 w 537125"/>
              <a:gd name="connsiteY37" fmla="*/ 122566 h 691405"/>
              <a:gd name="connsiteX38" fmla="*/ 105424 w 537125"/>
              <a:gd name="connsiteY38" fmla="*/ 128280 h 691405"/>
              <a:gd name="connsiteX39" fmla="*/ 108281 w 537125"/>
              <a:gd name="connsiteY39" fmla="*/ 128280 h 691405"/>
              <a:gd name="connsiteX40" fmla="*/ 52854 w 537125"/>
              <a:gd name="connsiteY40" fmla="*/ 241990 h 691405"/>
              <a:gd name="connsiteX41" fmla="*/ 15712 w 537125"/>
              <a:gd name="connsiteY41" fmla="*/ 244848 h 691405"/>
              <a:gd name="connsiteX42" fmla="*/ 9427 w 537125"/>
              <a:gd name="connsiteY42" fmla="*/ 258561 h 691405"/>
              <a:gd name="connsiteX43" fmla="*/ 46568 w 537125"/>
              <a:gd name="connsiteY43" fmla="*/ 292846 h 691405"/>
              <a:gd name="connsiteX44" fmla="*/ 44283 w 537125"/>
              <a:gd name="connsiteY44" fmla="*/ 327702 h 691405"/>
              <a:gd name="connsiteX45" fmla="*/ 6570 w 537125"/>
              <a:gd name="connsiteY45" fmla="*/ 327130 h 691405"/>
              <a:gd name="connsiteX46" fmla="*/ 2570 w 537125"/>
              <a:gd name="connsiteY46" fmla="*/ 344273 h 691405"/>
              <a:gd name="connsiteX47" fmla="*/ 33997 w 537125"/>
              <a:gd name="connsiteY47" fmla="*/ 342559 h 691405"/>
              <a:gd name="connsiteX48" fmla="*/ 35140 w 537125"/>
              <a:gd name="connsiteY48" fmla="*/ 356272 h 691405"/>
              <a:gd name="connsiteX49" fmla="*/ 12284 w 537125"/>
              <a:gd name="connsiteY49" fmla="*/ 368272 h 691405"/>
              <a:gd name="connsiteX50" fmla="*/ 26569 w 537125"/>
              <a:gd name="connsiteY50" fmla="*/ 395700 h 691405"/>
              <a:gd name="connsiteX51" fmla="*/ 54568 w 537125"/>
              <a:gd name="connsiteY51" fmla="*/ 404842 h 691405"/>
              <a:gd name="connsiteX52" fmla="*/ 71710 w 537125"/>
              <a:gd name="connsiteY52" fmla="*/ 391700 h 691405"/>
              <a:gd name="connsiteX53" fmla="*/ 79710 w 537125"/>
              <a:gd name="connsiteY53" fmla="*/ 369415 h 691405"/>
              <a:gd name="connsiteX54" fmla="*/ 89995 w 537125"/>
              <a:gd name="connsiteY54" fmla="*/ 364844 h 691405"/>
              <a:gd name="connsiteX55" fmla="*/ 101424 w 537125"/>
              <a:gd name="connsiteY55" fmla="*/ 376272 h 691405"/>
              <a:gd name="connsiteX56" fmla="*/ 97995 w 537125"/>
              <a:gd name="connsiteY56" fmla="*/ 405414 h 691405"/>
              <a:gd name="connsiteX57" fmla="*/ 89995 w 537125"/>
              <a:gd name="connsiteY57" fmla="*/ 419127 h 691405"/>
              <a:gd name="connsiteX58" fmla="*/ 91710 w 537125"/>
              <a:gd name="connsiteY58" fmla="*/ 443127 h 691405"/>
              <a:gd name="connsiteX59" fmla="*/ 211706 w 537125"/>
              <a:gd name="connsiteY59" fmla="*/ 691690 h 691405"/>
              <a:gd name="connsiteX60" fmla="*/ 244848 w 537125"/>
              <a:gd name="connsiteY60" fmla="*/ 675690 h 691405"/>
              <a:gd name="connsiteX61" fmla="*/ 264847 w 537125"/>
              <a:gd name="connsiteY61" fmla="*/ 603693 h 691405"/>
              <a:gd name="connsiteX62" fmla="*/ 263704 w 537125"/>
              <a:gd name="connsiteY62" fmla="*/ 515696 h 691405"/>
              <a:gd name="connsiteX63" fmla="*/ 377415 w 537125"/>
              <a:gd name="connsiteY63" fmla="*/ 392843 h 691405"/>
              <a:gd name="connsiteX64" fmla="*/ 377415 w 537125"/>
              <a:gd name="connsiteY64" fmla="*/ 363701 h 691405"/>
              <a:gd name="connsiteX65" fmla="*/ 400843 w 537125"/>
              <a:gd name="connsiteY65" fmla="*/ 354558 h 691405"/>
              <a:gd name="connsiteX66" fmla="*/ 400271 w 537125"/>
              <a:gd name="connsiteY66" fmla="*/ 320845 h 691405"/>
              <a:gd name="connsiteX67" fmla="*/ 374557 w 537125"/>
              <a:gd name="connsiteY67" fmla="*/ 271704 h 691405"/>
              <a:gd name="connsiteX68" fmla="*/ 389414 w 537125"/>
              <a:gd name="connsiteY68" fmla="*/ 245419 h 691405"/>
              <a:gd name="connsiteX69" fmla="*/ 420842 w 537125"/>
              <a:gd name="connsiteY69" fmla="*/ 274561 h 691405"/>
              <a:gd name="connsiteX70" fmla="*/ 461412 w 537125"/>
              <a:gd name="connsiteY70" fmla="*/ 276275 h 691405"/>
              <a:gd name="connsiteX71" fmla="*/ 461412 w 537125"/>
              <a:gd name="connsiteY71" fmla="*/ 292846 h 691405"/>
              <a:gd name="connsiteX72" fmla="*/ 448841 w 537125"/>
              <a:gd name="connsiteY72" fmla="*/ 306560 h 691405"/>
              <a:gd name="connsiteX73" fmla="*/ 451698 w 537125"/>
              <a:gd name="connsiteY73" fmla="*/ 313417 h 691405"/>
              <a:gd name="connsiteX74" fmla="*/ 472840 w 537125"/>
              <a:gd name="connsiteY74" fmla="*/ 314559 h 691405"/>
              <a:gd name="connsiteX75" fmla="*/ 477411 w 537125"/>
              <a:gd name="connsiteY75" fmla="*/ 339130 h 691405"/>
              <a:gd name="connsiteX76" fmla="*/ 483697 w 537125"/>
              <a:gd name="connsiteY76" fmla="*/ 339130 h 691405"/>
              <a:gd name="connsiteX77" fmla="*/ 500268 w 537125"/>
              <a:gd name="connsiteY77" fmla="*/ 309988 h 691405"/>
              <a:gd name="connsiteX78" fmla="*/ 508268 w 537125"/>
              <a:gd name="connsiteY78" fmla="*/ 233419 h 691405"/>
              <a:gd name="connsiteX79" fmla="*/ 535124 w 537125"/>
              <a:gd name="connsiteY79" fmla="*/ 214563 h 691405"/>
              <a:gd name="connsiteX80" fmla="*/ 536267 w 537125"/>
              <a:gd name="connsiteY80" fmla="*/ 188278 h 69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37125" h="691405">
                <a:moveTo>
                  <a:pt x="525410" y="167136"/>
                </a:moveTo>
                <a:lnTo>
                  <a:pt x="508268" y="165993"/>
                </a:lnTo>
                <a:lnTo>
                  <a:pt x="441413" y="210563"/>
                </a:lnTo>
                <a:lnTo>
                  <a:pt x="445412" y="239133"/>
                </a:lnTo>
                <a:lnTo>
                  <a:pt x="398557" y="239133"/>
                </a:lnTo>
                <a:lnTo>
                  <a:pt x="381986" y="218563"/>
                </a:lnTo>
                <a:lnTo>
                  <a:pt x="372843" y="219706"/>
                </a:lnTo>
                <a:lnTo>
                  <a:pt x="375700" y="248276"/>
                </a:lnTo>
                <a:lnTo>
                  <a:pt x="273990" y="240848"/>
                </a:lnTo>
                <a:lnTo>
                  <a:pt x="210563" y="212849"/>
                </a:lnTo>
                <a:lnTo>
                  <a:pt x="207134" y="177993"/>
                </a:lnTo>
                <a:lnTo>
                  <a:pt x="165422" y="151708"/>
                </a:lnTo>
                <a:lnTo>
                  <a:pt x="164850" y="124280"/>
                </a:lnTo>
                <a:lnTo>
                  <a:pt x="179707" y="116852"/>
                </a:lnTo>
                <a:lnTo>
                  <a:pt x="185421" y="111138"/>
                </a:lnTo>
                <a:lnTo>
                  <a:pt x="179707" y="93995"/>
                </a:lnTo>
                <a:lnTo>
                  <a:pt x="173993" y="93995"/>
                </a:lnTo>
                <a:lnTo>
                  <a:pt x="169993" y="78567"/>
                </a:lnTo>
                <a:lnTo>
                  <a:pt x="179707" y="76853"/>
                </a:lnTo>
                <a:lnTo>
                  <a:pt x="179707" y="65425"/>
                </a:lnTo>
                <a:lnTo>
                  <a:pt x="191135" y="53997"/>
                </a:lnTo>
                <a:lnTo>
                  <a:pt x="191135" y="31140"/>
                </a:lnTo>
                <a:lnTo>
                  <a:pt x="185421" y="25426"/>
                </a:lnTo>
                <a:lnTo>
                  <a:pt x="168279" y="25426"/>
                </a:lnTo>
                <a:lnTo>
                  <a:pt x="139708" y="36854"/>
                </a:lnTo>
                <a:lnTo>
                  <a:pt x="133994" y="31140"/>
                </a:lnTo>
                <a:lnTo>
                  <a:pt x="128280" y="31140"/>
                </a:lnTo>
                <a:lnTo>
                  <a:pt x="116852" y="19712"/>
                </a:lnTo>
                <a:lnTo>
                  <a:pt x="88281" y="2570"/>
                </a:lnTo>
                <a:lnTo>
                  <a:pt x="59711" y="8284"/>
                </a:lnTo>
                <a:lnTo>
                  <a:pt x="36854" y="25426"/>
                </a:lnTo>
                <a:lnTo>
                  <a:pt x="36854" y="36854"/>
                </a:lnTo>
                <a:lnTo>
                  <a:pt x="65425" y="48283"/>
                </a:lnTo>
                <a:lnTo>
                  <a:pt x="71139" y="59711"/>
                </a:lnTo>
                <a:lnTo>
                  <a:pt x="59711" y="71139"/>
                </a:lnTo>
                <a:lnTo>
                  <a:pt x="65425" y="111138"/>
                </a:lnTo>
                <a:lnTo>
                  <a:pt x="88281" y="116852"/>
                </a:lnTo>
                <a:lnTo>
                  <a:pt x="88281" y="122566"/>
                </a:lnTo>
                <a:lnTo>
                  <a:pt x="105424" y="128280"/>
                </a:lnTo>
                <a:lnTo>
                  <a:pt x="108281" y="128280"/>
                </a:lnTo>
                <a:lnTo>
                  <a:pt x="52854" y="241990"/>
                </a:lnTo>
                <a:lnTo>
                  <a:pt x="15712" y="244848"/>
                </a:lnTo>
                <a:lnTo>
                  <a:pt x="9427" y="258561"/>
                </a:lnTo>
                <a:lnTo>
                  <a:pt x="46568" y="292846"/>
                </a:lnTo>
                <a:lnTo>
                  <a:pt x="44283" y="327702"/>
                </a:lnTo>
                <a:lnTo>
                  <a:pt x="6570" y="327130"/>
                </a:lnTo>
                <a:lnTo>
                  <a:pt x="2570" y="344273"/>
                </a:lnTo>
                <a:lnTo>
                  <a:pt x="33997" y="342559"/>
                </a:lnTo>
                <a:lnTo>
                  <a:pt x="35140" y="356272"/>
                </a:lnTo>
                <a:lnTo>
                  <a:pt x="12284" y="368272"/>
                </a:lnTo>
                <a:lnTo>
                  <a:pt x="26569" y="395700"/>
                </a:lnTo>
                <a:lnTo>
                  <a:pt x="54568" y="404842"/>
                </a:lnTo>
                <a:lnTo>
                  <a:pt x="71710" y="391700"/>
                </a:lnTo>
                <a:lnTo>
                  <a:pt x="79710" y="369415"/>
                </a:lnTo>
                <a:lnTo>
                  <a:pt x="89995" y="364844"/>
                </a:lnTo>
                <a:lnTo>
                  <a:pt x="101424" y="376272"/>
                </a:lnTo>
                <a:lnTo>
                  <a:pt x="97995" y="405414"/>
                </a:lnTo>
                <a:lnTo>
                  <a:pt x="89995" y="419127"/>
                </a:lnTo>
                <a:lnTo>
                  <a:pt x="91710" y="443127"/>
                </a:lnTo>
                <a:lnTo>
                  <a:pt x="211706" y="691690"/>
                </a:lnTo>
                <a:lnTo>
                  <a:pt x="244848" y="675690"/>
                </a:lnTo>
                <a:lnTo>
                  <a:pt x="264847" y="603693"/>
                </a:lnTo>
                <a:lnTo>
                  <a:pt x="263704" y="515696"/>
                </a:lnTo>
                <a:lnTo>
                  <a:pt x="377415" y="392843"/>
                </a:lnTo>
                <a:lnTo>
                  <a:pt x="377415" y="363701"/>
                </a:lnTo>
                <a:lnTo>
                  <a:pt x="400843" y="354558"/>
                </a:lnTo>
                <a:lnTo>
                  <a:pt x="400271" y="320845"/>
                </a:lnTo>
                <a:lnTo>
                  <a:pt x="374557" y="271704"/>
                </a:lnTo>
                <a:lnTo>
                  <a:pt x="389414" y="245419"/>
                </a:lnTo>
                <a:lnTo>
                  <a:pt x="420842" y="274561"/>
                </a:lnTo>
                <a:lnTo>
                  <a:pt x="461412" y="276275"/>
                </a:lnTo>
                <a:lnTo>
                  <a:pt x="461412" y="292846"/>
                </a:lnTo>
                <a:lnTo>
                  <a:pt x="448841" y="306560"/>
                </a:lnTo>
                <a:lnTo>
                  <a:pt x="451698" y="313417"/>
                </a:lnTo>
                <a:lnTo>
                  <a:pt x="472840" y="314559"/>
                </a:lnTo>
                <a:lnTo>
                  <a:pt x="477411" y="339130"/>
                </a:lnTo>
                <a:lnTo>
                  <a:pt x="483697" y="339130"/>
                </a:lnTo>
                <a:lnTo>
                  <a:pt x="500268" y="309988"/>
                </a:lnTo>
                <a:lnTo>
                  <a:pt x="508268" y="233419"/>
                </a:lnTo>
                <a:lnTo>
                  <a:pt x="535124" y="214563"/>
                </a:lnTo>
                <a:lnTo>
                  <a:pt x="536267" y="188278"/>
                </a:lnTo>
                <a:close/>
              </a:path>
            </a:pathLst>
          </a:custGeom>
          <a:solidFill>
            <a:srgbClr val="66A6C2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6" name="Freihandform: Form 265">
            <a:extLst>
              <a:ext uri="{FF2B5EF4-FFF2-40B4-BE49-F238E27FC236}">
                <a16:creationId xmlns:a16="http://schemas.microsoft.com/office/drawing/2014/main" id="{000E62BA-6B7C-A721-9869-147233C0DF3F}"/>
              </a:ext>
            </a:extLst>
          </p:cNvPr>
          <p:cNvSpPr/>
          <p:nvPr userDrawn="1"/>
        </p:nvSpPr>
        <p:spPr>
          <a:xfrm>
            <a:off x="10776434" y="3902921"/>
            <a:ext cx="48780" cy="15453"/>
          </a:xfrm>
          <a:custGeom>
            <a:avLst/>
            <a:gdLst>
              <a:gd name="connsiteX0" fmla="*/ 2570 w 34284"/>
              <a:gd name="connsiteY0" fmla="*/ 13998 h 11428"/>
              <a:gd name="connsiteX1" fmla="*/ 31140 w 34284"/>
              <a:gd name="connsiteY1" fmla="*/ 2570 h 11428"/>
              <a:gd name="connsiteX2" fmla="*/ 36854 w 34284"/>
              <a:gd name="connsiteY2" fmla="*/ 2570 h 1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4" h="11428">
                <a:moveTo>
                  <a:pt x="2570" y="13998"/>
                </a:moveTo>
                <a:lnTo>
                  <a:pt x="31140" y="2570"/>
                </a:lnTo>
                <a:lnTo>
                  <a:pt x="36854" y="2570"/>
                </a:lnTo>
              </a:path>
            </a:pathLst>
          </a:custGeom>
          <a:noFill/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7" name="Freihandform: Form 266">
            <a:extLst>
              <a:ext uri="{FF2B5EF4-FFF2-40B4-BE49-F238E27FC236}">
                <a16:creationId xmlns:a16="http://schemas.microsoft.com/office/drawing/2014/main" id="{033B7C0F-3B79-4F8E-BDEE-4C69FEC62139}"/>
              </a:ext>
            </a:extLst>
          </p:cNvPr>
          <p:cNvSpPr/>
          <p:nvPr userDrawn="1"/>
        </p:nvSpPr>
        <p:spPr>
          <a:xfrm>
            <a:off x="9938244" y="3395279"/>
            <a:ext cx="40649" cy="23180"/>
          </a:xfrm>
          <a:custGeom>
            <a:avLst/>
            <a:gdLst>
              <a:gd name="connsiteX0" fmla="*/ 28285 w 28570"/>
              <a:gd name="connsiteY0" fmla="*/ 8857 h 17142"/>
              <a:gd name="connsiteX1" fmla="*/ 12285 w 28570"/>
              <a:gd name="connsiteY1" fmla="*/ 4286 h 17142"/>
              <a:gd name="connsiteX2" fmla="*/ 4286 w 28570"/>
              <a:gd name="connsiteY2" fmla="*/ 13428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0" h="17142">
                <a:moveTo>
                  <a:pt x="28285" y="8857"/>
                </a:moveTo>
                <a:lnTo>
                  <a:pt x="12285" y="4286"/>
                </a:lnTo>
                <a:lnTo>
                  <a:pt x="4286" y="13428"/>
                </a:lnTo>
                <a:close/>
              </a:path>
            </a:pathLst>
          </a:custGeom>
          <a:solidFill>
            <a:srgbClr val="E2E2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8" name="Freihandform: Form 267">
            <a:extLst>
              <a:ext uri="{FF2B5EF4-FFF2-40B4-BE49-F238E27FC236}">
                <a16:creationId xmlns:a16="http://schemas.microsoft.com/office/drawing/2014/main" id="{080FE5A9-5760-32B0-0835-38F8F76500E3}"/>
              </a:ext>
            </a:extLst>
          </p:cNvPr>
          <p:cNvSpPr/>
          <p:nvPr userDrawn="1"/>
        </p:nvSpPr>
        <p:spPr>
          <a:xfrm>
            <a:off x="9642315" y="3410730"/>
            <a:ext cx="357713" cy="463600"/>
          </a:xfrm>
          <a:custGeom>
            <a:avLst/>
            <a:gdLst>
              <a:gd name="connsiteX0" fmla="*/ 190565 w 251420"/>
              <a:gd name="connsiteY0" fmla="*/ 319704 h 342845"/>
              <a:gd name="connsiteX1" fmla="*/ 191708 w 251420"/>
              <a:gd name="connsiteY1" fmla="*/ 293419 h 342845"/>
              <a:gd name="connsiteX2" fmla="*/ 153995 w 251420"/>
              <a:gd name="connsiteY2" fmla="*/ 257420 h 342845"/>
              <a:gd name="connsiteX3" fmla="*/ 161995 w 251420"/>
              <a:gd name="connsiteY3" fmla="*/ 237421 h 342845"/>
              <a:gd name="connsiteX4" fmla="*/ 200851 w 251420"/>
              <a:gd name="connsiteY4" fmla="*/ 234564 h 342845"/>
              <a:gd name="connsiteX5" fmla="*/ 251135 w 251420"/>
              <a:gd name="connsiteY5" fmla="*/ 129424 h 342845"/>
              <a:gd name="connsiteX6" fmla="*/ 238564 w 251420"/>
              <a:gd name="connsiteY6" fmla="*/ 124853 h 342845"/>
              <a:gd name="connsiteX7" fmla="*/ 235707 w 251420"/>
              <a:gd name="connsiteY7" fmla="*/ 124282 h 342845"/>
              <a:gd name="connsiteX8" fmla="*/ 235707 w 251420"/>
              <a:gd name="connsiteY8" fmla="*/ 120853 h 342845"/>
              <a:gd name="connsiteX9" fmla="*/ 235707 w 251420"/>
              <a:gd name="connsiteY9" fmla="*/ 118568 h 342845"/>
              <a:gd name="connsiteX10" fmla="*/ 215707 w 251420"/>
              <a:gd name="connsiteY10" fmla="*/ 113996 h 342845"/>
              <a:gd name="connsiteX11" fmla="*/ 212850 w 251420"/>
              <a:gd name="connsiteY11" fmla="*/ 112853 h 342845"/>
              <a:gd name="connsiteX12" fmla="*/ 212850 w 251420"/>
              <a:gd name="connsiteY12" fmla="*/ 109996 h 342845"/>
              <a:gd name="connsiteX13" fmla="*/ 207136 w 251420"/>
              <a:gd name="connsiteY13" fmla="*/ 69998 h 342845"/>
              <a:gd name="connsiteX14" fmla="*/ 206565 w 251420"/>
              <a:gd name="connsiteY14" fmla="*/ 68284 h 342845"/>
              <a:gd name="connsiteX15" fmla="*/ 208279 w 251420"/>
              <a:gd name="connsiteY15" fmla="*/ 66569 h 342845"/>
              <a:gd name="connsiteX16" fmla="*/ 217421 w 251420"/>
              <a:gd name="connsiteY16" fmla="*/ 57427 h 342845"/>
              <a:gd name="connsiteX17" fmla="*/ 213993 w 251420"/>
              <a:gd name="connsiteY17" fmla="*/ 49998 h 342845"/>
              <a:gd name="connsiteX18" fmla="*/ 186565 w 251420"/>
              <a:gd name="connsiteY18" fmla="*/ 39142 h 342845"/>
              <a:gd name="connsiteX19" fmla="*/ 184280 w 251420"/>
              <a:gd name="connsiteY19" fmla="*/ 37999 h 342845"/>
              <a:gd name="connsiteX20" fmla="*/ 184280 w 251420"/>
              <a:gd name="connsiteY20" fmla="*/ 35142 h 342845"/>
              <a:gd name="connsiteX21" fmla="*/ 184280 w 251420"/>
              <a:gd name="connsiteY21" fmla="*/ 23714 h 342845"/>
              <a:gd name="connsiteX22" fmla="*/ 184280 w 251420"/>
              <a:gd name="connsiteY22" fmla="*/ 21999 h 342845"/>
              <a:gd name="connsiteX23" fmla="*/ 185994 w 251420"/>
              <a:gd name="connsiteY23" fmla="*/ 20285 h 342845"/>
              <a:gd name="connsiteX24" fmla="*/ 207136 w 251420"/>
              <a:gd name="connsiteY24" fmla="*/ 4286 h 342845"/>
              <a:gd name="connsiteX25" fmla="*/ 204279 w 251420"/>
              <a:gd name="connsiteY25" fmla="*/ 4286 h 342845"/>
              <a:gd name="connsiteX26" fmla="*/ 162566 w 251420"/>
              <a:gd name="connsiteY26" fmla="*/ 30570 h 342845"/>
              <a:gd name="connsiteX27" fmla="*/ 176280 w 251420"/>
              <a:gd name="connsiteY27" fmla="*/ 53427 h 342845"/>
              <a:gd name="connsiteX28" fmla="*/ 160852 w 251420"/>
              <a:gd name="connsiteY28" fmla="*/ 69998 h 342845"/>
              <a:gd name="connsiteX29" fmla="*/ 141996 w 251420"/>
              <a:gd name="connsiteY29" fmla="*/ 139710 h 342845"/>
              <a:gd name="connsiteX30" fmla="*/ 95140 w 251420"/>
              <a:gd name="connsiteY30" fmla="*/ 169994 h 342845"/>
              <a:gd name="connsiteX31" fmla="*/ 88854 w 251420"/>
              <a:gd name="connsiteY31" fmla="*/ 202565 h 342845"/>
              <a:gd name="connsiteX32" fmla="*/ 14000 w 251420"/>
              <a:gd name="connsiteY32" fmla="*/ 228850 h 342845"/>
              <a:gd name="connsiteX33" fmla="*/ 32856 w 251420"/>
              <a:gd name="connsiteY33" fmla="*/ 257420 h 342845"/>
              <a:gd name="connsiteX34" fmla="*/ 31142 w 251420"/>
              <a:gd name="connsiteY34" fmla="*/ 271705 h 342845"/>
              <a:gd name="connsiteX35" fmla="*/ 6000 w 251420"/>
              <a:gd name="connsiteY35" fmla="*/ 281991 h 342845"/>
              <a:gd name="connsiteX36" fmla="*/ 4286 w 251420"/>
              <a:gd name="connsiteY36" fmla="*/ 305419 h 342845"/>
              <a:gd name="connsiteX37" fmla="*/ 32856 w 251420"/>
              <a:gd name="connsiteY37" fmla="*/ 305419 h 342845"/>
              <a:gd name="connsiteX38" fmla="*/ 43141 w 251420"/>
              <a:gd name="connsiteY38" fmla="*/ 297419 h 342845"/>
              <a:gd name="connsiteX39" fmla="*/ 97997 w 251420"/>
              <a:gd name="connsiteY39" fmla="*/ 297419 h 342845"/>
              <a:gd name="connsiteX40" fmla="*/ 147710 w 251420"/>
              <a:gd name="connsiteY40" fmla="*/ 340846 h 342845"/>
              <a:gd name="connsiteX41" fmla="*/ 153995 w 251420"/>
              <a:gd name="connsiteY41" fmla="*/ 319704 h 3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51420" h="342845">
                <a:moveTo>
                  <a:pt x="190565" y="319704"/>
                </a:moveTo>
                <a:lnTo>
                  <a:pt x="191708" y="293419"/>
                </a:lnTo>
                <a:lnTo>
                  <a:pt x="153995" y="257420"/>
                </a:lnTo>
                <a:lnTo>
                  <a:pt x="161995" y="237421"/>
                </a:lnTo>
                <a:lnTo>
                  <a:pt x="200851" y="234564"/>
                </a:lnTo>
                <a:lnTo>
                  <a:pt x="251135" y="129424"/>
                </a:lnTo>
                <a:lnTo>
                  <a:pt x="238564" y="124853"/>
                </a:lnTo>
                <a:lnTo>
                  <a:pt x="235707" y="124282"/>
                </a:lnTo>
                <a:lnTo>
                  <a:pt x="235707" y="120853"/>
                </a:lnTo>
                <a:lnTo>
                  <a:pt x="235707" y="118568"/>
                </a:lnTo>
                <a:lnTo>
                  <a:pt x="215707" y="113996"/>
                </a:lnTo>
                <a:lnTo>
                  <a:pt x="212850" y="112853"/>
                </a:lnTo>
                <a:lnTo>
                  <a:pt x="212850" y="109996"/>
                </a:lnTo>
                <a:lnTo>
                  <a:pt x="207136" y="69998"/>
                </a:lnTo>
                <a:lnTo>
                  <a:pt x="206565" y="68284"/>
                </a:lnTo>
                <a:lnTo>
                  <a:pt x="208279" y="66569"/>
                </a:lnTo>
                <a:lnTo>
                  <a:pt x="217421" y="57427"/>
                </a:lnTo>
                <a:lnTo>
                  <a:pt x="213993" y="49998"/>
                </a:lnTo>
                <a:lnTo>
                  <a:pt x="186565" y="39142"/>
                </a:lnTo>
                <a:lnTo>
                  <a:pt x="184280" y="37999"/>
                </a:lnTo>
                <a:lnTo>
                  <a:pt x="184280" y="35142"/>
                </a:lnTo>
                <a:lnTo>
                  <a:pt x="184280" y="23714"/>
                </a:lnTo>
                <a:lnTo>
                  <a:pt x="184280" y="21999"/>
                </a:lnTo>
                <a:lnTo>
                  <a:pt x="185994" y="20285"/>
                </a:lnTo>
                <a:lnTo>
                  <a:pt x="207136" y="4286"/>
                </a:lnTo>
                <a:lnTo>
                  <a:pt x="204279" y="4286"/>
                </a:lnTo>
                <a:lnTo>
                  <a:pt x="162566" y="30570"/>
                </a:lnTo>
                <a:lnTo>
                  <a:pt x="176280" y="53427"/>
                </a:lnTo>
                <a:lnTo>
                  <a:pt x="160852" y="69998"/>
                </a:lnTo>
                <a:lnTo>
                  <a:pt x="141996" y="139710"/>
                </a:lnTo>
                <a:lnTo>
                  <a:pt x="95140" y="169994"/>
                </a:lnTo>
                <a:lnTo>
                  <a:pt x="88854" y="202565"/>
                </a:lnTo>
                <a:lnTo>
                  <a:pt x="14000" y="228850"/>
                </a:lnTo>
                <a:lnTo>
                  <a:pt x="32856" y="257420"/>
                </a:lnTo>
                <a:lnTo>
                  <a:pt x="31142" y="271705"/>
                </a:lnTo>
                <a:lnTo>
                  <a:pt x="6000" y="281991"/>
                </a:lnTo>
                <a:lnTo>
                  <a:pt x="4286" y="305419"/>
                </a:lnTo>
                <a:lnTo>
                  <a:pt x="32856" y="305419"/>
                </a:lnTo>
                <a:lnTo>
                  <a:pt x="43141" y="297419"/>
                </a:lnTo>
                <a:lnTo>
                  <a:pt x="97997" y="297419"/>
                </a:lnTo>
                <a:lnTo>
                  <a:pt x="147710" y="340846"/>
                </a:lnTo>
                <a:lnTo>
                  <a:pt x="153995" y="319704"/>
                </a:lnTo>
                <a:close/>
              </a:path>
            </a:pathLst>
          </a:custGeom>
          <a:solidFill>
            <a:srgbClr val="E2E2E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9" name="Freihandform: Form 268">
            <a:extLst>
              <a:ext uri="{FF2B5EF4-FFF2-40B4-BE49-F238E27FC236}">
                <a16:creationId xmlns:a16="http://schemas.microsoft.com/office/drawing/2014/main" id="{14744DB0-526C-549D-3C4E-CE403CAD16C7}"/>
              </a:ext>
            </a:extLst>
          </p:cNvPr>
          <p:cNvSpPr/>
          <p:nvPr userDrawn="1"/>
        </p:nvSpPr>
        <p:spPr>
          <a:xfrm>
            <a:off x="9883769" y="2636520"/>
            <a:ext cx="1512151" cy="1259446"/>
          </a:xfrm>
          <a:custGeom>
            <a:avLst/>
            <a:gdLst>
              <a:gd name="connsiteX0" fmla="*/ 1031109 w 1062822"/>
              <a:gd name="connsiteY0" fmla="*/ 208850 h 931397"/>
              <a:gd name="connsiteX1" fmla="*/ 1059680 w 1062822"/>
              <a:gd name="connsiteY1" fmla="*/ 207136 h 931397"/>
              <a:gd name="connsiteX2" fmla="*/ 1057394 w 1062822"/>
              <a:gd name="connsiteY2" fmla="*/ 103711 h 931397"/>
              <a:gd name="connsiteX3" fmla="*/ 1037966 w 1062822"/>
              <a:gd name="connsiteY3" fmla="*/ 115710 h 931397"/>
              <a:gd name="connsiteX4" fmla="*/ 1030537 w 1062822"/>
              <a:gd name="connsiteY4" fmla="*/ 141995 h 931397"/>
              <a:gd name="connsiteX5" fmla="*/ 997396 w 1062822"/>
              <a:gd name="connsiteY5" fmla="*/ 141995 h 931397"/>
              <a:gd name="connsiteX6" fmla="*/ 902542 w 1062822"/>
              <a:gd name="connsiteY6" fmla="*/ 88283 h 931397"/>
              <a:gd name="connsiteX7" fmla="*/ 833401 w 1062822"/>
              <a:gd name="connsiteY7" fmla="*/ 5428 h 931397"/>
              <a:gd name="connsiteX8" fmla="*/ 763689 w 1062822"/>
              <a:gd name="connsiteY8" fmla="*/ 4286 h 931397"/>
              <a:gd name="connsiteX9" fmla="*/ 745975 w 1062822"/>
              <a:gd name="connsiteY9" fmla="*/ 20285 h 931397"/>
              <a:gd name="connsiteX10" fmla="*/ 768261 w 1062822"/>
              <a:gd name="connsiteY10" fmla="*/ 71712 h 931397"/>
              <a:gd name="connsiteX11" fmla="*/ 760832 w 1062822"/>
              <a:gd name="connsiteY11" fmla="*/ 120282 h 931397"/>
              <a:gd name="connsiteX12" fmla="*/ 732262 w 1062822"/>
              <a:gd name="connsiteY12" fmla="*/ 132281 h 931397"/>
              <a:gd name="connsiteX13" fmla="*/ 716834 w 1062822"/>
              <a:gd name="connsiteY13" fmla="*/ 131139 h 931397"/>
              <a:gd name="connsiteX14" fmla="*/ 715691 w 1062822"/>
              <a:gd name="connsiteY14" fmla="*/ 179137 h 931397"/>
              <a:gd name="connsiteX15" fmla="*/ 731690 w 1062822"/>
              <a:gd name="connsiteY15" fmla="*/ 182565 h 931397"/>
              <a:gd name="connsiteX16" fmla="*/ 761404 w 1062822"/>
              <a:gd name="connsiteY16" fmla="*/ 169994 h 931397"/>
              <a:gd name="connsiteX17" fmla="*/ 799688 w 1062822"/>
              <a:gd name="connsiteY17" fmla="*/ 188279 h 931397"/>
              <a:gd name="connsiteX18" fmla="*/ 799688 w 1062822"/>
              <a:gd name="connsiteY18" fmla="*/ 206565 h 931397"/>
              <a:gd name="connsiteX19" fmla="*/ 772261 w 1062822"/>
              <a:gd name="connsiteY19" fmla="*/ 208850 h 931397"/>
              <a:gd name="connsiteX20" fmla="*/ 749975 w 1062822"/>
              <a:gd name="connsiteY20" fmla="*/ 256849 h 931397"/>
              <a:gd name="connsiteX21" fmla="*/ 729976 w 1062822"/>
              <a:gd name="connsiteY21" fmla="*/ 258563 h 931397"/>
              <a:gd name="connsiteX22" fmla="*/ 658550 w 1062822"/>
              <a:gd name="connsiteY22" fmla="*/ 352845 h 931397"/>
              <a:gd name="connsiteX23" fmla="*/ 583695 w 1062822"/>
              <a:gd name="connsiteY23" fmla="*/ 385987 h 931397"/>
              <a:gd name="connsiteX24" fmla="*/ 532268 w 1062822"/>
              <a:gd name="connsiteY24" fmla="*/ 389987 h 931397"/>
              <a:gd name="connsiteX25" fmla="*/ 497412 w 1062822"/>
              <a:gd name="connsiteY25" fmla="*/ 365988 h 931397"/>
              <a:gd name="connsiteX26" fmla="*/ 447699 w 1062822"/>
              <a:gd name="connsiteY26" fmla="*/ 391701 h 931397"/>
              <a:gd name="connsiteX27" fmla="*/ 394558 w 1062822"/>
              <a:gd name="connsiteY27" fmla="*/ 375130 h 931397"/>
              <a:gd name="connsiteX28" fmla="*/ 381987 w 1062822"/>
              <a:gd name="connsiteY28" fmla="*/ 339703 h 931397"/>
              <a:gd name="connsiteX29" fmla="*/ 292276 w 1062822"/>
              <a:gd name="connsiteY29" fmla="*/ 334560 h 931397"/>
              <a:gd name="connsiteX30" fmla="*/ 244849 w 1062822"/>
              <a:gd name="connsiteY30" fmla="*/ 256849 h 931397"/>
              <a:gd name="connsiteX31" fmla="*/ 224278 w 1062822"/>
              <a:gd name="connsiteY31" fmla="*/ 256849 h 931397"/>
              <a:gd name="connsiteX32" fmla="*/ 208279 w 1062822"/>
              <a:gd name="connsiteY32" fmla="*/ 220850 h 931397"/>
              <a:gd name="connsiteX33" fmla="*/ 188851 w 1062822"/>
              <a:gd name="connsiteY33" fmla="*/ 219136 h 931397"/>
              <a:gd name="connsiteX34" fmla="*/ 163709 w 1062822"/>
              <a:gd name="connsiteY34" fmla="*/ 282562 h 931397"/>
              <a:gd name="connsiteX35" fmla="*/ 128853 w 1062822"/>
              <a:gd name="connsiteY35" fmla="*/ 280848 h 931397"/>
              <a:gd name="connsiteX36" fmla="*/ 92283 w 1062822"/>
              <a:gd name="connsiteY36" fmla="*/ 361417 h 931397"/>
              <a:gd name="connsiteX37" fmla="*/ 123710 w 1062822"/>
              <a:gd name="connsiteY37" fmla="*/ 400844 h 931397"/>
              <a:gd name="connsiteX38" fmla="*/ 59141 w 1062822"/>
              <a:gd name="connsiteY38" fmla="*/ 489412 h 931397"/>
              <a:gd name="connsiteX39" fmla="*/ 26571 w 1062822"/>
              <a:gd name="connsiteY39" fmla="*/ 484270 h 931397"/>
              <a:gd name="connsiteX40" fmla="*/ 4286 w 1062822"/>
              <a:gd name="connsiteY40" fmla="*/ 511697 h 931397"/>
              <a:gd name="connsiteX41" fmla="*/ 10000 w 1062822"/>
              <a:gd name="connsiteY41" fmla="*/ 528268 h 931397"/>
              <a:gd name="connsiteX42" fmla="*/ 35713 w 1062822"/>
              <a:gd name="connsiteY42" fmla="*/ 530554 h 931397"/>
              <a:gd name="connsiteX43" fmla="*/ 48284 w 1062822"/>
              <a:gd name="connsiteY43" fmla="*/ 559696 h 931397"/>
              <a:gd name="connsiteX44" fmla="*/ 73998 w 1062822"/>
              <a:gd name="connsiteY44" fmla="*/ 565410 h 931397"/>
              <a:gd name="connsiteX45" fmla="*/ 79712 w 1062822"/>
              <a:gd name="connsiteY45" fmla="*/ 572838 h 931397"/>
              <a:gd name="connsiteX46" fmla="*/ 101425 w 1062822"/>
              <a:gd name="connsiteY46" fmla="*/ 585981 h 931397"/>
              <a:gd name="connsiteX47" fmla="*/ 101997 w 1062822"/>
              <a:gd name="connsiteY47" fmla="*/ 585981 h 931397"/>
              <a:gd name="connsiteX48" fmla="*/ 102568 w 1062822"/>
              <a:gd name="connsiteY48" fmla="*/ 586552 h 931397"/>
              <a:gd name="connsiteX49" fmla="*/ 112282 w 1062822"/>
              <a:gd name="connsiteY49" fmla="*/ 596266 h 931397"/>
              <a:gd name="connsiteX50" fmla="*/ 115710 w 1062822"/>
              <a:gd name="connsiteY50" fmla="*/ 596266 h 931397"/>
              <a:gd name="connsiteX51" fmla="*/ 117996 w 1062822"/>
              <a:gd name="connsiteY51" fmla="*/ 596266 h 931397"/>
              <a:gd name="connsiteX52" fmla="*/ 119710 w 1062822"/>
              <a:gd name="connsiteY52" fmla="*/ 597980 h 931397"/>
              <a:gd name="connsiteX53" fmla="*/ 122567 w 1062822"/>
              <a:gd name="connsiteY53" fmla="*/ 601409 h 931397"/>
              <a:gd name="connsiteX54" fmla="*/ 147709 w 1062822"/>
              <a:gd name="connsiteY54" fmla="*/ 591123 h 931397"/>
              <a:gd name="connsiteX55" fmla="*/ 148852 w 1062822"/>
              <a:gd name="connsiteY55" fmla="*/ 590552 h 931397"/>
              <a:gd name="connsiteX56" fmla="*/ 149995 w 1062822"/>
              <a:gd name="connsiteY56" fmla="*/ 590552 h 931397"/>
              <a:gd name="connsiteX57" fmla="*/ 167137 w 1062822"/>
              <a:gd name="connsiteY57" fmla="*/ 590552 h 931397"/>
              <a:gd name="connsiteX58" fmla="*/ 169423 w 1062822"/>
              <a:gd name="connsiteY58" fmla="*/ 590552 h 931397"/>
              <a:gd name="connsiteX59" fmla="*/ 171137 w 1062822"/>
              <a:gd name="connsiteY59" fmla="*/ 592266 h 931397"/>
              <a:gd name="connsiteX60" fmla="*/ 176851 w 1062822"/>
              <a:gd name="connsiteY60" fmla="*/ 597980 h 931397"/>
              <a:gd name="connsiteX61" fmla="*/ 178566 w 1062822"/>
              <a:gd name="connsiteY61" fmla="*/ 599694 h 931397"/>
              <a:gd name="connsiteX62" fmla="*/ 178566 w 1062822"/>
              <a:gd name="connsiteY62" fmla="*/ 601980 h 931397"/>
              <a:gd name="connsiteX63" fmla="*/ 178566 w 1062822"/>
              <a:gd name="connsiteY63" fmla="*/ 624837 h 931397"/>
              <a:gd name="connsiteX64" fmla="*/ 178566 w 1062822"/>
              <a:gd name="connsiteY64" fmla="*/ 627122 h 931397"/>
              <a:gd name="connsiteX65" fmla="*/ 176851 w 1062822"/>
              <a:gd name="connsiteY65" fmla="*/ 628836 h 931397"/>
              <a:gd name="connsiteX66" fmla="*/ 167137 w 1062822"/>
              <a:gd name="connsiteY66" fmla="*/ 638550 h 931397"/>
              <a:gd name="connsiteX67" fmla="*/ 167137 w 1062822"/>
              <a:gd name="connsiteY67" fmla="*/ 647693 h 931397"/>
              <a:gd name="connsiteX68" fmla="*/ 167137 w 1062822"/>
              <a:gd name="connsiteY68" fmla="*/ 652836 h 931397"/>
              <a:gd name="connsiteX69" fmla="*/ 161995 w 1062822"/>
              <a:gd name="connsiteY69" fmla="*/ 653407 h 931397"/>
              <a:gd name="connsiteX70" fmla="*/ 158566 w 1062822"/>
              <a:gd name="connsiteY70" fmla="*/ 653978 h 931397"/>
              <a:gd name="connsiteX71" fmla="*/ 160280 w 1062822"/>
              <a:gd name="connsiteY71" fmla="*/ 659121 h 931397"/>
              <a:gd name="connsiteX72" fmla="*/ 161423 w 1062822"/>
              <a:gd name="connsiteY72" fmla="*/ 659121 h 931397"/>
              <a:gd name="connsiteX73" fmla="*/ 165423 w 1062822"/>
              <a:gd name="connsiteY73" fmla="*/ 659121 h 931397"/>
              <a:gd name="connsiteX74" fmla="*/ 166566 w 1062822"/>
              <a:gd name="connsiteY74" fmla="*/ 663121 h 931397"/>
              <a:gd name="connsiteX75" fmla="*/ 172280 w 1062822"/>
              <a:gd name="connsiteY75" fmla="*/ 680263 h 931397"/>
              <a:gd name="connsiteX76" fmla="*/ 173423 w 1062822"/>
              <a:gd name="connsiteY76" fmla="*/ 683692 h 931397"/>
              <a:gd name="connsiteX77" fmla="*/ 171137 w 1062822"/>
              <a:gd name="connsiteY77" fmla="*/ 685977 h 931397"/>
              <a:gd name="connsiteX78" fmla="*/ 165423 w 1062822"/>
              <a:gd name="connsiteY78" fmla="*/ 691691 h 931397"/>
              <a:gd name="connsiteX79" fmla="*/ 164852 w 1062822"/>
              <a:gd name="connsiteY79" fmla="*/ 692834 h 931397"/>
              <a:gd name="connsiteX80" fmla="*/ 163709 w 1062822"/>
              <a:gd name="connsiteY80" fmla="*/ 692834 h 931397"/>
              <a:gd name="connsiteX81" fmla="*/ 152852 w 1062822"/>
              <a:gd name="connsiteY81" fmla="*/ 698548 h 931397"/>
              <a:gd name="connsiteX82" fmla="*/ 152852 w 1062822"/>
              <a:gd name="connsiteY82" fmla="*/ 719119 h 931397"/>
              <a:gd name="connsiteX83" fmla="*/ 191137 w 1062822"/>
              <a:gd name="connsiteY83" fmla="*/ 743118 h 931397"/>
              <a:gd name="connsiteX84" fmla="*/ 233421 w 1062822"/>
              <a:gd name="connsiteY84" fmla="*/ 735690 h 931397"/>
              <a:gd name="connsiteX85" fmla="*/ 286562 w 1062822"/>
              <a:gd name="connsiteY85" fmla="*/ 767118 h 931397"/>
              <a:gd name="connsiteX86" fmla="*/ 350560 w 1062822"/>
              <a:gd name="connsiteY86" fmla="*/ 785403 h 931397"/>
              <a:gd name="connsiteX87" fmla="*/ 353417 w 1062822"/>
              <a:gd name="connsiteY87" fmla="*/ 784831 h 931397"/>
              <a:gd name="connsiteX88" fmla="*/ 362560 w 1062822"/>
              <a:gd name="connsiteY88" fmla="*/ 783688 h 931397"/>
              <a:gd name="connsiteX89" fmla="*/ 365988 w 1062822"/>
              <a:gd name="connsiteY89" fmla="*/ 783117 h 931397"/>
              <a:gd name="connsiteX90" fmla="*/ 365988 w 1062822"/>
              <a:gd name="connsiteY90" fmla="*/ 783688 h 931397"/>
              <a:gd name="connsiteX91" fmla="*/ 381987 w 1062822"/>
              <a:gd name="connsiteY91" fmla="*/ 781974 h 931397"/>
              <a:gd name="connsiteX92" fmla="*/ 416844 w 1062822"/>
              <a:gd name="connsiteY92" fmla="*/ 777974 h 931397"/>
              <a:gd name="connsiteX93" fmla="*/ 489984 w 1062822"/>
              <a:gd name="connsiteY93" fmla="*/ 729976 h 931397"/>
              <a:gd name="connsiteX94" fmla="*/ 503126 w 1062822"/>
              <a:gd name="connsiteY94" fmla="*/ 731690 h 931397"/>
              <a:gd name="connsiteX95" fmla="*/ 507697 w 1062822"/>
              <a:gd name="connsiteY95" fmla="*/ 732261 h 931397"/>
              <a:gd name="connsiteX96" fmla="*/ 510555 w 1062822"/>
              <a:gd name="connsiteY96" fmla="*/ 732261 h 931397"/>
              <a:gd name="connsiteX97" fmla="*/ 511126 w 1062822"/>
              <a:gd name="connsiteY97" fmla="*/ 733404 h 931397"/>
              <a:gd name="connsiteX98" fmla="*/ 513983 w 1062822"/>
              <a:gd name="connsiteY98" fmla="*/ 733404 h 931397"/>
              <a:gd name="connsiteX99" fmla="*/ 523126 w 1062822"/>
              <a:gd name="connsiteY99" fmla="*/ 755118 h 931397"/>
              <a:gd name="connsiteX100" fmla="*/ 543125 w 1062822"/>
              <a:gd name="connsiteY100" fmla="*/ 761403 h 931397"/>
              <a:gd name="connsiteX101" fmla="*/ 570553 w 1062822"/>
              <a:gd name="connsiteY101" fmla="*/ 801974 h 931397"/>
              <a:gd name="connsiteX102" fmla="*/ 552268 w 1062822"/>
              <a:gd name="connsiteY102" fmla="*/ 842543 h 931397"/>
              <a:gd name="connsiteX103" fmla="*/ 563124 w 1062822"/>
              <a:gd name="connsiteY103" fmla="*/ 870543 h 931397"/>
              <a:gd name="connsiteX104" fmla="*/ 594552 w 1062822"/>
              <a:gd name="connsiteY104" fmla="*/ 881399 h 931397"/>
              <a:gd name="connsiteX105" fmla="*/ 599695 w 1062822"/>
              <a:gd name="connsiteY105" fmla="*/ 915113 h 931397"/>
              <a:gd name="connsiteX106" fmla="*/ 636836 w 1062822"/>
              <a:gd name="connsiteY106" fmla="*/ 918541 h 931397"/>
              <a:gd name="connsiteX107" fmla="*/ 641979 w 1062822"/>
              <a:gd name="connsiteY107" fmla="*/ 901970 h 931397"/>
              <a:gd name="connsiteX108" fmla="*/ 695120 w 1062822"/>
              <a:gd name="connsiteY108" fmla="*/ 873971 h 931397"/>
              <a:gd name="connsiteX109" fmla="*/ 728262 w 1062822"/>
              <a:gd name="connsiteY109" fmla="*/ 876257 h 931397"/>
              <a:gd name="connsiteX110" fmla="*/ 766546 w 1062822"/>
              <a:gd name="connsiteY110" fmla="*/ 918541 h 931397"/>
              <a:gd name="connsiteX111" fmla="*/ 792260 w 1062822"/>
              <a:gd name="connsiteY111" fmla="*/ 907684 h 931397"/>
              <a:gd name="connsiteX112" fmla="*/ 808831 w 1062822"/>
              <a:gd name="connsiteY112" fmla="*/ 909398 h 931397"/>
              <a:gd name="connsiteX113" fmla="*/ 816259 w 1062822"/>
              <a:gd name="connsiteY113" fmla="*/ 929398 h 931397"/>
              <a:gd name="connsiteX114" fmla="*/ 828830 w 1062822"/>
              <a:gd name="connsiteY114" fmla="*/ 931683 h 931397"/>
              <a:gd name="connsiteX115" fmla="*/ 847115 w 1062822"/>
              <a:gd name="connsiteY115" fmla="*/ 905399 h 931397"/>
              <a:gd name="connsiteX116" fmla="*/ 920827 w 1062822"/>
              <a:gd name="connsiteY116" fmla="*/ 877971 h 931397"/>
              <a:gd name="connsiteX117" fmla="*/ 986539 w 1062822"/>
              <a:gd name="connsiteY117" fmla="*/ 798545 h 931397"/>
              <a:gd name="connsiteX118" fmla="*/ 1008824 w 1062822"/>
              <a:gd name="connsiteY118" fmla="*/ 722547 h 931397"/>
              <a:gd name="connsiteX119" fmla="*/ 1007110 w 1062822"/>
              <a:gd name="connsiteY119" fmla="*/ 672835 h 931397"/>
              <a:gd name="connsiteX120" fmla="*/ 979111 w 1062822"/>
              <a:gd name="connsiteY120" fmla="*/ 667121 h 931397"/>
              <a:gd name="connsiteX121" fmla="*/ 995682 w 1062822"/>
              <a:gd name="connsiteY121" fmla="*/ 648836 h 931397"/>
              <a:gd name="connsiteX122" fmla="*/ 992253 w 1062822"/>
              <a:gd name="connsiteY122" fmla="*/ 619122 h 931397"/>
              <a:gd name="connsiteX123" fmla="*/ 922541 w 1062822"/>
              <a:gd name="connsiteY123" fmla="*/ 548839 h 931397"/>
              <a:gd name="connsiteX124" fmla="*/ 922541 w 1062822"/>
              <a:gd name="connsiteY124" fmla="*/ 513412 h 931397"/>
              <a:gd name="connsiteX125" fmla="*/ 942541 w 1062822"/>
              <a:gd name="connsiteY125" fmla="*/ 487698 h 931397"/>
              <a:gd name="connsiteX126" fmla="*/ 962540 w 1062822"/>
              <a:gd name="connsiteY126" fmla="*/ 478556 h 931397"/>
              <a:gd name="connsiteX127" fmla="*/ 964825 w 1062822"/>
              <a:gd name="connsiteY127" fmla="*/ 457985 h 931397"/>
              <a:gd name="connsiteX128" fmla="*/ 913398 w 1062822"/>
              <a:gd name="connsiteY128" fmla="*/ 457985 h 931397"/>
              <a:gd name="connsiteX129" fmla="*/ 904256 w 1062822"/>
              <a:gd name="connsiteY129" fmla="*/ 485984 h 931397"/>
              <a:gd name="connsiteX130" fmla="*/ 880257 w 1062822"/>
              <a:gd name="connsiteY130" fmla="*/ 480270 h 931397"/>
              <a:gd name="connsiteX131" fmla="*/ 851115 w 1062822"/>
              <a:gd name="connsiteY131" fmla="*/ 448842 h 931397"/>
              <a:gd name="connsiteX132" fmla="*/ 869400 w 1062822"/>
              <a:gd name="connsiteY132" fmla="*/ 400844 h 931397"/>
              <a:gd name="connsiteX133" fmla="*/ 895114 w 1062822"/>
              <a:gd name="connsiteY133" fmla="*/ 373416 h 931397"/>
              <a:gd name="connsiteX134" fmla="*/ 918541 w 1062822"/>
              <a:gd name="connsiteY134" fmla="*/ 375130 h 931397"/>
              <a:gd name="connsiteX135" fmla="*/ 915113 w 1062822"/>
              <a:gd name="connsiteY135" fmla="*/ 417415 h 931397"/>
              <a:gd name="connsiteX136" fmla="*/ 927684 w 1062822"/>
              <a:gd name="connsiteY136" fmla="*/ 428843 h 931397"/>
              <a:gd name="connsiteX137" fmla="*/ 959111 w 1062822"/>
              <a:gd name="connsiteY137" fmla="*/ 397415 h 931397"/>
              <a:gd name="connsiteX138" fmla="*/ 969968 w 1062822"/>
              <a:gd name="connsiteY138" fmla="*/ 395701 h 931397"/>
              <a:gd name="connsiteX139" fmla="*/ 966540 w 1062822"/>
              <a:gd name="connsiteY139" fmla="*/ 371131 h 931397"/>
              <a:gd name="connsiteX140" fmla="*/ 995682 w 1062822"/>
              <a:gd name="connsiteY140" fmla="*/ 336275 h 931397"/>
              <a:gd name="connsiteX141" fmla="*/ 1017967 w 1062822"/>
              <a:gd name="connsiteY141" fmla="*/ 337989 h 931397"/>
              <a:gd name="connsiteX142" fmla="*/ 1030537 w 1062822"/>
              <a:gd name="connsiteY142" fmla="*/ 297419 h 931397"/>
              <a:gd name="connsiteX143" fmla="*/ 1045394 w 1062822"/>
              <a:gd name="connsiteY143" fmla="*/ 289419 h 931397"/>
              <a:gd name="connsiteX144" fmla="*/ 1047108 w 1062822"/>
              <a:gd name="connsiteY144" fmla="*/ 264277 h 931397"/>
              <a:gd name="connsiteX145" fmla="*/ 1032823 w 1062822"/>
              <a:gd name="connsiteY145" fmla="*/ 248849 h 93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062822" h="931397">
                <a:moveTo>
                  <a:pt x="1031109" y="208850"/>
                </a:moveTo>
                <a:lnTo>
                  <a:pt x="1059680" y="207136"/>
                </a:lnTo>
                <a:lnTo>
                  <a:pt x="1057394" y="103711"/>
                </a:lnTo>
                <a:lnTo>
                  <a:pt x="1037966" y="115710"/>
                </a:lnTo>
                <a:lnTo>
                  <a:pt x="1030537" y="141995"/>
                </a:lnTo>
                <a:lnTo>
                  <a:pt x="997396" y="141995"/>
                </a:lnTo>
                <a:lnTo>
                  <a:pt x="902542" y="88283"/>
                </a:lnTo>
                <a:lnTo>
                  <a:pt x="833401" y="5428"/>
                </a:lnTo>
                <a:lnTo>
                  <a:pt x="763689" y="4286"/>
                </a:lnTo>
                <a:lnTo>
                  <a:pt x="745975" y="20285"/>
                </a:lnTo>
                <a:lnTo>
                  <a:pt x="768261" y="71712"/>
                </a:lnTo>
                <a:lnTo>
                  <a:pt x="760832" y="120282"/>
                </a:lnTo>
                <a:lnTo>
                  <a:pt x="732262" y="132281"/>
                </a:lnTo>
                <a:lnTo>
                  <a:pt x="716834" y="131139"/>
                </a:lnTo>
                <a:lnTo>
                  <a:pt x="715691" y="179137"/>
                </a:lnTo>
                <a:lnTo>
                  <a:pt x="731690" y="182565"/>
                </a:lnTo>
                <a:lnTo>
                  <a:pt x="761404" y="169994"/>
                </a:lnTo>
                <a:lnTo>
                  <a:pt x="799688" y="188279"/>
                </a:lnTo>
                <a:lnTo>
                  <a:pt x="799688" y="206565"/>
                </a:lnTo>
                <a:lnTo>
                  <a:pt x="772261" y="208850"/>
                </a:lnTo>
                <a:lnTo>
                  <a:pt x="749975" y="256849"/>
                </a:lnTo>
                <a:lnTo>
                  <a:pt x="729976" y="258563"/>
                </a:lnTo>
                <a:lnTo>
                  <a:pt x="658550" y="352845"/>
                </a:lnTo>
                <a:lnTo>
                  <a:pt x="583695" y="385987"/>
                </a:lnTo>
                <a:lnTo>
                  <a:pt x="532268" y="389987"/>
                </a:lnTo>
                <a:lnTo>
                  <a:pt x="497412" y="365988"/>
                </a:lnTo>
                <a:lnTo>
                  <a:pt x="447699" y="391701"/>
                </a:lnTo>
                <a:lnTo>
                  <a:pt x="394558" y="375130"/>
                </a:lnTo>
                <a:lnTo>
                  <a:pt x="381987" y="339703"/>
                </a:lnTo>
                <a:lnTo>
                  <a:pt x="292276" y="334560"/>
                </a:lnTo>
                <a:lnTo>
                  <a:pt x="244849" y="256849"/>
                </a:lnTo>
                <a:lnTo>
                  <a:pt x="224278" y="256849"/>
                </a:lnTo>
                <a:lnTo>
                  <a:pt x="208279" y="220850"/>
                </a:lnTo>
                <a:lnTo>
                  <a:pt x="188851" y="219136"/>
                </a:lnTo>
                <a:lnTo>
                  <a:pt x="163709" y="282562"/>
                </a:lnTo>
                <a:lnTo>
                  <a:pt x="128853" y="280848"/>
                </a:lnTo>
                <a:lnTo>
                  <a:pt x="92283" y="361417"/>
                </a:lnTo>
                <a:lnTo>
                  <a:pt x="123710" y="400844"/>
                </a:lnTo>
                <a:lnTo>
                  <a:pt x="59141" y="489412"/>
                </a:lnTo>
                <a:lnTo>
                  <a:pt x="26571" y="484270"/>
                </a:lnTo>
                <a:lnTo>
                  <a:pt x="4286" y="511697"/>
                </a:lnTo>
                <a:lnTo>
                  <a:pt x="10000" y="528268"/>
                </a:lnTo>
                <a:lnTo>
                  <a:pt x="35713" y="530554"/>
                </a:lnTo>
                <a:lnTo>
                  <a:pt x="48284" y="559696"/>
                </a:lnTo>
                <a:lnTo>
                  <a:pt x="73998" y="565410"/>
                </a:lnTo>
                <a:lnTo>
                  <a:pt x="79712" y="572838"/>
                </a:lnTo>
                <a:lnTo>
                  <a:pt x="101425" y="585981"/>
                </a:lnTo>
                <a:lnTo>
                  <a:pt x="101997" y="585981"/>
                </a:lnTo>
                <a:lnTo>
                  <a:pt x="102568" y="586552"/>
                </a:lnTo>
                <a:lnTo>
                  <a:pt x="112282" y="596266"/>
                </a:lnTo>
                <a:lnTo>
                  <a:pt x="115710" y="596266"/>
                </a:lnTo>
                <a:lnTo>
                  <a:pt x="117996" y="596266"/>
                </a:lnTo>
                <a:lnTo>
                  <a:pt x="119710" y="597980"/>
                </a:lnTo>
                <a:lnTo>
                  <a:pt x="122567" y="601409"/>
                </a:lnTo>
                <a:lnTo>
                  <a:pt x="147709" y="591123"/>
                </a:lnTo>
                <a:lnTo>
                  <a:pt x="148852" y="590552"/>
                </a:lnTo>
                <a:lnTo>
                  <a:pt x="149995" y="590552"/>
                </a:lnTo>
                <a:lnTo>
                  <a:pt x="167137" y="590552"/>
                </a:lnTo>
                <a:lnTo>
                  <a:pt x="169423" y="590552"/>
                </a:lnTo>
                <a:lnTo>
                  <a:pt x="171137" y="592266"/>
                </a:lnTo>
                <a:lnTo>
                  <a:pt x="176851" y="597980"/>
                </a:lnTo>
                <a:lnTo>
                  <a:pt x="178566" y="599694"/>
                </a:lnTo>
                <a:lnTo>
                  <a:pt x="178566" y="601980"/>
                </a:lnTo>
                <a:lnTo>
                  <a:pt x="178566" y="624837"/>
                </a:lnTo>
                <a:lnTo>
                  <a:pt x="178566" y="627122"/>
                </a:lnTo>
                <a:lnTo>
                  <a:pt x="176851" y="628836"/>
                </a:lnTo>
                <a:lnTo>
                  <a:pt x="167137" y="638550"/>
                </a:lnTo>
                <a:lnTo>
                  <a:pt x="167137" y="647693"/>
                </a:lnTo>
                <a:lnTo>
                  <a:pt x="167137" y="652836"/>
                </a:lnTo>
                <a:lnTo>
                  <a:pt x="161995" y="653407"/>
                </a:lnTo>
                <a:lnTo>
                  <a:pt x="158566" y="653978"/>
                </a:lnTo>
                <a:lnTo>
                  <a:pt x="160280" y="659121"/>
                </a:lnTo>
                <a:lnTo>
                  <a:pt x="161423" y="659121"/>
                </a:lnTo>
                <a:lnTo>
                  <a:pt x="165423" y="659121"/>
                </a:lnTo>
                <a:lnTo>
                  <a:pt x="166566" y="663121"/>
                </a:lnTo>
                <a:lnTo>
                  <a:pt x="172280" y="680263"/>
                </a:lnTo>
                <a:lnTo>
                  <a:pt x="173423" y="683692"/>
                </a:lnTo>
                <a:lnTo>
                  <a:pt x="171137" y="685977"/>
                </a:lnTo>
                <a:lnTo>
                  <a:pt x="165423" y="691691"/>
                </a:lnTo>
                <a:lnTo>
                  <a:pt x="164852" y="692834"/>
                </a:lnTo>
                <a:lnTo>
                  <a:pt x="163709" y="692834"/>
                </a:lnTo>
                <a:lnTo>
                  <a:pt x="152852" y="698548"/>
                </a:lnTo>
                <a:lnTo>
                  <a:pt x="152852" y="719119"/>
                </a:lnTo>
                <a:lnTo>
                  <a:pt x="191137" y="743118"/>
                </a:lnTo>
                <a:lnTo>
                  <a:pt x="233421" y="735690"/>
                </a:lnTo>
                <a:lnTo>
                  <a:pt x="286562" y="767118"/>
                </a:lnTo>
                <a:lnTo>
                  <a:pt x="350560" y="785403"/>
                </a:lnTo>
                <a:lnTo>
                  <a:pt x="353417" y="784831"/>
                </a:lnTo>
                <a:lnTo>
                  <a:pt x="362560" y="783688"/>
                </a:lnTo>
                <a:lnTo>
                  <a:pt x="365988" y="783117"/>
                </a:lnTo>
                <a:lnTo>
                  <a:pt x="365988" y="783688"/>
                </a:lnTo>
                <a:lnTo>
                  <a:pt x="381987" y="781974"/>
                </a:lnTo>
                <a:lnTo>
                  <a:pt x="416844" y="777974"/>
                </a:lnTo>
                <a:lnTo>
                  <a:pt x="489984" y="729976"/>
                </a:lnTo>
                <a:lnTo>
                  <a:pt x="503126" y="731690"/>
                </a:lnTo>
                <a:lnTo>
                  <a:pt x="507697" y="732261"/>
                </a:lnTo>
                <a:lnTo>
                  <a:pt x="510555" y="732261"/>
                </a:lnTo>
                <a:lnTo>
                  <a:pt x="511126" y="733404"/>
                </a:lnTo>
                <a:lnTo>
                  <a:pt x="513983" y="733404"/>
                </a:lnTo>
                <a:lnTo>
                  <a:pt x="523126" y="755118"/>
                </a:lnTo>
                <a:lnTo>
                  <a:pt x="543125" y="761403"/>
                </a:lnTo>
                <a:lnTo>
                  <a:pt x="570553" y="801974"/>
                </a:lnTo>
                <a:lnTo>
                  <a:pt x="552268" y="842543"/>
                </a:lnTo>
                <a:lnTo>
                  <a:pt x="563124" y="870543"/>
                </a:lnTo>
                <a:lnTo>
                  <a:pt x="594552" y="881399"/>
                </a:lnTo>
                <a:lnTo>
                  <a:pt x="599695" y="915113"/>
                </a:lnTo>
                <a:lnTo>
                  <a:pt x="636836" y="918541"/>
                </a:lnTo>
                <a:lnTo>
                  <a:pt x="641979" y="901970"/>
                </a:lnTo>
                <a:lnTo>
                  <a:pt x="695120" y="873971"/>
                </a:lnTo>
                <a:lnTo>
                  <a:pt x="728262" y="876257"/>
                </a:lnTo>
                <a:lnTo>
                  <a:pt x="766546" y="918541"/>
                </a:lnTo>
                <a:lnTo>
                  <a:pt x="792260" y="907684"/>
                </a:lnTo>
                <a:lnTo>
                  <a:pt x="808831" y="909398"/>
                </a:lnTo>
                <a:lnTo>
                  <a:pt x="816259" y="929398"/>
                </a:lnTo>
                <a:lnTo>
                  <a:pt x="828830" y="931683"/>
                </a:lnTo>
                <a:lnTo>
                  <a:pt x="847115" y="905399"/>
                </a:lnTo>
                <a:lnTo>
                  <a:pt x="920827" y="877971"/>
                </a:lnTo>
                <a:lnTo>
                  <a:pt x="986539" y="798545"/>
                </a:lnTo>
                <a:lnTo>
                  <a:pt x="1008824" y="722547"/>
                </a:lnTo>
                <a:lnTo>
                  <a:pt x="1007110" y="672835"/>
                </a:lnTo>
                <a:lnTo>
                  <a:pt x="979111" y="667121"/>
                </a:lnTo>
                <a:lnTo>
                  <a:pt x="995682" y="648836"/>
                </a:lnTo>
                <a:lnTo>
                  <a:pt x="992253" y="619122"/>
                </a:lnTo>
                <a:lnTo>
                  <a:pt x="922541" y="548839"/>
                </a:lnTo>
                <a:lnTo>
                  <a:pt x="922541" y="513412"/>
                </a:lnTo>
                <a:lnTo>
                  <a:pt x="942541" y="487698"/>
                </a:lnTo>
                <a:lnTo>
                  <a:pt x="962540" y="478556"/>
                </a:lnTo>
                <a:lnTo>
                  <a:pt x="964825" y="457985"/>
                </a:lnTo>
                <a:lnTo>
                  <a:pt x="913398" y="457985"/>
                </a:lnTo>
                <a:lnTo>
                  <a:pt x="904256" y="485984"/>
                </a:lnTo>
                <a:lnTo>
                  <a:pt x="880257" y="480270"/>
                </a:lnTo>
                <a:lnTo>
                  <a:pt x="851115" y="448842"/>
                </a:lnTo>
                <a:lnTo>
                  <a:pt x="869400" y="400844"/>
                </a:lnTo>
                <a:lnTo>
                  <a:pt x="895114" y="373416"/>
                </a:lnTo>
                <a:lnTo>
                  <a:pt x="918541" y="375130"/>
                </a:lnTo>
                <a:lnTo>
                  <a:pt x="915113" y="417415"/>
                </a:lnTo>
                <a:lnTo>
                  <a:pt x="927684" y="428843"/>
                </a:lnTo>
                <a:lnTo>
                  <a:pt x="959111" y="397415"/>
                </a:lnTo>
                <a:lnTo>
                  <a:pt x="969968" y="395701"/>
                </a:lnTo>
                <a:lnTo>
                  <a:pt x="966540" y="371131"/>
                </a:lnTo>
                <a:lnTo>
                  <a:pt x="995682" y="336275"/>
                </a:lnTo>
                <a:lnTo>
                  <a:pt x="1017967" y="337989"/>
                </a:lnTo>
                <a:lnTo>
                  <a:pt x="1030537" y="297419"/>
                </a:lnTo>
                <a:lnTo>
                  <a:pt x="1045394" y="289419"/>
                </a:lnTo>
                <a:lnTo>
                  <a:pt x="1047108" y="264277"/>
                </a:lnTo>
                <a:lnTo>
                  <a:pt x="1032823" y="248849"/>
                </a:lnTo>
                <a:close/>
              </a:path>
            </a:pathLst>
          </a:custGeom>
          <a:solidFill>
            <a:srgbClr val="6946C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4359EF37-954C-F125-C08C-30CE9F8F5B92}"/>
              </a:ext>
            </a:extLst>
          </p:cNvPr>
          <p:cNvSpPr txBox="1"/>
          <p:nvPr userDrawn="1"/>
        </p:nvSpPr>
        <p:spPr>
          <a:xfrm>
            <a:off x="5861502" y="5801553"/>
            <a:ext cx="20911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</a:rPr>
              <a:t>10 excellence centers in 4 countries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87AFA4AA-349F-BAB0-C0B6-CFECD9A1E2C8}"/>
              </a:ext>
            </a:extLst>
          </p:cNvPr>
          <p:cNvSpPr txBox="1"/>
          <p:nvPr userDrawn="1"/>
        </p:nvSpPr>
        <p:spPr>
          <a:xfrm>
            <a:off x="8807733" y="5792080"/>
            <a:ext cx="103842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EGYPT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Cairo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58FB406-B468-5564-0C58-C3C85392F4FE}"/>
              </a:ext>
            </a:extLst>
          </p:cNvPr>
          <p:cNvSpPr txBox="1"/>
          <p:nvPr userDrawn="1"/>
        </p:nvSpPr>
        <p:spPr>
          <a:xfrm>
            <a:off x="8045453" y="5794926"/>
            <a:ext cx="1038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INDIA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Bangalore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Chennai (2)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Coimbatore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Mumbai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Pune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EA8066D4-AE68-5FF8-03A9-C782C6321EDF}"/>
              </a:ext>
            </a:extLst>
          </p:cNvPr>
          <p:cNvSpPr txBox="1"/>
          <p:nvPr userDrawn="1"/>
        </p:nvSpPr>
        <p:spPr>
          <a:xfrm>
            <a:off x="9416154" y="5791965"/>
            <a:ext cx="103842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MOROCCO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Tangier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77BF31F-FEAC-6554-E5D9-320A2225B9D6}"/>
              </a:ext>
            </a:extLst>
          </p:cNvPr>
          <p:cNvSpPr txBox="1"/>
          <p:nvPr userDrawn="1"/>
        </p:nvSpPr>
        <p:spPr>
          <a:xfrm>
            <a:off x="10159856" y="5788520"/>
            <a:ext cx="1038425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solidFill>
                  <a:srgbClr val="66A6C2"/>
                </a:solidFill>
              </a:rPr>
              <a:t>ROMANIA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Bucharest</a:t>
            </a:r>
          </a:p>
          <a:p>
            <a:pPr>
              <a:lnSpc>
                <a:spcPts val="1100"/>
              </a:lnSpc>
            </a:pPr>
            <a:r>
              <a:rPr lang="en-US" sz="1000">
                <a:solidFill>
                  <a:schemeClr val="bg1"/>
                </a:solidFill>
              </a:rPr>
              <a:t>Iasi</a:t>
            </a:r>
          </a:p>
        </p:txBody>
      </p:sp>
      <p:sp>
        <p:nvSpPr>
          <p:cNvPr id="265" name="Freihandform: Form 137">
            <a:extLst>
              <a:ext uri="{FF2B5EF4-FFF2-40B4-BE49-F238E27FC236}">
                <a16:creationId xmlns:a16="http://schemas.microsoft.com/office/drawing/2014/main" id="{EE1CCC8E-2F6C-F160-30A4-25479999CEBF}"/>
              </a:ext>
            </a:extLst>
          </p:cNvPr>
          <p:cNvSpPr/>
          <p:nvPr userDrawn="1"/>
        </p:nvSpPr>
        <p:spPr>
          <a:xfrm>
            <a:off x="3895969" y="1509202"/>
            <a:ext cx="1065012" cy="996739"/>
          </a:xfrm>
          <a:custGeom>
            <a:avLst/>
            <a:gdLst>
              <a:gd name="connsiteX0" fmla="*/ 320845 w 748546"/>
              <a:gd name="connsiteY0" fmla="*/ 45997 h 737118"/>
              <a:gd name="connsiteX1" fmla="*/ 312274 w 748546"/>
              <a:gd name="connsiteY1" fmla="*/ 115138 h 737118"/>
              <a:gd name="connsiteX2" fmla="*/ 360844 w 748546"/>
              <a:gd name="connsiteY2" fmla="*/ 144279 h 737118"/>
              <a:gd name="connsiteX3" fmla="*/ 342559 w 748546"/>
              <a:gd name="connsiteY3" fmla="*/ 191706 h 737118"/>
              <a:gd name="connsiteX4" fmla="*/ 277989 w 748546"/>
              <a:gd name="connsiteY4" fmla="*/ 139137 h 737118"/>
              <a:gd name="connsiteX5" fmla="*/ 216849 w 748546"/>
              <a:gd name="connsiteY5" fmla="*/ 153422 h 737118"/>
              <a:gd name="connsiteX6" fmla="*/ 229420 w 748546"/>
              <a:gd name="connsiteY6" fmla="*/ 222563 h 737118"/>
              <a:gd name="connsiteX7" fmla="*/ 295703 w 748546"/>
              <a:gd name="connsiteY7" fmla="*/ 240848 h 737118"/>
              <a:gd name="connsiteX8" fmla="*/ 299703 w 748546"/>
              <a:gd name="connsiteY8" fmla="*/ 255133 h 737118"/>
              <a:gd name="connsiteX9" fmla="*/ 200849 w 748546"/>
              <a:gd name="connsiteY9" fmla="*/ 285989 h 737118"/>
              <a:gd name="connsiteX10" fmla="*/ 144851 w 748546"/>
              <a:gd name="connsiteY10" fmla="*/ 378557 h 737118"/>
              <a:gd name="connsiteX11" fmla="*/ 164850 w 748546"/>
              <a:gd name="connsiteY11" fmla="*/ 476840 h 737118"/>
              <a:gd name="connsiteX12" fmla="*/ 196849 w 748546"/>
              <a:gd name="connsiteY12" fmla="*/ 498553 h 737118"/>
              <a:gd name="connsiteX13" fmla="*/ 221991 w 748546"/>
              <a:gd name="connsiteY13" fmla="*/ 475126 h 737118"/>
              <a:gd name="connsiteX14" fmla="*/ 229420 w 748546"/>
              <a:gd name="connsiteY14" fmla="*/ 489411 h 737118"/>
              <a:gd name="connsiteX15" fmla="*/ 198563 w 748546"/>
              <a:gd name="connsiteY15" fmla="*/ 525410 h 737118"/>
              <a:gd name="connsiteX16" fmla="*/ 80282 w 748546"/>
              <a:gd name="connsiteY16" fmla="*/ 580265 h 737118"/>
              <a:gd name="connsiteX17" fmla="*/ 4284 w 748546"/>
              <a:gd name="connsiteY17" fmla="*/ 598550 h 737118"/>
              <a:gd name="connsiteX18" fmla="*/ 2570 w 748546"/>
              <a:gd name="connsiteY18" fmla="*/ 625406 h 737118"/>
              <a:gd name="connsiteX19" fmla="*/ 176850 w 748546"/>
              <a:gd name="connsiteY19" fmla="*/ 574551 h 737118"/>
              <a:gd name="connsiteX20" fmla="*/ 248847 w 748546"/>
              <a:gd name="connsiteY20" fmla="*/ 554552 h 737118"/>
              <a:gd name="connsiteX21" fmla="*/ 315702 w 748546"/>
              <a:gd name="connsiteY21" fmla="*/ 472840 h 737118"/>
              <a:gd name="connsiteX22" fmla="*/ 389414 w 748546"/>
              <a:gd name="connsiteY22" fmla="*/ 424270 h 737118"/>
              <a:gd name="connsiteX23" fmla="*/ 351701 w 748546"/>
              <a:gd name="connsiteY23" fmla="*/ 487697 h 737118"/>
              <a:gd name="connsiteX24" fmla="*/ 392843 w 748546"/>
              <a:gd name="connsiteY24" fmla="*/ 492839 h 737118"/>
              <a:gd name="connsiteX25" fmla="*/ 463126 w 748546"/>
              <a:gd name="connsiteY25" fmla="*/ 461983 h 737118"/>
              <a:gd name="connsiteX26" fmla="*/ 475697 w 748546"/>
              <a:gd name="connsiteY26" fmla="*/ 512839 h 737118"/>
              <a:gd name="connsiteX27" fmla="*/ 524267 w 748546"/>
              <a:gd name="connsiteY27" fmla="*/ 523695 h 737118"/>
              <a:gd name="connsiteX28" fmla="*/ 575122 w 748546"/>
              <a:gd name="connsiteY28" fmla="*/ 572837 h 737118"/>
              <a:gd name="connsiteX29" fmla="*/ 578551 w 748546"/>
              <a:gd name="connsiteY29" fmla="*/ 609407 h 737118"/>
              <a:gd name="connsiteX30" fmla="*/ 571123 w 748546"/>
              <a:gd name="connsiteY30" fmla="*/ 617978 h 737118"/>
              <a:gd name="connsiteX31" fmla="*/ 580265 w 748546"/>
              <a:gd name="connsiteY31" fmla="*/ 652834 h 737118"/>
              <a:gd name="connsiteX32" fmla="*/ 592836 w 748546"/>
              <a:gd name="connsiteY32" fmla="*/ 652834 h 737118"/>
              <a:gd name="connsiteX33" fmla="*/ 594550 w 748546"/>
              <a:gd name="connsiteY33" fmla="*/ 594550 h 737118"/>
              <a:gd name="connsiteX34" fmla="*/ 608836 w 748546"/>
              <a:gd name="connsiteY34" fmla="*/ 594550 h 737118"/>
              <a:gd name="connsiteX35" fmla="*/ 612836 w 748546"/>
              <a:gd name="connsiteY35" fmla="*/ 737974 h 737118"/>
              <a:gd name="connsiteX36" fmla="*/ 648834 w 748546"/>
              <a:gd name="connsiteY36" fmla="*/ 707118 h 737118"/>
              <a:gd name="connsiteX37" fmla="*/ 623121 w 748546"/>
              <a:gd name="connsiteY37" fmla="*/ 557980 h 737118"/>
              <a:gd name="connsiteX38" fmla="*/ 585408 w 748546"/>
              <a:gd name="connsiteY38" fmla="*/ 557980 h 737118"/>
              <a:gd name="connsiteX39" fmla="*/ 544266 w 748546"/>
              <a:gd name="connsiteY39" fmla="*/ 505410 h 737118"/>
              <a:gd name="connsiteX40" fmla="*/ 747688 w 748546"/>
              <a:gd name="connsiteY40" fmla="*/ 160850 h 737118"/>
              <a:gd name="connsiteX41" fmla="*/ 545981 w 748546"/>
              <a:gd name="connsiteY41" fmla="*/ 2570 h 73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8546" h="737118">
                <a:moveTo>
                  <a:pt x="320845" y="45997"/>
                </a:moveTo>
                <a:lnTo>
                  <a:pt x="312274" y="115138"/>
                </a:lnTo>
                <a:lnTo>
                  <a:pt x="360844" y="144279"/>
                </a:lnTo>
                <a:lnTo>
                  <a:pt x="342559" y="191706"/>
                </a:lnTo>
                <a:lnTo>
                  <a:pt x="277989" y="139137"/>
                </a:lnTo>
                <a:lnTo>
                  <a:pt x="216849" y="153422"/>
                </a:lnTo>
                <a:lnTo>
                  <a:pt x="229420" y="222563"/>
                </a:lnTo>
                <a:lnTo>
                  <a:pt x="295703" y="240848"/>
                </a:lnTo>
                <a:lnTo>
                  <a:pt x="299703" y="255133"/>
                </a:lnTo>
                <a:lnTo>
                  <a:pt x="200849" y="285989"/>
                </a:lnTo>
                <a:lnTo>
                  <a:pt x="144851" y="378557"/>
                </a:lnTo>
                <a:lnTo>
                  <a:pt x="164850" y="476840"/>
                </a:lnTo>
                <a:lnTo>
                  <a:pt x="196849" y="498553"/>
                </a:lnTo>
                <a:lnTo>
                  <a:pt x="221991" y="475126"/>
                </a:lnTo>
                <a:lnTo>
                  <a:pt x="229420" y="489411"/>
                </a:lnTo>
                <a:lnTo>
                  <a:pt x="198563" y="525410"/>
                </a:lnTo>
                <a:lnTo>
                  <a:pt x="80282" y="580265"/>
                </a:lnTo>
                <a:lnTo>
                  <a:pt x="4284" y="598550"/>
                </a:lnTo>
                <a:lnTo>
                  <a:pt x="2570" y="625406"/>
                </a:lnTo>
                <a:lnTo>
                  <a:pt x="176850" y="574551"/>
                </a:lnTo>
                <a:lnTo>
                  <a:pt x="248847" y="554552"/>
                </a:lnTo>
                <a:lnTo>
                  <a:pt x="315702" y="472840"/>
                </a:lnTo>
                <a:lnTo>
                  <a:pt x="389414" y="424270"/>
                </a:lnTo>
                <a:lnTo>
                  <a:pt x="351701" y="487697"/>
                </a:lnTo>
                <a:lnTo>
                  <a:pt x="392843" y="492839"/>
                </a:lnTo>
                <a:lnTo>
                  <a:pt x="463126" y="461983"/>
                </a:lnTo>
                <a:lnTo>
                  <a:pt x="475697" y="512839"/>
                </a:lnTo>
                <a:lnTo>
                  <a:pt x="524267" y="523695"/>
                </a:lnTo>
                <a:lnTo>
                  <a:pt x="575122" y="572837"/>
                </a:lnTo>
                <a:lnTo>
                  <a:pt x="578551" y="609407"/>
                </a:lnTo>
                <a:lnTo>
                  <a:pt x="571123" y="617978"/>
                </a:lnTo>
                <a:lnTo>
                  <a:pt x="580265" y="652834"/>
                </a:lnTo>
                <a:lnTo>
                  <a:pt x="592836" y="652834"/>
                </a:lnTo>
                <a:lnTo>
                  <a:pt x="594550" y="594550"/>
                </a:lnTo>
                <a:lnTo>
                  <a:pt x="608836" y="594550"/>
                </a:lnTo>
                <a:lnTo>
                  <a:pt x="612836" y="737974"/>
                </a:lnTo>
                <a:lnTo>
                  <a:pt x="648834" y="707118"/>
                </a:lnTo>
                <a:lnTo>
                  <a:pt x="623121" y="557980"/>
                </a:lnTo>
                <a:lnTo>
                  <a:pt x="585408" y="557980"/>
                </a:lnTo>
                <a:lnTo>
                  <a:pt x="544266" y="505410"/>
                </a:lnTo>
                <a:lnTo>
                  <a:pt x="747688" y="160850"/>
                </a:lnTo>
                <a:lnTo>
                  <a:pt x="545981" y="2570"/>
                </a:lnTo>
                <a:close/>
              </a:path>
            </a:pathLst>
          </a:custGeom>
          <a:solidFill>
            <a:srgbClr val="6946C7"/>
          </a:solidFill>
          <a:ln w="5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6" name="ZoneTexte 1">
            <a:extLst>
              <a:ext uri="{FF2B5EF4-FFF2-40B4-BE49-F238E27FC236}">
                <a16:creationId xmlns:a16="http://schemas.microsoft.com/office/drawing/2014/main" id="{D6C704DF-244C-1753-DF4E-67AD8FF66088}"/>
              </a:ext>
            </a:extLst>
          </p:cNvPr>
          <p:cNvSpPr txBox="1"/>
          <p:nvPr userDrawn="1"/>
        </p:nvSpPr>
        <p:spPr>
          <a:xfrm>
            <a:off x="561818" y="1431714"/>
            <a:ext cx="3621578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7" name="ZoneTexte 11">
            <a:extLst>
              <a:ext uri="{FF2B5EF4-FFF2-40B4-BE49-F238E27FC236}">
                <a16:creationId xmlns:a16="http://schemas.microsoft.com/office/drawing/2014/main" id="{6862FDA2-3F31-62BD-7CA2-1007FEB254A5}"/>
              </a:ext>
            </a:extLst>
          </p:cNvPr>
          <p:cNvSpPr txBox="1"/>
          <p:nvPr userDrawn="1"/>
        </p:nvSpPr>
        <p:spPr>
          <a:xfrm>
            <a:off x="2946950" y="3340047"/>
            <a:ext cx="1474459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8" name="ZoneTexte 11">
            <a:extLst>
              <a:ext uri="{FF2B5EF4-FFF2-40B4-BE49-F238E27FC236}">
                <a16:creationId xmlns:a16="http://schemas.microsoft.com/office/drawing/2014/main" id="{7631471E-15F0-9590-5CFE-6EDADAE6A1FE}"/>
              </a:ext>
            </a:extLst>
          </p:cNvPr>
          <p:cNvSpPr txBox="1"/>
          <p:nvPr userDrawn="1"/>
        </p:nvSpPr>
        <p:spPr>
          <a:xfrm>
            <a:off x="763762" y="2905932"/>
            <a:ext cx="1928293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chemeClr val="bg1"/>
              </a:solidFill>
              <a:cs typeface="Gotham-Medium"/>
            </a:endParaRPr>
          </a:p>
        </p:txBody>
      </p:sp>
      <p:sp>
        <p:nvSpPr>
          <p:cNvPr id="271" name="Text Placeholder 270">
            <a:extLst>
              <a:ext uri="{FF2B5EF4-FFF2-40B4-BE49-F238E27FC236}">
                <a16:creationId xmlns:a16="http://schemas.microsoft.com/office/drawing/2014/main" id="{AC23806C-7EDB-590B-83FA-8EC91C693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125" y="990600"/>
            <a:ext cx="4150328" cy="523220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Local &amp; Global Deployment</a:t>
            </a:r>
            <a:br>
              <a:rPr lang="en-US"/>
            </a:br>
            <a:r>
              <a:rPr lang="en-US"/>
              <a:t>cutting-edge  processes, tools, </a:t>
            </a:r>
            <a:br>
              <a:rPr lang="en-US"/>
            </a:br>
            <a:r>
              <a:rPr lang="en-US"/>
              <a:t>training and procurement</a:t>
            </a:r>
          </a:p>
          <a:p>
            <a:pPr lvl="0"/>
            <a:endParaRPr lang="en-US"/>
          </a:p>
          <a:p>
            <a:pPr lvl="0"/>
            <a:r>
              <a:rPr lang="en-US"/>
              <a:t>Employing 17,000+ technology </a:t>
            </a:r>
            <a:br>
              <a:rPr lang="en-US"/>
            </a:br>
            <a:r>
              <a:rPr lang="en-US"/>
              <a:t>loving game-changers</a:t>
            </a:r>
          </a:p>
          <a:p>
            <a:pPr lvl="0"/>
            <a:endParaRPr lang="en-US"/>
          </a:p>
          <a:p>
            <a:pPr lvl="0"/>
            <a:r>
              <a:rPr lang="en-US"/>
              <a:t>20 years solving complex business </a:t>
            </a:r>
            <a:br>
              <a:rPr lang="en-US"/>
            </a:br>
            <a:r>
              <a:rPr lang="en-US"/>
              <a:t>issues with our Essential Business Model</a:t>
            </a:r>
          </a:p>
          <a:p>
            <a:pPr lvl="0"/>
            <a:endParaRPr lang="en-US"/>
          </a:p>
          <a:p>
            <a:pPr lvl="0"/>
            <a:r>
              <a:rPr lang="en-US"/>
              <a:t>$1.4B 2022 revenue</a:t>
            </a:r>
          </a:p>
          <a:p>
            <a:pPr lvl="0"/>
            <a:endParaRPr lang="en-US"/>
          </a:p>
          <a:p>
            <a:pPr lvl="0"/>
            <a:r>
              <a:rPr lang="en-US"/>
              <a:t>Servicing 35+countries</a:t>
            </a:r>
          </a:p>
          <a:p>
            <a:pPr lvl="0"/>
            <a:endParaRPr lang="en-US"/>
          </a:p>
          <a:p>
            <a:pPr lvl="0"/>
            <a:r>
              <a:rPr lang="en-US"/>
              <a:t>Delivering speed up test creation,  maintainability and execution by 90%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9A7648B-99E7-ADDC-E52C-F12DB83D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3B60BC-0007-239C-6AE8-61B98F1A0E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669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21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40B568-AFC6-4029-B11D-CE908648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5086" y="2790250"/>
            <a:ext cx="3505200" cy="4630300"/>
          </a:xfrm>
          <a:prstGeom prst="rect">
            <a:avLst/>
          </a:prstGeom>
        </p:spPr>
      </p:pic>
      <p:pic>
        <p:nvPicPr>
          <p:cNvPr id="13" name="Picture 12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481578F8-CBA0-4019-921C-5DDC7F308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0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06A53-210B-536A-450F-BB5B22576E36}"/>
              </a:ext>
            </a:extLst>
          </p:cNvPr>
          <p:cNvSpPr/>
          <p:nvPr userDrawn="1"/>
        </p:nvSpPr>
        <p:spPr bwMode="auto">
          <a:xfrm>
            <a:off x="5124091" y="1"/>
            <a:ext cx="239479" cy="17684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FFB5D1-478A-46D1-95C9-75318DCD7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595" y="2087910"/>
            <a:ext cx="6247050" cy="386463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Discuss &lt;&lt;client&gt;&gt; role and goals</a:t>
            </a:r>
          </a:p>
          <a:p>
            <a:pPr lvl="0"/>
            <a:r>
              <a:rPr lang="en-US"/>
              <a:t>Discuss&lt;&lt;client&gt;&gt; SOW and what we need to accomplish</a:t>
            </a:r>
          </a:p>
          <a:p>
            <a:pPr lvl="0"/>
            <a:r>
              <a:rPr lang="en-US"/>
              <a:t>Brief overview of Trissential</a:t>
            </a:r>
          </a:p>
          <a:p>
            <a:pPr lvl="0"/>
            <a:r>
              <a:rPr lang="en-US"/>
              <a:t>Discuss opportunities to work together</a:t>
            </a:r>
          </a:p>
          <a:p>
            <a:pPr lvl="0"/>
            <a:r>
              <a:rPr lang="en-US"/>
              <a:t>Next Steps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915B6AC-A67A-A3F7-0CDE-4F4384804D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3158" y="440782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</p:spTree>
    <p:extLst>
      <p:ext uri="{BB962C8B-B14F-4D97-AF65-F5344CB8AC3E}">
        <p14:creationId xmlns:p14="http://schemas.microsoft.com/office/powerpoint/2010/main" val="181187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F6326-0954-43BA-B5D7-EBD06EA92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CC6181-5272-4D4E-89CC-E2FB95AB1D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8307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wo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536259A-5D6E-4312-8527-91A58873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37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B1A4B5-C3A3-419E-85E2-B3331E07EF43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98E5D23-9B58-428C-92FE-3EA12518B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7E7F9DE-E801-4F92-94F7-1AD45E1835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068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082F49C-E342-46E2-813E-A83251461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0" y="0"/>
            <a:ext cx="6972729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94E39-738E-421B-B958-2634A7FA011F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8EB038-AE24-4182-8752-E405A3291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684D787-FBEA-4125-9036-5C6190D104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327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Fou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2E35F3F1-631B-45FB-8AAB-A35D59EC5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2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6CCCF-01EB-4044-A689-2F8E9C4D77F1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D2F9E9C-223E-4F99-A048-D6E1E3888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AD3D24-2666-4A9E-9169-89F33B3FB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5278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Placeholder 5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26AB6C8E-FAEC-4DC5-BA78-5787B943F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013" y="0"/>
            <a:ext cx="6785987" cy="60867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D34B56A-5C5C-4992-AA53-AF262C81A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0A54BE-D166-4DEF-9767-A3EC422672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42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old Pixels Logo Bottom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32D961-3CBC-4B8B-A3BE-828E331AB8C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8A4C3-F3AD-47BA-A796-38ECD5922F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98655"/>
              <a:ext cx="12192000" cy="50593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450787-F462-4E19-BE7A-31BFF3A89AE3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435634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03275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20000"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206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Gold Pixels Logo To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8867106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46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hree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8082F49C-E342-46E2-813E-A83251461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0" y="0"/>
            <a:ext cx="6972729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94E39-738E-421B-B958-2634A7FA011F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8EB038-AE24-4182-8752-E405A3291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684D787-FBEA-4125-9036-5C6190D104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742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34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5150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14B94C6-A46A-4D8F-98F8-CE4C0BC31D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186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ixels Lef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89499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3DA11-17DE-4C85-8E43-78A0BC93E8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5"/>
            <a:ext cx="11022657" cy="3349553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A10A0-6FA8-49DA-AFCF-0EEA6F635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26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70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Left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095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xels Right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1381F82-1089-477D-9BE8-CD95EB6342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E91A822-3C22-445D-AD9A-62228C806C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819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911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383E200-301E-4C27-BFC9-0E2C40B51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670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 Top Two Contents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008212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4F1FB4-57B2-4BEF-8DF3-64496193A5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3" y="2056164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41067D9-269F-40D1-B3DF-8F0BCDB48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5705" y="2056163"/>
            <a:ext cx="5334002" cy="413090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89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Fou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5219272" y="0"/>
            <a:ext cx="6972728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2E35F3F1-631B-45FB-8AAB-A35D59EC5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72" y="0"/>
            <a:ext cx="6972728" cy="6858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68ABA-6EF4-457F-B364-1EE02DB01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6CCCF-01EB-4044-A689-2F8E9C4D77F1}"/>
              </a:ext>
            </a:extLst>
          </p:cNvPr>
          <p:cNvSpPr/>
          <p:nvPr userDrawn="1"/>
        </p:nvSpPr>
        <p:spPr bwMode="auto">
          <a:xfrm>
            <a:off x="11873552" y="0"/>
            <a:ext cx="35908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D2F9E9C-223E-4F99-A048-D6E1E3888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AD3D24-2666-4A9E-9169-89F33B3FB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6638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riangle Logo Top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5B2F-86AA-4F7E-B5A6-02AEFF082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BC39CA-15E9-4C84-A559-D91EEC4F2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2768" y="2056164"/>
            <a:ext cx="7436167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914400" indent="-223838">
              <a:defRPr sz="1800">
                <a:solidFill>
                  <a:srgbClr val="000000"/>
                </a:solidFill>
              </a:defRPr>
            </a:lvl4pPr>
            <a:lvl5pPr marL="1147763" indent="-233363"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18957-FC0B-49FC-B2A7-E5964213C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450" y="670931"/>
            <a:ext cx="1628500" cy="684283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E19958CC-B309-5984-3DAD-6134EF0ED419}"/>
              </a:ext>
            </a:extLst>
          </p:cNvPr>
          <p:cNvSpPr/>
          <p:nvPr userDrawn="1"/>
        </p:nvSpPr>
        <p:spPr bwMode="auto">
          <a:xfrm flipV="1">
            <a:off x="-411" y="-12033"/>
            <a:ext cx="5498844" cy="5680894"/>
          </a:xfrm>
          <a:prstGeom prst="rtTriangl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F5BFE-B9F2-1020-F297-70F47860089E}"/>
              </a:ext>
            </a:extLst>
          </p:cNvPr>
          <p:cNvSpPr/>
          <p:nvPr userDrawn="1"/>
        </p:nvSpPr>
        <p:spPr bwMode="auto">
          <a:xfrm rot="16200000">
            <a:off x="-979493" y="967461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2654359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990472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Black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37F00F-1E8B-4AB3-BED2-A483B0116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53170-99E5-47F5-97C7-F98071F0699E}"/>
              </a:ext>
            </a:extLst>
          </p:cNvPr>
          <p:cNvSpPr/>
          <p:nvPr userDrawn="1"/>
        </p:nvSpPr>
        <p:spPr bwMode="auto">
          <a:xfrm>
            <a:off x="1" y="0"/>
            <a:ext cx="530225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613650-C1BD-494A-85DD-4A1422F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C89E51-8A6A-40E9-9186-8A4C5BE02B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733202-70FF-4FC3-B941-A52BA3230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1995E67-427A-4947-8AE2-54425F7BA4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86A7418-25F6-447F-938E-5A8C7DFA0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ACA20-2A39-C125-D675-AD0E695DF4D7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3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Green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750D674-29F1-4D4B-B5A3-6F095BF5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4BCA2-1064-A7B3-B341-78128625887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3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Purpl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F3AC4A-9483-4763-A072-AF0F5FCA07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3294711"/>
            <a:ext cx="4170868" cy="2764786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750D674-29F1-4D4B-B5A3-6F095BF54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D5E35E-6AD0-47BB-D5E6-07BACF5FADF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01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ing Slide Blu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3DBC4-A2B3-4DB9-A305-2A2DEFF784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02250" y="0"/>
            <a:ext cx="68897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  <a:p>
            <a:r>
              <a:rPr lang="en-US"/>
              <a:t>You can find various photos on 1-Tri:</a:t>
            </a:r>
          </a:p>
          <a:p>
            <a:r>
              <a:rPr lang="en-US"/>
              <a:t>https://ardianet.sharepoint.com/sites/OneTri/Marketing%20&amp;%20Branding/Shared%20Documents/Forms/Graphics.aspx</a:t>
            </a:r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86E558-72C7-4684-A72D-FBD88B0FCF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AF7909-C24A-438A-8E3F-6E270E8777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FE24C3D-DC67-4C7D-93E5-85F99D802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4170867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Statement title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32AB6-0C8C-4480-9630-4A33B5A1A4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564316"/>
            <a:ext cx="4170868" cy="3495181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B7825D3-4995-4648-A922-55980F535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18460" y="5835526"/>
            <a:ext cx="1953424" cy="684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58B0A7-FC8C-21B7-1D59-D48C22CF939A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12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tcome Focused Purple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3E0E34-583B-BB91-FB49-E8E9BBAA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8834" y="4284133"/>
            <a:ext cx="12192000" cy="2573867"/>
          </a:xfrm>
          <a:prstGeom prst="rect">
            <a:avLst/>
          </a:prstGeom>
        </p:spPr>
      </p:pic>
      <p:sp>
        <p:nvSpPr>
          <p:cNvPr id="18" name="Rectangle 37">
            <a:extLst>
              <a:ext uri="{FF2B5EF4-FFF2-40B4-BE49-F238E27FC236}">
                <a16:creationId xmlns:a16="http://schemas.microsoft.com/office/drawing/2014/main" id="{65637C4C-E982-0E99-B920-C7DEFE55E80C}"/>
              </a:ext>
            </a:extLst>
          </p:cNvPr>
          <p:cNvSpPr/>
          <p:nvPr userDrawn="1"/>
        </p:nvSpPr>
        <p:spPr bwMode="auto">
          <a:xfrm>
            <a:off x="-1" y="0"/>
            <a:ext cx="3358837" cy="6858000"/>
          </a:xfrm>
          <a:prstGeom prst="rect">
            <a:avLst/>
          </a:prstGeom>
          <a:solidFill>
            <a:srgbClr val="6846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57A7-F72A-BA65-47BE-F3EF93B8D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-1" y="0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492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B4F192A5-CB00-CB86-BEB6-0C1CD8FDD2B6}"/>
              </a:ext>
            </a:extLst>
          </p:cNvPr>
          <p:cNvSpPr/>
          <p:nvPr userDrawn="1"/>
        </p:nvSpPr>
        <p:spPr bwMode="auto">
          <a:xfrm>
            <a:off x="8833166" y="-5494"/>
            <a:ext cx="3358837" cy="6863494"/>
          </a:xfrm>
          <a:prstGeom prst="rect">
            <a:avLst/>
          </a:prstGeom>
          <a:solidFill>
            <a:srgbClr val="6846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3DEF252-0F09-D514-3A39-5E7F24E9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893A59D-B002-8D5F-2B3E-D154EAABB4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56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6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tcome Focused Black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3E0E34-583B-BB91-FB49-E8E9BBAA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rgbClr val="2A566A">
                <a:shade val="45000"/>
                <a:satMod val="135000"/>
              </a:srgb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8834" y="4284133"/>
            <a:ext cx="12192000" cy="2573867"/>
          </a:xfrm>
          <a:prstGeom prst="rect">
            <a:avLst/>
          </a:prstGeom>
        </p:spPr>
      </p:pic>
      <p:sp>
        <p:nvSpPr>
          <p:cNvPr id="18" name="Rectangle 37">
            <a:extLst>
              <a:ext uri="{FF2B5EF4-FFF2-40B4-BE49-F238E27FC236}">
                <a16:creationId xmlns:a16="http://schemas.microsoft.com/office/drawing/2014/main" id="{65637C4C-E982-0E99-B920-C7DEFE55E80C}"/>
              </a:ext>
            </a:extLst>
          </p:cNvPr>
          <p:cNvSpPr/>
          <p:nvPr userDrawn="1"/>
        </p:nvSpPr>
        <p:spPr bwMode="auto">
          <a:xfrm>
            <a:off x="-1" y="0"/>
            <a:ext cx="335883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F69B52-E8AC-F325-0F9D-7B763F394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57A7-F72A-BA65-47BE-F3EF93B8D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065F7F-F72E-070C-FA17-27A26582B96B}"/>
              </a:ext>
            </a:extLst>
          </p:cNvPr>
          <p:cNvSpPr/>
          <p:nvPr userDrawn="1"/>
        </p:nvSpPr>
        <p:spPr bwMode="auto">
          <a:xfrm>
            <a:off x="-1" y="-5494"/>
            <a:ext cx="253333" cy="155448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BE916C-0D47-2E76-3861-C67EFF822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52" y="550863"/>
            <a:ext cx="2387598" cy="492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B4F192A5-CB00-CB86-BEB6-0C1CD8FDD2B6}"/>
              </a:ext>
            </a:extLst>
          </p:cNvPr>
          <p:cNvSpPr/>
          <p:nvPr userDrawn="1"/>
        </p:nvSpPr>
        <p:spPr bwMode="auto">
          <a:xfrm>
            <a:off x="8833166" y="-5494"/>
            <a:ext cx="3358837" cy="68634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D7781C-2AC4-6C44-2AEA-01BBA487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2D40C3-3E27-1E6F-9115-2E1C9B0276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108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6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Top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4" y="550863"/>
            <a:ext cx="9183024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48B8B-1332-4FB9-B1EA-0B4BD4D17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449" y="670931"/>
            <a:ext cx="1628502" cy="68428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292901A-9109-40AB-9E18-527E03772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7549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Pixels Left Black Logo Bottom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50787-F462-4E19-BE7A-31BFF3A89AE3}"/>
              </a:ext>
            </a:extLst>
          </p:cNvPr>
          <p:cNvSpPr/>
          <p:nvPr userDrawn="1"/>
        </p:nvSpPr>
        <p:spPr bwMode="auto">
          <a:xfrm>
            <a:off x="0" y="0"/>
            <a:ext cx="12192000" cy="22598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8A4C3-F3AD-47BA-A796-38ECD592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690"/>
            <a:ext cx="12192000" cy="495931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AF825C-AF69-4F04-BDCD-5125F67061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6D91F-047E-4FFF-BC5E-BB6C7BBF43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0DF3-5531-4316-91CE-E6B78AE60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857" y="5835526"/>
            <a:ext cx="1628502" cy="68428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CF93B57-0EDB-47B9-B191-F0C5335E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293" y="550863"/>
            <a:ext cx="10896641" cy="1247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3pPr>
            <a:lvl4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4pPr>
            <a:lvl5pPr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8CFBBE5-76C1-4C65-9F06-A376EC7DD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2" y="2056164"/>
            <a:ext cx="10896643" cy="3402735"/>
          </a:xfrm>
          <a:prstGeom prst="rect">
            <a:avLst/>
          </a:prstGeom>
        </p:spPr>
        <p:txBody>
          <a:bodyPr/>
          <a:lstStyle>
            <a:lvl1pPr marL="233363" indent="-233363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-223838"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 marL="690563" indent="-233363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914400" indent="-223838">
              <a:defRPr sz="1800">
                <a:solidFill>
                  <a:schemeClr val="bg1"/>
                </a:solidFill>
              </a:defRPr>
            </a:lvl4pPr>
            <a:lvl5pPr marL="1147763" indent="-233363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8159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ing Solution slide purple 20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7250A-2A70-E3B7-7B2B-6A0E327F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4132"/>
            <a:ext cx="12192000" cy="2573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5918DF-1E6C-41ED-B4EB-70A44DDDE114}"/>
              </a:ext>
            </a:extLst>
          </p:cNvPr>
          <p:cNvSpPr/>
          <p:nvPr userDrawn="1"/>
        </p:nvSpPr>
        <p:spPr bwMode="auto">
          <a:xfrm>
            <a:off x="0" y="0"/>
            <a:ext cx="5302579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BE3D6A-291C-44A7-BD3E-BE56609019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DE9927-4F3F-4A1F-A218-07456C741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5000"/>
              </a:lnSpc>
              <a:defRPr sz="800">
                <a:solidFill>
                  <a:srgbClr val="353535"/>
                </a:solidFill>
              </a:defRPr>
            </a:lvl1pPr>
          </a:lstStyle>
          <a:p>
            <a:fld id="{F219A1F5-B91F-4AB0-9BCF-8F2B2D26DDB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76E0BFF-6786-499E-825E-28FF9D5AB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93" y="547899"/>
            <a:ext cx="3051521" cy="1649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Solution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5E35E-6AD0-47BB-D5E6-07BACF5FADF0}"/>
              </a:ext>
            </a:extLst>
          </p:cNvPr>
          <p:cNvSpPr/>
          <p:nvPr userDrawn="1"/>
        </p:nvSpPr>
        <p:spPr bwMode="auto">
          <a:xfrm rot="16200000">
            <a:off x="-979493" y="979493"/>
            <a:ext cx="2197290" cy="2383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38FBD-385F-47E2-457C-46811F947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5" y="5841114"/>
            <a:ext cx="1628502" cy="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8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slideLayout" Target="../slideLayouts/slideLayout129.xml"/><Relationship Id="rId39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24.xml"/><Relationship Id="rId34" Type="http://schemas.openxmlformats.org/officeDocument/2006/relationships/slideLayout" Target="../slideLayouts/slideLayout137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29" Type="http://schemas.openxmlformats.org/officeDocument/2006/relationships/slideLayout" Target="../slideLayouts/slideLayout132.xml"/><Relationship Id="rId41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35.xml"/><Relationship Id="rId37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31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33.xml"/><Relationship Id="rId35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33" Type="http://schemas.openxmlformats.org/officeDocument/2006/relationships/slideLayout" Target="../slideLayouts/slideLayout136.xml"/><Relationship Id="rId38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40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841" r:id="rId2"/>
    <p:sldLayoutId id="2147483957" r:id="rId3"/>
    <p:sldLayoutId id="2147483958" r:id="rId4"/>
    <p:sldLayoutId id="2147483959" r:id="rId5"/>
    <p:sldLayoutId id="2147483936" r:id="rId6"/>
    <p:sldLayoutId id="2147483937" r:id="rId7"/>
    <p:sldLayoutId id="2147483938" r:id="rId8"/>
    <p:sldLayoutId id="2147483939" r:id="rId9"/>
    <p:sldLayoutId id="2147483876" r:id="rId10"/>
    <p:sldLayoutId id="2147483877" r:id="rId11"/>
    <p:sldLayoutId id="2147483686" r:id="rId12"/>
    <p:sldLayoutId id="2147483687" r:id="rId13"/>
    <p:sldLayoutId id="2147483689" r:id="rId14"/>
    <p:sldLayoutId id="2147483688" r:id="rId15"/>
    <p:sldLayoutId id="2147483960" r:id="rId16"/>
    <p:sldLayoutId id="2147483968" r:id="rId17"/>
    <p:sldLayoutId id="2147483967" r:id="rId18"/>
    <p:sldLayoutId id="2147483966" r:id="rId19"/>
    <p:sldLayoutId id="2147483961" r:id="rId20"/>
    <p:sldLayoutId id="2147483840" r:id="rId21"/>
    <p:sldLayoutId id="2147483955" r:id="rId22"/>
    <p:sldLayoutId id="2147483964" r:id="rId23"/>
    <p:sldLayoutId id="2147483969" r:id="rId24"/>
    <p:sldLayoutId id="2147483965" r:id="rId25"/>
    <p:sldLayoutId id="2147483849" r:id="rId26"/>
    <p:sldLayoutId id="2147483954" r:id="rId27"/>
    <p:sldLayoutId id="2147483848" r:id="rId28"/>
    <p:sldLayoutId id="2147483963" r:id="rId29"/>
    <p:sldLayoutId id="2147483850" r:id="rId30"/>
    <p:sldLayoutId id="2147483845" r:id="rId31"/>
    <p:sldLayoutId id="2147484000" r:id="rId3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52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98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9" r:id="rId2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100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  <p:sldLayoutId id="2147484075" r:id="rId18"/>
    <p:sldLayoutId id="2147484076" r:id="rId19"/>
    <p:sldLayoutId id="2147484077" r:id="rId20"/>
    <p:sldLayoutId id="2147484078" r:id="rId21"/>
    <p:sldLayoutId id="2147484079" r:id="rId22"/>
    <p:sldLayoutId id="2147484080" r:id="rId23"/>
    <p:sldLayoutId id="2147484081" r:id="rId24"/>
    <p:sldLayoutId id="2147484082" r:id="rId25"/>
    <p:sldLayoutId id="2147484083" r:id="rId26"/>
    <p:sldLayoutId id="2147484084" r:id="rId27"/>
    <p:sldLayoutId id="2147484085" r:id="rId28"/>
    <p:sldLayoutId id="2147484086" r:id="rId29"/>
    <p:sldLayoutId id="2147484087" r:id="rId30"/>
    <p:sldLayoutId id="2147484088" r:id="rId31"/>
    <p:sldLayoutId id="2147484089" r:id="rId32"/>
    <p:sldLayoutId id="2147484090" r:id="rId33"/>
    <p:sldLayoutId id="2147484091" r:id="rId34"/>
    <p:sldLayoutId id="2147484092" r:id="rId35"/>
    <p:sldLayoutId id="2147484093" r:id="rId36"/>
    <p:sldLayoutId id="2147484094" r:id="rId37"/>
    <p:sldLayoutId id="2147484095" r:id="rId38"/>
    <p:sldLayoutId id="2147484096" r:id="rId39"/>
    <p:sldLayoutId id="2147484097" r:id="rId40"/>
    <p:sldLayoutId id="2147484098" r:id="rId41"/>
    <p:sldLayoutId id="2147484099" r:id="rId4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4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  <p:sldLayoutId id="2147484118" r:id="rId17"/>
    <p:sldLayoutId id="2147484119" r:id="rId18"/>
    <p:sldLayoutId id="2147484120" r:id="rId19"/>
    <p:sldLayoutId id="2147484121" r:id="rId20"/>
    <p:sldLayoutId id="2147484122" r:id="rId21"/>
    <p:sldLayoutId id="2147484123" r:id="rId22"/>
    <p:sldLayoutId id="2147484124" r:id="rId23"/>
    <p:sldLayoutId id="2147484125" r:id="rId24"/>
    <p:sldLayoutId id="2147484126" r:id="rId25"/>
    <p:sldLayoutId id="2147484127" r:id="rId26"/>
    <p:sldLayoutId id="2147484128" r:id="rId27"/>
    <p:sldLayoutId id="2147484129" r:id="rId28"/>
    <p:sldLayoutId id="2147484130" r:id="rId29"/>
    <p:sldLayoutId id="2147484131" r:id="rId30"/>
    <p:sldLayoutId id="2147484132" r:id="rId31"/>
    <p:sldLayoutId id="2147484133" r:id="rId32"/>
    <p:sldLayoutId id="2147484134" r:id="rId33"/>
    <p:sldLayoutId id="2147484135" r:id="rId34"/>
    <p:sldLayoutId id="2147484136" r:id="rId35"/>
    <p:sldLayoutId id="2147484137" r:id="rId36"/>
    <p:sldLayoutId id="2147484138" r:id="rId37"/>
    <p:sldLayoutId id="2147484139" r:id="rId38"/>
    <p:sldLayoutId id="2147484140" r:id="rId39"/>
    <p:sldLayoutId id="2147484141" r:id="rId40"/>
    <p:sldLayoutId id="2147484142" r:id="rId4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FINAL%20-%20Odyssey%20Demo%20(1).mp4" TargetMode="Externa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7AD82D-EA6D-B285-0E47-2F689235D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CQAA | August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8C2A75-8A90-43FE-8A19-58AD811DB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Test Data Management</a:t>
            </a:r>
            <a:br>
              <a:rPr lang="en-US" sz="2400" dirty="0"/>
            </a:br>
            <a:r>
              <a:rPr lang="en-US" sz="2400" dirty="0"/>
              <a:t>Data Masking</a:t>
            </a:r>
          </a:p>
        </p:txBody>
      </p:sp>
    </p:spTree>
    <p:extLst>
      <p:ext uri="{BB962C8B-B14F-4D97-AF65-F5344CB8AC3E}">
        <p14:creationId xmlns:p14="http://schemas.microsoft.com/office/powerpoint/2010/main" val="282935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0BF3C4-2F95-FD23-628F-77E44216DC7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Client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4" y="1457296"/>
            <a:ext cx="10896600" cy="34036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/>
              <a:t>Mask and randomize mortgage loan package data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Mortgage processing firms cannot test using production data as it contains real-world information and can lead to various penalties and customer issues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 digital mortgage loan package contains multiple application and verification documents within it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Many, if not all, of these documents contain sensitive data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documents may be in different formats (PDF, XML, Excel, Image, etc.)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All subsequent documents must align to the top-most (parent) loan package number for successful processing (data/referential integrity)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113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D18EF-2AE2-7FEB-3982-1D8873AFEF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3106" y="1323254"/>
            <a:ext cx="10896600" cy="34036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b="1" dirty="0"/>
              <a:t>Trissential, along with our partners Delphix and Pantheon, have developed an automated test data masking solution that covers all the requirements stated.</a:t>
            </a:r>
          </a:p>
          <a:p>
            <a:endParaRPr lang="en-US" sz="2200" dirty="0"/>
          </a:p>
          <a:p>
            <a:r>
              <a:rPr lang="en-US" sz="2200" dirty="0">
                <a:sym typeface="Arial"/>
              </a:rPr>
              <a:t>Understand client requirements and build associated templates</a:t>
            </a:r>
          </a:p>
          <a:p>
            <a:r>
              <a:rPr lang="en-US" sz="2200" dirty="0">
                <a:sym typeface="Arial"/>
              </a:rPr>
              <a:t>Collect production data</a:t>
            </a:r>
          </a:p>
          <a:p>
            <a:pPr marL="517525" lvl="1" indent="-284163"/>
            <a:r>
              <a:rPr lang="en-US" sz="2200" dirty="0">
                <a:sym typeface="Arial"/>
              </a:rPr>
              <a:t>Odyssey provides screen to client to capture desired data</a:t>
            </a:r>
          </a:p>
          <a:p>
            <a:r>
              <a:rPr lang="en-US" sz="2200" dirty="0"/>
              <a:t>Extract  and replace data</a:t>
            </a:r>
          </a:p>
          <a:p>
            <a:pPr marL="517525" lvl="1" indent="-284163"/>
            <a:r>
              <a:rPr lang="en-US" sz="2200" dirty="0"/>
              <a:t>Using field masking templates, Odyssey extracts fields into meta data file and sends to </a:t>
            </a:r>
            <a:r>
              <a:rPr lang="en-US" sz="2200" dirty="0" err="1"/>
              <a:t>Delphix</a:t>
            </a:r>
            <a:endParaRPr lang="en-US" sz="2200" dirty="0"/>
          </a:p>
          <a:p>
            <a:pPr marL="517525" lvl="1" indent="-284163"/>
            <a:r>
              <a:rPr lang="en-US" sz="2200" dirty="0" err="1"/>
              <a:t>Delphix</a:t>
            </a:r>
            <a:r>
              <a:rPr lang="en-US" sz="2200" dirty="0"/>
              <a:t> masks the data and returns to Odyssey</a:t>
            </a:r>
          </a:p>
          <a:p>
            <a:pPr marL="517525" lvl="1" indent="-284163"/>
            <a:r>
              <a:rPr lang="en-US" sz="2200" dirty="0"/>
              <a:t>Odyssey transforms the meta data into the source file type and submits to client designated destination</a:t>
            </a:r>
          </a:p>
          <a:p>
            <a:r>
              <a:rPr lang="en-US" sz="2200" dirty="0"/>
              <a:t>Odyssey creates an XML audit file describing each masking transaction</a:t>
            </a:r>
          </a:p>
        </p:txBody>
      </p:sp>
    </p:spTree>
    <p:extLst>
      <p:ext uri="{BB962C8B-B14F-4D97-AF65-F5344CB8AC3E}">
        <p14:creationId xmlns:p14="http://schemas.microsoft.com/office/powerpoint/2010/main" val="152544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8A8CA1DE-8134-45A3-A074-327463733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90685"/>
              </p:ext>
            </p:extLst>
          </p:nvPr>
        </p:nvGraphicFramePr>
        <p:xfrm>
          <a:off x="313275" y="1606289"/>
          <a:ext cx="11122732" cy="4735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683">
                  <a:extLst>
                    <a:ext uri="{9D8B030D-6E8A-4147-A177-3AD203B41FA5}">
                      <a16:colId xmlns:a16="http://schemas.microsoft.com/office/drawing/2014/main" val="935024582"/>
                    </a:ext>
                  </a:extLst>
                </a:gridCol>
                <a:gridCol w="2780683">
                  <a:extLst>
                    <a:ext uri="{9D8B030D-6E8A-4147-A177-3AD203B41FA5}">
                      <a16:colId xmlns:a16="http://schemas.microsoft.com/office/drawing/2014/main" val="116477316"/>
                    </a:ext>
                  </a:extLst>
                </a:gridCol>
                <a:gridCol w="2780683">
                  <a:extLst>
                    <a:ext uri="{9D8B030D-6E8A-4147-A177-3AD203B41FA5}">
                      <a16:colId xmlns:a16="http://schemas.microsoft.com/office/drawing/2014/main" val="2056099159"/>
                    </a:ext>
                  </a:extLst>
                </a:gridCol>
                <a:gridCol w="2780683">
                  <a:extLst>
                    <a:ext uri="{9D8B030D-6E8A-4147-A177-3AD203B41FA5}">
                      <a16:colId xmlns:a16="http://schemas.microsoft.com/office/drawing/2014/main" val="498978613"/>
                    </a:ext>
                  </a:extLst>
                </a:gridCol>
              </a:tblGrid>
              <a:tr h="40093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855126"/>
                  </a:ext>
                </a:extLst>
              </a:tr>
              <a:tr h="7258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Collected production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Extract/Replace virtual data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Mask virtual copies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j-lt"/>
                        </a:rPr>
                        <a:t>Distribute masked copies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87043"/>
                  </a:ext>
                </a:extLst>
              </a:tr>
            </a:tbl>
          </a:graphicData>
        </a:graphic>
      </p:graphicFrame>
      <p:cxnSp>
        <p:nvCxnSpPr>
          <p:cNvPr id="631" name="Google Shape;631;p66"/>
          <p:cNvCxnSpPr>
            <a:cxnSpLocks/>
          </p:cNvCxnSpPr>
          <p:nvPr/>
        </p:nvCxnSpPr>
        <p:spPr>
          <a:xfrm flipV="1">
            <a:off x="7758035" y="2672825"/>
            <a:ext cx="1243761" cy="111993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66"/>
          <p:cNvCxnSpPr>
            <a:cxnSpLocks/>
          </p:cNvCxnSpPr>
          <p:nvPr/>
        </p:nvCxnSpPr>
        <p:spPr>
          <a:xfrm>
            <a:off x="7811491" y="3774582"/>
            <a:ext cx="1159551" cy="115298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7" name="Google Shape;637;p66"/>
          <p:cNvCxnSpPr>
            <a:cxnSpLocks/>
          </p:cNvCxnSpPr>
          <p:nvPr/>
        </p:nvCxnSpPr>
        <p:spPr>
          <a:xfrm flipV="1">
            <a:off x="7316784" y="3768185"/>
            <a:ext cx="1654258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84478A-B1AD-E318-81F9-54BB2494C0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563" name="Google Shape;563;p66"/>
          <p:cNvSpPr txBox="1"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5F6D6A-ACFA-7BE2-445F-6EB9B4F25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cxnSp>
        <p:nvCxnSpPr>
          <p:cNvPr id="565" name="Google Shape;565;p66"/>
          <p:cNvCxnSpPr/>
          <p:nvPr/>
        </p:nvCxnSpPr>
        <p:spPr>
          <a:xfrm>
            <a:off x="2518925" y="3768132"/>
            <a:ext cx="1176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66" name="Google Shape;56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999" y="3581137"/>
            <a:ext cx="343447" cy="312517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6"/>
          <p:cNvSpPr txBox="1"/>
          <p:nvPr/>
        </p:nvSpPr>
        <p:spPr>
          <a:xfrm>
            <a:off x="2560826" y="3351468"/>
            <a:ext cx="610000" cy="3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2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sync</a:t>
            </a:r>
            <a:endParaRPr sz="12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66"/>
          <p:cNvSpPr/>
          <p:nvPr/>
        </p:nvSpPr>
        <p:spPr>
          <a:xfrm>
            <a:off x="4710210" y="2795290"/>
            <a:ext cx="411967" cy="485584"/>
          </a:xfrm>
          <a:custGeom>
            <a:avLst/>
            <a:gdLst/>
            <a:ahLst/>
            <a:cxnLst/>
            <a:rect l="l" t="t" r="r" b="b"/>
            <a:pathLst>
              <a:path w="156048" h="193203" extrusionOk="0">
                <a:moveTo>
                  <a:pt x="67621" y="0"/>
                </a:moveTo>
                <a:cubicBezTo>
                  <a:pt x="64648" y="0"/>
                  <a:pt x="64648" y="4459"/>
                  <a:pt x="67621" y="4459"/>
                </a:cubicBezTo>
                <a:lnTo>
                  <a:pt x="67621" y="5202"/>
                </a:lnTo>
                <a:lnTo>
                  <a:pt x="76538" y="5202"/>
                </a:lnTo>
                <a:cubicBezTo>
                  <a:pt x="76741" y="5303"/>
                  <a:pt x="76944" y="5349"/>
                  <a:pt x="77143" y="5349"/>
                </a:cubicBezTo>
                <a:cubicBezTo>
                  <a:pt x="78402" y="5349"/>
                  <a:pt x="79510" y="3512"/>
                  <a:pt x="79510" y="2229"/>
                </a:cubicBezTo>
                <a:cubicBezTo>
                  <a:pt x="79510" y="743"/>
                  <a:pt x="78024" y="0"/>
                  <a:pt x="77281" y="0"/>
                </a:cubicBezTo>
                <a:close/>
                <a:moveTo>
                  <a:pt x="86941" y="0"/>
                </a:moveTo>
                <a:cubicBezTo>
                  <a:pt x="85455" y="0"/>
                  <a:pt x="84712" y="1486"/>
                  <a:pt x="84712" y="2229"/>
                </a:cubicBezTo>
                <a:cubicBezTo>
                  <a:pt x="83969" y="3715"/>
                  <a:pt x="85455" y="4459"/>
                  <a:pt x="86198" y="5202"/>
                </a:cubicBezTo>
                <a:cubicBezTo>
                  <a:pt x="89170" y="5202"/>
                  <a:pt x="92143" y="5202"/>
                  <a:pt x="95858" y="5945"/>
                </a:cubicBezTo>
                <a:cubicBezTo>
                  <a:pt x="96601" y="5945"/>
                  <a:pt x="98087" y="5202"/>
                  <a:pt x="98087" y="3715"/>
                </a:cubicBezTo>
                <a:cubicBezTo>
                  <a:pt x="98087" y="2229"/>
                  <a:pt x="97344" y="1486"/>
                  <a:pt x="95858" y="1486"/>
                </a:cubicBezTo>
                <a:cubicBezTo>
                  <a:pt x="92886" y="1486"/>
                  <a:pt x="89913" y="743"/>
                  <a:pt x="86941" y="0"/>
                </a:cubicBezTo>
                <a:close/>
                <a:moveTo>
                  <a:pt x="57961" y="1486"/>
                </a:moveTo>
                <a:cubicBezTo>
                  <a:pt x="54988" y="1486"/>
                  <a:pt x="51273" y="2229"/>
                  <a:pt x="49044" y="2972"/>
                </a:cubicBezTo>
                <a:cubicBezTo>
                  <a:pt x="47557" y="2972"/>
                  <a:pt x="46814" y="4459"/>
                  <a:pt x="46814" y="5945"/>
                </a:cubicBezTo>
                <a:cubicBezTo>
                  <a:pt x="46814" y="6688"/>
                  <a:pt x="47557" y="7431"/>
                  <a:pt x="49044" y="7431"/>
                </a:cubicBezTo>
                <a:cubicBezTo>
                  <a:pt x="52759" y="6688"/>
                  <a:pt x="55731" y="6688"/>
                  <a:pt x="58704" y="5945"/>
                </a:cubicBezTo>
                <a:cubicBezTo>
                  <a:pt x="59447" y="5945"/>
                  <a:pt x="60933" y="4459"/>
                  <a:pt x="60933" y="3715"/>
                </a:cubicBezTo>
                <a:cubicBezTo>
                  <a:pt x="60190" y="2229"/>
                  <a:pt x="59447" y="1486"/>
                  <a:pt x="57961" y="1486"/>
                </a:cubicBezTo>
                <a:close/>
                <a:moveTo>
                  <a:pt x="105095" y="2681"/>
                </a:moveTo>
                <a:cubicBezTo>
                  <a:pt x="104085" y="2681"/>
                  <a:pt x="103289" y="3371"/>
                  <a:pt x="103289" y="4459"/>
                </a:cubicBezTo>
                <a:cubicBezTo>
                  <a:pt x="103289" y="5945"/>
                  <a:pt x="103289" y="6688"/>
                  <a:pt x="104775" y="7431"/>
                </a:cubicBezTo>
                <a:cubicBezTo>
                  <a:pt x="107747" y="7431"/>
                  <a:pt x="110720" y="8174"/>
                  <a:pt x="113692" y="9660"/>
                </a:cubicBezTo>
                <a:lnTo>
                  <a:pt x="114435" y="9660"/>
                </a:lnTo>
                <a:cubicBezTo>
                  <a:pt x="115921" y="9660"/>
                  <a:pt x="116664" y="8917"/>
                  <a:pt x="116664" y="7431"/>
                </a:cubicBezTo>
                <a:cubicBezTo>
                  <a:pt x="117407" y="6688"/>
                  <a:pt x="116664" y="5202"/>
                  <a:pt x="115178" y="5202"/>
                </a:cubicBezTo>
                <a:cubicBezTo>
                  <a:pt x="112206" y="3715"/>
                  <a:pt x="109234" y="2972"/>
                  <a:pt x="106261" y="2972"/>
                </a:cubicBezTo>
                <a:cubicBezTo>
                  <a:pt x="105863" y="2773"/>
                  <a:pt x="105465" y="2681"/>
                  <a:pt x="105095" y="2681"/>
                </a:cubicBezTo>
                <a:close/>
                <a:moveTo>
                  <a:pt x="40037" y="5118"/>
                </a:moveTo>
                <a:cubicBezTo>
                  <a:pt x="39829" y="5118"/>
                  <a:pt x="39611" y="5145"/>
                  <a:pt x="39384" y="5202"/>
                </a:cubicBezTo>
                <a:cubicBezTo>
                  <a:pt x="35668" y="5945"/>
                  <a:pt x="32696" y="7431"/>
                  <a:pt x="29723" y="8174"/>
                </a:cubicBezTo>
                <a:cubicBezTo>
                  <a:pt x="28237" y="8917"/>
                  <a:pt x="28237" y="10403"/>
                  <a:pt x="28237" y="11146"/>
                </a:cubicBezTo>
                <a:cubicBezTo>
                  <a:pt x="28980" y="12632"/>
                  <a:pt x="29723" y="12632"/>
                  <a:pt x="31210" y="12632"/>
                </a:cubicBezTo>
                <a:lnTo>
                  <a:pt x="31953" y="12632"/>
                </a:lnTo>
                <a:cubicBezTo>
                  <a:pt x="34925" y="11889"/>
                  <a:pt x="37897" y="10403"/>
                  <a:pt x="40127" y="9660"/>
                </a:cubicBezTo>
                <a:cubicBezTo>
                  <a:pt x="43558" y="8974"/>
                  <a:pt x="42553" y="5118"/>
                  <a:pt x="40037" y="5118"/>
                </a:cubicBezTo>
                <a:close/>
                <a:moveTo>
                  <a:pt x="124095" y="7431"/>
                </a:moveTo>
                <a:cubicBezTo>
                  <a:pt x="122609" y="7431"/>
                  <a:pt x="121123" y="8174"/>
                  <a:pt x="121123" y="9660"/>
                </a:cubicBezTo>
                <a:cubicBezTo>
                  <a:pt x="120380" y="10403"/>
                  <a:pt x="121123" y="11889"/>
                  <a:pt x="122609" y="11889"/>
                </a:cubicBezTo>
                <a:cubicBezTo>
                  <a:pt x="125581" y="13376"/>
                  <a:pt x="128554" y="14862"/>
                  <a:pt x="130783" y="15605"/>
                </a:cubicBezTo>
                <a:lnTo>
                  <a:pt x="132269" y="15605"/>
                </a:lnTo>
                <a:cubicBezTo>
                  <a:pt x="133012" y="15605"/>
                  <a:pt x="133755" y="15605"/>
                  <a:pt x="133755" y="14862"/>
                </a:cubicBezTo>
                <a:cubicBezTo>
                  <a:pt x="134498" y="13376"/>
                  <a:pt x="134498" y="11889"/>
                  <a:pt x="133012" y="11146"/>
                </a:cubicBezTo>
                <a:cubicBezTo>
                  <a:pt x="130040" y="10403"/>
                  <a:pt x="127068" y="8917"/>
                  <a:pt x="124095" y="7431"/>
                </a:cubicBezTo>
                <a:close/>
                <a:moveTo>
                  <a:pt x="22007" y="12144"/>
                </a:moveTo>
                <a:cubicBezTo>
                  <a:pt x="21549" y="12144"/>
                  <a:pt x="21114" y="12325"/>
                  <a:pt x="20806" y="12632"/>
                </a:cubicBezTo>
                <a:cubicBezTo>
                  <a:pt x="17834" y="14119"/>
                  <a:pt x="14862" y="15605"/>
                  <a:pt x="12632" y="17834"/>
                </a:cubicBezTo>
                <a:cubicBezTo>
                  <a:pt x="11889" y="18577"/>
                  <a:pt x="11889" y="20063"/>
                  <a:pt x="12632" y="20806"/>
                </a:cubicBezTo>
                <a:cubicBezTo>
                  <a:pt x="12632" y="21549"/>
                  <a:pt x="13376" y="21549"/>
                  <a:pt x="14119" y="21549"/>
                </a:cubicBezTo>
                <a:lnTo>
                  <a:pt x="15605" y="21549"/>
                </a:lnTo>
                <a:cubicBezTo>
                  <a:pt x="17834" y="19320"/>
                  <a:pt x="20063" y="17834"/>
                  <a:pt x="23036" y="16348"/>
                </a:cubicBezTo>
                <a:cubicBezTo>
                  <a:pt x="23779" y="15605"/>
                  <a:pt x="24522" y="14862"/>
                  <a:pt x="23779" y="13376"/>
                </a:cubicBezTo>
                <a:cubicBezTo>
                  <a:pt x="23343" y="12505"/>
                  <a:pt x="22653" y="12144"/>
                  <a:pt x="22007" y="12144"/>
                </a:cubicBezTo>
                <a:close/>
                <a:moveTo>
                  <a:pt x="139700" y="16534"/>
                </a:moveTo>
                <a:cubicBezTo>
                  <a:pt x="139143" y="16534"/>
                  <a:pt x="138585" y="16719"/>
                  <a:pt x="138214" y="17091"/>
                </a:cubicBezTo>
                <a:cubicBezTo>
                  <a:pt x="137471" y="18577"/>
                  <a:pt x="137471" y="20063"/>
                  <a:pt x="138214" y="20806"/>
                </a:cubicBezTo>
                <a:cubicBezTo>
                  <a:pt x="141186" y="22293"/>
                  <a:pt x="143415" y="24522"/>
                  <a:pt x="144902" y="26751"/>
                </a:cubicBezTo>
                <a:cubicBezTo>
                  <a:pt x="145645" y="26751"/>
                  <a:pt x="146388" y="27494"/>
                  <a:pt x="147131" y="27494"/>
                </a:cubicBezTo>
                <a:cubicBezTo>
                  <a:pt x="147874" y="27494"/>
                  <a:pt x="147874" y="27494"/>
                  <a:pt x="148617" y="26751"/>
                </a:cubicBezTo>
                <a:cubicBezTo>
                  <a:pt x="149360" y="26008"/>
                  <a:pt x="149360" y="24522"/>
                  <a:pt x="148617" y="23779"/>
                </a:cubicBezTo>
                <a:cubicBezTo>
                  <a:pt x="146388" y="20806"/>
                  <a:pt x="144159" y="18577"/>
                  <a:pt x="141186" y="17091"/>
                </a:cubicBezTo>
                <a:cubicBezTo>
                  <a:pt x="140815" y="16719"/>
                  <a:pt x="140257" y="16534"/>
                  <a:pt x="139700" y="16534"/>
                </a:cubicBezTo>
                <a:close/>
                <a:moveTo>
                  <a:pt x="7866" y="24034"/>
                </a:moveTo>
                <a:cubicBezTo>
                  <a:pt x="7070" y="24034"/>
                  <a:pt x="6380" y="24394"/>
                  <a:pt x="5945" y="25265"/>
                </a:cubicBezTo>
                <a:cubicBezTo>
                  <a:pt x="3715" y="27494"/>
                  <a:pt x="2229" y="31210"/>
                  <a:pt x="1486" y="34182"/>
                </a:cubicBezTo>
                <a:cubicBezTo>
                  <a:pt x="743" y="34925"/>
                  <a:pt x="1486" y="36411"/>
                  <a:pt x="2229" y="36411"/>
                </a:cubicBezTo>
                <a:lnTo>
                  <a:pt x="2972" y="36411"/>
                </a:lnTo>
                <a:cubicBezTo>
                  <a:pt x="4459" y="36411"/>
                  <a:pt x="5202" y="35668"/>
                  <a:pt x="5202" y="34925"/>
                </a:cubicBezTo>
                <a:cubicBezTo>
                  <a:pt x="6688" y="32696"/>
                  <a:pt x="7431" y="29723"/>
                  <a:pt x="9660" y="28237"/>
                </a:cubicBezTo>
                <a:cubicBezTo>
                  <a:pt x="10403" y="26751"/>
                  <a:pt x="10403" y="25265"/>
                  <a:pt x="9660" y="24522"/>
                </a:cubicBezTo>
                <a:cubicBezTo>
                  <a:pt x="9045" y="24214"/>
                  <a:pt x="8429" y="24034"/>
                  <a:pt x="7866" y="24034"/>
                </a:cubicBezTo>
                <a:close/>
                <a:moveTo>
                  <a:pt x="2972" y="37897"/>
                </a:moveTo>
                <a:cubicBezTo>
                  <a:pt x="1486" y="37897"/>
                  <a:pt x="0" y="38640"/>
                  <a:pt x="0" y="40127"/>
                </a:cubicBezTo>
                <a:lnTo>
                  <a:pt x="0" y="49044"/>
                </a:lnTo>
                <a:cubicBezTo>
                  <a:pt x="0" y="50530"/>
                  <a:pt x="743" y="52016"/>
                  <a:pt x="2229" y="52016"/>
                </a:cubicBezTo>
                <a:lnTo>
                  <a:pt x="2972" y="52016"/>
                </a:lnTo>
                <a:lnTo>
                  <a:pt x="4459" y="53502"/>
                </a:lnTo>
                <a:cubicBezTo>
                  <a:pt x="5202" y="54245"/>
                  <a:pt x="5945" y="54988"/>
                  <a:pt x="6688" y="54988"/>
                </a:cubicBezTo>
                <a:lnTo>
                  <a:pt x="7431" y="54988"/>
                </a:lnTo>
                <a:cubicBezTo>
                  <a:pt x="8917" y="54245"/>
                  <a:pt x="9660" y="52016"/>
                  <a:pt x="8174" y="51273"/>
                </a:cubicBezTo>
                <a:cubicBezTo>
                  <a:pt x="6688" y="48301"/>
                  <a:pt x="5202" y="46071"/>
                  <a:pt x="5202" y="43099"/>
                </a:cubicBezTo>
                <a:lnTo>
                  <a:pt x="5202" y="40127"/>
                </a:lnTo>
                <a:cubicBezTo>
                  <a:pt x="5202" y="38640"/>
                  <a:pt x="3715" y="37897"/>
                  <a:pt x="2972" y="37897"/>
                </a:cubicBezTo>
                <a:close/>
                <a:moveTo>
                  <a:pt x="151735" y="30850"/>
                </a:moveTo>
                <a:cubicBezTo>
                  <a:pt x="150284" y="30850"/>
                  <a:pt x="148876" y="31987"/>
                  <a:pt x="149360" y="33439"/>
                </a:cubicBezTo>
                <a:cubicBezTo>
                  <a:pt x="150103" y="35668"/>
                  <a:pt x="150846" y="37897"/>
                  <a:pt x="150846" y="40127"/>
                </a:cubicBezTo>
                <a:cubicBezTo>
                  <a:pt x="150846" y="43099"/>
                  <a:pt x="150103" y="45328"/>
                  <a:pt x="148617" y="48301"/>
                </a:cubicBezTo>
                <a:cubicBezTo>
                  <a:pt x="147874" y="49044"/>
                  <a:pt x="148617" y="50530"/>
                  <a:pt x="149360" y="51273"/>
                </a:cubicBezTo>
                <a:lnTo>
                  <a:pt x="150846" y="51273"/>
                </a:lnTo>
                <a:lnTo>
                  <a:pt x="150846" y="54245"/>
                </a:lnTo>
                <a:cubicBezTo>
                  <a:pt x="150846" y="55731"/>
                  <a:pt x="151961" y="56474"/>
                  <a:pt x="153076" y="56474"/>
                </a:cubicBezTo>
                <a:cubicBezTo>
                  <a:pt x="154190" y="56474"/>
                  <a:pt x="155305" y="55731"/>
                  <a:pt x="155305" y="54245"/>
                </a:cubicBezTo>
                <a:lnTo>
                  <a:pt x="155305" y="44585"/>
                </a:lnTo>
                <a:cubicBezTo>
                  <a:pt x="155305" y="44585"/>
                  <a:pt x="155305" y="43842"/>
                  <a:pt x="155305" y="43842"/>
                </a:cubicBezTo>
                <a:cubicBezTo>
                  <a:pt x="155305" y="42356"/>
                  <a:pt x="155305" y="41613"/>
                  <a:pt x="155305" y="40127"/>
                </a:cubicBezTo>
                <a:cubicBezTo>
                  <a:pt x="155305" y="37154"/>
                  <a:pt x="154562" y="34925"/>
                  <a:pt x="153819" y="31953"/>
                </a:cubicBezTo>
                <a:cubicBezTo>
                  <a:pt x="153301" y="31176"/>
                  <a:pt x="152512" y="30850"/>
                  <a:pt x="151735" y="30850"/>
                </a:cubicBezTo>
                <a:close/>
                <a:moveTo>
                  <a:pt x="145250" y="54942"/>
                </a:moveTo>
                <a:cubicBezTo>
                  <a:pt x="144623" y="54942"/>
                  <a:pt x="143973" y="55174"/>
                  <a:pt x="143415" y="55731"/>
                </a:cubicBezTo>
                <a:cubicBezTo>
                  <a:pt x="141186" y="57218"/>
                  <a:pt x="138957" y="59447"/>
                  <a:pt x="136728" y="60933"/>
                </a:cubicBezTo>
                <a:cubicBezTo>
                  <a:pt x="135985" y="61676"/>
                  <a:pt x="135241" y="63162"/>
                  <a:pt x="135985" y="64648"/>
                </a:cubicBezTo>
                <a:cubicBezTo>
                  <a:pt x="136728" y="64648"/>
                  <a:pt x="137471" y="65391"/>
                  <a:pt x="138214" y="65391"/>
                </a:cubicBezTo>
                <a:lnTo>
                  <a:pt x="139700" y="65391"/>
                </a:lnTo>
                <a:cubicBezTo>
                  <a:pt x="141929" y="63162"/>
                  <a:pt x="144902" y="60933"/>
                  <a:pt x="147131" y="58704"/>
                </a:cubicBezTo>
                <a:cubicBezTo>
                  <a:pt x="148803" y="57032"/>
                  <a:pt x="147131" y="54942"/>
                  <a:pt x="145250" y="54942"/>
                </a:cubicBezTo>
                <a:close/>
                <a:moveTo>
                  <a:pt x="12632" y="56660"/>
                </a:moveTo>
                <a:cubicBezTo>
                  <a:pt x="12075" y="56660"/>
                  <a:pt x="11518" y="56846"/>
                  <a:pt x="11146" y="57218"/>
                </a:cubicBezTo>
                <a:cubicBezTo>
                  <a:pt x="9660" y="57961"/>
                  <a:pt x="9660" y="59447"/>
                  <a:pt x="11146" y="60933"/>
                </a:cubicBezTo>
                <a:cubicBezTo>
                  <a:pt x="13376" y="62419"/>
                  <a:pt x="16348" y="64648"/>
                  <a:pt x="19320" y="66135"/>
                </a:cubicBezTo>
                <a:lnTo>
                  <a:pt x="20063" y="66135"/>
                </a:lnTo>
                <a:cubicBezTo>
                  <a:pt x="22293" y="66135"/>
                  <a:pt x="23036" y="63162"/>
                  <a:pt x="21549" y="61676"/>
                </a:cubicBezTo>
                <a:cubicBezTo>
                  <a:pt x="18577" y="60933"/>
                  <a:pt x="16348" y="59447"/>
                  <a:pt x="14119" y="57218"/>
                </a:cubicBezTo>
                <a:cubicBezTo>
                  <a:pt x="13747" y="56846"/>
                  <a:pt x="13190" y="56660"/>
                  <a:pt x="12632" y="56660"/>
                </a:cubicBezTo>
                <a:close/>
                <a:moveTo>
                  <a:pt x="2229" y="56474"/>
                </a:moveTo>
                <a:cubicBezTo>
                  <a:pt x="743" y="56474"/>
                  <a:pt x="0" y="57961"/>
                  <a:pt x="0" y="58704"/>
                </a:cubicBezTo>
                <a:lnTo>
                  <a:pt x="0" y="68364"/>
                </a:lnTo>
                <a:cubicBezTo>
                  <a:pt x="0" y="69850"/>
                  <a:pt x="743" y="70593"/>
                  <a:pt x="2229" y="70593"/>
                </a:cubicBezTo>
                <a:cubicBezTo>
                  <a:pt x="3715" y="70593"/>
                  <a:pt x="4459" y="69850"/>
                  <a:pt x="4459" y="68364"/>
                </a:cubicBezTo>
                <a:lnTo>
                  <a:pt x="4459" y="59447"/>
                </a:lnTo>
                <a:cubicBezTo>
                  <a:pt x="4459" y="57961"/>
                  <a:pt x="3715" y="56474"/>
                  <a:pt x="2229" y="56474"/>
                </a:cubicBezTo>
                <a:close/>
                <a:moveTo>
                  <a:pt x="130628" y="64779"/>
                </a:moveTo>
                <a:cubicBezTo>
                  <a:pt x="130189" y="64779"/>
                  <a:pt x="129729" y="64959"/>
                  <a:pt x="129297" y="65391"/>
                </a:cubicBezTo>
                <a:cubicBezTo>
                  <a:pt x="126324" y="66135"/>
                  <a:pt x="123352" y="67621"/>
                  <a:pt x="120380" y="68364"/>
                </a:cubicBezTo>
                <a:cubicBezTo>
                  <a:pt x="119637" y="69107"/>
                  <a:pt x="118894" y="70593"/>
                  <a:pt x="118894" y="71336"/>
                </a:cubicBezTo>
                <a:cubicBezTo>
                  <a:pt x="119637" y="72822"/>
                  <a:pt x="120380" y="72822"/>
                  <a:pt x="121123" y="72822"/>
                </a:cubicBezTo>
                <a:lnTo>
                  <a:pt x="121866" y="72822"/>
                </a:lnTo>
                <a:cubicBezTo>
                  <a:pt x="125581" y="72079"/>
                  <a:pt x="128554" y="70593"/>
                  <a:pt x="131526" y="69107"/>
                </a:cubicBezTo>
                <a:cubicBezTo>
                  <a:pt x="133922" y="67909"/>
                  <a:pt x="132455" y="64779"/>
                  <a:pt x="130628" y="64779"/>
                </a:cubicBezTo>
                <a:close/>
                <a:moveTo>
                  <a:pt x="28917" y="66570"/>
                </a:moveTo>
                <a:cubicBezTo>
                  <a:pt x="28173" y="66570"/>
                  <a:pt x="27277" y="67095"/>
                  <a:pt x="26751" y="67621"/>
                </a:cubicBezTo>
                <a:cubicBezTo>
                  <a:pt x="26008" y="69107"/>
                  <a:pt x="26751" y="70593"/>
                  <a:pt x="28237" y="71336"/>
                </a:cubicBezTo>
                <a:cubicBezTo>
                  <a:pt x="30466" y="72079"/>
                  <a:pt x="33439" y="73565"/>
                  <a:pt x="37154" y="74309"/>
                </a:cubicBezTo>
                <a:lnTo>
                  <a:pt x="37897" y="74309"/>
                </a:lnTo>
                <a:cubicBezTo>
                  <a:pt x="38640" y="74309"/>
                  <a:pt x="39384" y="73565"/>
                  <a:pt x="40127" y="72822"/>
                </a:cubicBezTo>
                <a:cubicBezTo>
                  <a:pt x="40127" y="71336"/>
                  <a:pt x="39384" y="69850"/>
                  <a:pt x="38640" y="69850"/>
                </a:cubicBezTo>
                <a:cubicBezTo>
                  <a:pt x="35668" y="69107"/>
                  <a:pt x="32696" y="67621"/>
                  <a:pt x="29723" y="66878"/>
                </a:cubicBezTo>
                <a:cubicBezTo>
                  <a:pt x="29506" y="66660"/>
                  <a:pt x="29224" y="66570"/>
                  <a:pt x="28917" y="66570"/>
                </a:cubicBezTo>
                <a:close/>
                <a:moveTo>
                  <a:pt x="153076" y="61676"/>
                </a:moveTo>
                <a:cubicBezTo>
                  <a:pt x="151589" y="61676"/>
                  <a:pt x="150846" y="62419"/>
                  <a:pt x="150846" y="63905"/>
                </a:cubicBezTo>
                <a:lnTo>
                  <a:pt x="150846" y="72822"/>
                </a:lnTo>
                <a:cubicBezTo>
                  <a:pt x="150846" y="74309"/>
                  <a:pt x="151961" y="75052"/>
                  <a:pt x="153076" y="75052"/>
                </a:cubicBezTo>
                <a:cubicBezTo>
                  <a:pt x="154190" y="75052"/>
                  <a:pt x="155305" y="74309"/>
                  <a:pt x="155305" y="72822"/>
                </a:cubicBezTo>
                <a:lnTo>
                  <a:pt x="155305" y="63905"/>
                </a:lnTo>
                <a:cubicBezTo>
                  <a:pt x="155305" y="62419"/>
                  <a:pt x="154562" y="61676"/>
                  <a:pt x="153076" y="61676"/>
                </a:cubicBezTo>
                <a:close/>
                <a:moveTo>
                  <a:pt x="111463" y="71336"/>
                </a:moveTo>
                <a:cubicBezTo>
                  <a:pt x="108490" y="72079"/>
                  <a:pt x="105518" y="72822"/>
                  <a:pt x="102546" y="73565"/>
                </a:cubicBezTo>
                <a:cubicBezTo>
                  <a:pt x="101060" y="73565"/>
                  <a:pt x="100316" y="75052"/>
                  <a:pt x="100316" y="75795"/>
                </a:cubicBezTo>
                <a:cubicBezTo>
                  <a:pt x="100316" y="77281"/>
                  <a:pt x="101060" y="78024"/>
                  <a:pt x="102546" y="78024"/>
                </a:cubicBezTo>
                <a:lnTo>
                  <a:pt x="103289" y="78024"/>
                </a:lnTo>
                <a:cubicBezTo>
                  <a:pt x="106261" y="77281"/>
                  <a:pt x="109234" y="76538"/>
                  <a:pt x="112206" y="75795"/>
                </a:cubicBezTo>
                <a:cubicBezTo>
                  <a:pt x="113692" y="75795"/>
                  <a:pt x="114435" y="74309"/>
                  <a:pt x="113692" y="72822"/>
                </a:cubicBezTo>
                <a:cubicBezTo>
                  <a:pt x="113692" y="72079"/>
                  <a:pt x="112949" y="71336"/>
                  <a:pt x="111463" y="71336"/>
                </a:cubicBezTo>
                <a:close/>
                <a:moveTo>
                  <a:pt x="46814" y="72079"/>
                </a:moveTo>
                <a:cubicBezTo>
                  <a:pt x="45328" y="72079"/>
                  <a:pt x="44585" y="73565"/>
                  <a:pt x="44585" y="74309"/>
                </a:cubicBezTo>
                <a:cubicBezTo>
                  <a:pt x="44585" y="75795"/>
                  <a:pt x="45328" y="76538"/>
                  <a:pt x="46814" y="76538"/>
                </a:cubicBezTo>
                <a:cubicBezTo>
                  <a:pt x="49787" y="77281"/>
                  <a:pt x="52759" y="78024"/>
                  <a:pt x="55731" y="78767"/>
                </a:cubicBezTo>
                <a:cubicBezTo>
                  <a:pt x="57961" y="78024"/>
                  <a:pt x="57961" y="74309"/>
                  <a:pt x="55731" y="73565"/>
                </a:cubicBezTo>
                <a:cubicBezTo>
                  <a:pt x="52759" y="73565"/>
                  <a:pt x="49787" y="72822"/>
                  <a:pt x="46814" y="72079"/>
                </a:cubicBezTo>
                <a:close/>
                <a:moveTo>
                  <a:pt x="65391" y="75052"/>
                </a:moveTo>
                <a:cubicBezTo>
                  <a:pt x="61676" y="75052"/>
                  <a:pt x="61676" y="79510"/>
                  <a:pt x="65391" y="79510"/>
                </a:cubicBezTo>
                <a:lnTo>
                  <a:pt x="74309" y="79510"/>
                </a:lnTo>
                <a:cubicBezTo>
                  <a:pt x="75795" y="79510"/>
                  <a:pt x="76538" y="78767"/>
                  <a:pt x="76538" y="77281"/>
                </a:cubicBezTo>
                <a:cubicBezTo>
                  <a:pt x="76538" y="75795"/>
                  <a:pt x="75795" y="75052"/>
                  <a:pt x="74309" y="75052"/>
                </a:cubicBezTo>
                <a:close/>
                <a:moveTo>
                  <a:pt x="93629" y="74309"/>
                </a:moveTo>
                <a:cubicBezTo>
                  <a:pt x="90656" y="74309"/>
                  <a:pt x="87684" y="75052"/>
                  <a:pt x="83969" y="75052"/>
                </a:cubicBezTo>
                <a:cubicBezTo>
                  <a:pt x="82482" y="75052"/>
                  <a:pt x="81739" y="75795"/>
                  <a:pt x="81739" y="77281"/>
                </a:cubicBezTo>
                <a:cubicBezTo>
                  <a:pt x="81739" y="78754"/>
                  <a:pt x="83199" y="80227"/>
                  <a:pt x="84672" y="80253"/>
                </a:cubicBezTo>
                <a:lnTo>
                  <a:pt x="84672" y="80253"/>
                </a:lnTo>
                <a:cubicBezTo>
                  <a:pt x="87512" y="80249"/>
                  <a:pt x="90887" y="80196"/>
                  <a:pt x="93629" y="79510"/>
                </a:cubicBezTo>
                <a:cubicBezTo>
                  <a:pt x="94372" y="79510"/>
                  <a:pt x="95858" y="78024"/>
                  <a:pt x="95858" y="77281"/>
                </a:cubicBezTo>
                <a:cubicBezTo>
                  <a:pt x="95858" y="75795"/>
                  <a:pt x="94372" y="74309"/>
                  <a:pt x="93629" y="74309"/>
                </a:cubicBezTo>
                <a:close/>
                <a:moveTo>
                  <a:pt x="84672" y="80253"/>
                </a:moveTo>
                <a:cubicBezTo>
                  <a:pt x="84434" y="80253"/>
                  <a:pt x="84199" y="80253"/>
                  <a:pt x="83969" y="80253"/>
                </a:cubicBezTo>
                <a:lnTo>
                  <a:pt x="84712" y="80253"/>
                </a:lnTo>
                <a:cubicBezTo>
                  <a:pt x="84699" y="80253"/>
                  <a:pt x="84685" y="80253"/>
                  <a:pt x="84672" y="80253"/>
                </a:cubicBezTo>
                <a:close/>
                <a:moveTo>
                  <a:pt x="2229" y="75052"/>
                </a:moveTo>
                <a:cubicBezTo>
                  <a:pt x="743" y="75052"/>
                  <a:pt x="0" y="76538"/>
                  <a:pt x="0" y="78024"/>
                </a:cubicBezTo>
                <a:lnTo>
                  <a:pt x="0" y="86941"/>
                </a:lnTo>
                <a:cubicBezTo>
                  <a:pt x="0" y="88427"/>
                  <a:pt x="743" y="89913"/>
                  <a:pt x="2229" y="89913"/>
                </a:cubicBezTo>
                <a:lnTo>
                  <a:pt x="2229" y="89170"/>
                </a:lnTo>
                <a:cubicBezTo>
                  <a:pt x="3715" y="89170"/>
                  <a:pt x="4459" y="88427"/>
                  <a:pt x="4459" y="86941"/>
                </a:cubicBezTo>
                <a:lnTo>
                  <a:pt x="4459" y="78024"/>
                </a:lnTo>
                <a:cubicBezTo>
                  <a:pt x="4459" y="76538"/>
                  <a:pt x="3715" y="75052"/>
                  <a:pt x="2229" y="75052"/>
                </a:cubicBezTo>
                <a:close/>
                <a:moveTo>
                  <a:pt x="153076" y="80253"/>
                </a:moveTo>
                <a:cubicBezTo>
                  <a:pt x="152332" y="80253"/>
                  <a:pt x="150846" y="80996"/>
                  <a:pt x="150846" y="82482"/>
                </a:cubicBezTo>
                <a:lnTo>
                  <a:pt x="150846" y="91399"/>
                </a:lnTo>
                <a:cubicBezTo>
                  <a:pt x="150846" y="93257"/>
                  <a:pt x="151961" y="94186"/>
                  <a:pt x="153076" y="94186"/>
                </a:cubicBezTo>
                <a:cubicBezTo>
                  <a:pt x="154190" y="94186"/>
                  <a:pt x="155305" y="93257"/>
                  <a:pt x="155305" y="91399"/>
                </a:cubicBezTo>
                <a:lnTo>
                  <a:pt x="155305" y="82482"/>
                </a:lnTo>
                <a:cubicBezTo>
                  <a:pt x="156048" y="80996"/>
                  <a:pt x="154562" y="80253"/>
                  <a:pt x="153076" y="80253"/>
                </a:cubicBezTo>
                <a:close/>
                <a:moveTo>
                  <a:pt x="2229" y="93629"/>
                </a:moveTo>
                <a:cubicBezTo>
                  <a:pt x="743" y="93629"/>
                  <a:pt x="0" y="95115"/>
                  <a:pt x="0" y="96601"/>
                </a:cubicBezTo>
                <a:lnTo>
                  <a:pt x="0" y="106261"/>
                </a:lnTo>
                <a:cubicBezTo>
                  <a:pt x="0" y="107004"/>
                  <a:pt x="743" y="108490"/>
                  <a:pt x="2229" y="108490"/>
                </a:cubicBezTo>
                <a:lnTo>
                  <a:pt x="2229" y="107747"/>
                </a:lnTo>
                <a:cubicBezTo>
                  <a:pt x="3715" y="107747"/>
                  <a:pt x="4459" y="107004"/>
                  <a:pt x="4459" y="105518"/>
                </a:cubicBezTo>
                <a:lnTo>
                  <a:pt x="4459" y="96601"/>
                </a:lnTo>
                <a:cubicBezTo>
                  <a:pt x="4459" y="95115"/>
                  <a:pt x="3715" y="93629"/>
                  <a:pt x="2229" y="93629"/>
                </a:cubicBezTo>
                <a:close/>
                <a:moveTo>
                  <a:pt x="153076" y="98830"/>
                </a:moveTo>
                <a:lnTo>
                  <a:pt x="153076" y="99573"/>
                </a:lnTo>
                <a:cubicBezTo>
                  <a:pt x="151589" y="99573"/>
                  <a:pt x="150846" y="100316"/>
                  <a:pt x="150846" y="101803"/>
                </a:cubicBezTo>
                <a:lnTo>
                  <a:pt x="150846" y="110720"/>
                </a:lnTo>
                <a:cubicBezTo>
                  <a:pt x="150846" y="112206"/>
                  <a:pt x="151961" y="112949"/>
                  <a:pt x="153076" y="112949"/>
                </a:cubicBezTo>
                <a:cubicBezTo>
                  <a:pt x="154190" y="112949"/>
                  <a:pt x="155305" y="112206"/>
                  <a:pt x="155305" y="110720"/>
                </a:cubicBezTo>
                <a:lnTo>
                  <a:pt x="155305" y="101803"/>
                </a:lnTo>
                <a:cubicBezTo>
                  <a:pt x="155305" y="100316"/>
                  <a:pt x="154562" y="98830"/>
                  <a:pt x="153076" y="98830"/>
                </a:cubicBezTo>
                <a:close/>
                <a:moveTo>
                  <a:pt x="2972" y="113494"/>
                </a:moveTo>
                <a:cubicBezTo>
                  <a:pt x="2750" y="113494"/>
                  <a:pt x="2502" y="113556"/>
                  <a:pt x="2229" y="113692"/>
                </a:cubicBezTo>
                <a:cubicBezTo>
                  <a:pt x="743" y="113692"/>
                  <a:pt x="0" y="114435"/>
                  <a:pt x="0" y="115921"/>
                </a:cubicBezTo>
                <a:lnTo>
                  <a:pt x="0" y="124838"/>
                </a:lnTo>
                <a:cubicBezTo>
                  <a:pt x="0" y="126324"/>
                  <a:pt x="743" y="127068"/>
                  <a:pt x="2229" y="127068"/>
                </a:cubicBezTo>
                <a:cubicBezTo>
                  <a:pt x="3715" y="127068"/>
                  <a:pt x="4459" y="126324"/>
                  <a:pt x="4459" y="124838"/>
                </a:cubicBezTo>
                <a:lnTo>
                  <a:pt x="4459" y="115921"/>
                </a:lnTo>
                <a:cubicBezTo>
                  <a:pt x="4459" y="114708"/>
                  <a:pt x="3963" y="113494"/>
                  <a:pt x="2972" y="113494"/>
                </a:cubicBezTo>
                <a:close/>
                <a:moveTo>
                  <a:pt x="78024" y="108490"/>
                </a:moveTo>
                <a:lnTo>
                  <a:pt x="101060" y="120380"/>
                </a:lnTo>
                <a:lnTo>
                  <a:pt x="78024" y="131526"/>
                </a:lnTo>
                <a:lnTo>
                  <a:pt x="54988" y="120380"/>
                </a:lnTo>
                <a:lnTo>
                  <a:pt x="78024" y="108490"/>
                </a:lnTo>
                <a:close/>
                <a:moveTo>
                  <a:pt x="153076" y="118151"/>
                </a:moveTo>
                <a:cubicBezTo>
                  <a:pt x="151589" y="118151"/>
                  <a:pt x="150846" y="118894"/>
                  <a:pt x="150846" y="120380"/>
                </a:cubicBezTo>
                <a:lnTo>
                  <a:pt x="150846" y="129297"/>
                </a:lnTo>
                <a:cubicBezTo>
                  <a:pt x="150846" y="130783"/>
                  <a:pt x="151961" y="131526"/>
                  <a:pt x="153076" y="131526"/>
                </a:cubicBezTo>
                <a:cubicBezTo>
                  <a:pt x="154190" y="131526"/>
                  <a:pt x="155305" y="130783"/>
                  <a:pt x="155305" y="129297"/>
                </a:cubicBezTo>
                <a:lnTo>
                  <a:pt x="155305" y="120380"/>
                </a:lnTo>
                <a:cubicBezTo>
                  <a:pt x="155305" y="118894"/>
                  <a:pt x="154562" y="118151"/>
                  <a:pt x="153076" y="118151"/>
                </a:cubicBezTo>
                <a:close/>
                <a:moveTo>
                  <a:pt x="2229" y="132269"/>
                </a:moveTo>
                <a:cubicBezTo>
                  <a:pt x="743" y="132269"/>
                  <a:pt x="0" y="133012"/>
                  <a:pt x="0" y="134498"/>
                </a:cubicBezTo>
                <a:lnTo>
                  <a:pt x="0" y="144159"/>
                </a:lnTo>
                <a:cubicBezTo>
                  <a:pt x="0" y="144902"/>
                  <a:pt x="743" y="146388"/>
                  <a:pt x="2229" y="146388"/>
                </a:cubicBezTo>
                <a:cubicBezTo>
                  <a:pt x="3715" y="146388"/>
                  <a:pt x="4459" y="144902"/>
                  <a:pt x="4459" y="144159"/>
                </a:cubicBezTo>
                <a:lnTo>
                  <a:pt x="4459" y="134498"/>
                </a:lnTo>
                <a:cubicBezTo>
                  <a:pt x="4459" y="133012"/>
                  <a:pt x="3715" y="132269"/>
                  <a:pt x="2229" y="132269"/>
                </a:cubicBezTo>
                <a:close/>
                <a:moveTo>
                  <a:pt x="153076" y="136728"/>
                </a:moveTo>
                <a:cubicBezTo>
                  <a:pt x="151589" y="136728"/>
                  <a:pt x="150846" y="138214"/>
                  <a:pt x="150846" y="139700"/>
                </a:cubicBezTo>
                <a:lnTo>
                  <a:pt x="150846" y="148617"/>
                </a:lnTo>
                <a:cubicBezTo>
                  <a:pt x="150846" y="150103"/>
                  <a:pt x="151961" y="150846"/>
                  <a:pt x="153076" y="150846"/>
                </a:cubicBezTo>
                <a:cubicBezTo>
                  <a:pt x="154190" y="150846"/>
                  <a:pt x="155305" y="150103"/>
                  <a:pt x="155305" y="148617"/>
                </a:cubicBezTo>
                <a:lnTo>
                  <a:pt x="155305" y="139700"/>
                </a:lnTo>
                <a:cubicBezTo>
                  <a:pt x="155305" y="138214"/>
                  <a:pt x="154562" y="136728"/>
                  <a:pt x="153076" y="136728"/>
                </a:cubicBezTo>
                <a:close/>
                <a:moveTo>
                  <a:pt x="52016" y="124095"/>
                </a:moveTo>
                <a:lnTo>
                  <a:pt x="75052" y="135985"/>
                </a:lnTo>
                <a:lnTo>
                  <a:pt x="75052" y="159020"/>
                </a:lnTo>
                <a:lnTo>
                  <a:pt x="52016" y="147131"/>
                </a:lnTo>
                <a:lnTo>
                  <a:pt x="52016" y="124095"/>
                </a:lnTo>
                <a:close/>
                <a:moveTo>
                  <a:pt x="104032" y="124095"/>
                </a:moveTo>
                <a:lnTo>
                  <a:pt x="104032" y="146388"/>
                </a:lnTo>
                <a:lnTo>
                  <a:pt x="80253" y="159020"/>
                </a:lnTo>
                <a:lnTo>
                  <a:pt x="80253" y="135985"/>
                </a:lnTo>
                <a:lnTo>
                  <a:pt x="104032" y="124095"/>
                </a:lnTo>
                <a:close/>
                <a:moveTo>
                  <a:pt x="76909" y="104961"/>
                </a:moveTo>
                <a:cubicBezTo>
                  <a:pt x="76538" y="104961"/>
                  <a:pt x="76166" y="105147"/>
                  <a:pt x="75795" y="105518"/>
                </a:cubicBezTo>
                <a:lnTo>
                  <a:pt x="47557" y="119637"/>
                </a:lnTo>
                <a:cubicBezTo>
                  <a:pt x="47557" y="119637"/>
                  <a:pt x="46814" y="120380"/>
                  <a:pt x="46814" y="121123"/>
                </a:cubicBezTo>
                <a:lnTo>
                  <a:pt x="46814" y="148617"/>
                </a:lnTo>
                <a:cubicBezTo>
                  <a:pt x="47557" y="149360"/>
                  <a:pt x="48301" y="150103"/>
                  <a:pt x="49044" y="150103"/>
                </a:cubicBezTo>
                <a:lnTo>
                  <a:pt x="76538" y="164222"/>
                </a:lnTo>
                <a:lnTo>
                  <a:pt x="78024" y="164222"/>
                </a:lnTo>
                <a:lnTo>
                  <a:pt x="78024" y="164593"/>
                </a:lnTo>
                <a:lnTo>
                  <a:pt x="78024" y="164593"/>
                </a:lnTo>
                <a:lnTo>
                  <a:pt x="105518" y="150846"/>
                </a:lnTo>
                <a:cubicBezTo>
                  <a:pt x="106261" y="150103"/>
                  <a:pt x="107004" y="149360"/>
                  <a:pt x="107004" y="148617"/>
                </a:cubicBezTo>
                <a:lnTo>
                  <a:pt x="107004" y="121123"/>
                </a:lnTo>
                <a:cubicBezTo>
                  <a:pt x="107004" y="120380"/>
                  <a:pt x="106261" y="119637"/>
                  <a:pt x="106261" y="119637"/>
                </a:cubicBezTo>
                <a:lnTo>
                  <a:pt x="78024" y="105518"/>
                </a:lnTo>
                <a:cubicBezTo>
                  <a:pt x="77652" y="105147"/>
                  <a:pt x="77281" y="104961"/>
                  <a:pt x="76909" y="104961"/>
                </a:cubicBezTo>
                <a:close/>
                <a:moveTo>
                  <a:pt x="2229" y="150846"/>
                </a:moveTo>
                <a:cubicBezTo>
                  <a:pt x="743" y="150846"/>
                  <a:pt x="0" y="151589"/>
                  <a:pt x="0" y="153076"/>
                </a:cubicBezTo>
                <a:lnTo>
                  <a:pt x="0" y="154562"/>
                </a:lnTo>
                <a:cubicBezTo>
                  <a:pt x="0" y="157534"/>
                  <a:pt x="743" y="160506"/>
                  <a:pt x="2229" y="163479"/>
                </a:cubicBezTo>
                <a:cubicBezTo>
                  <a:pt x="2229" y="164222"/>
                  <a:pt x="2972" y="164965"/>
                  <a:pt x="4459" y="164965"/>
                </a:cubicBezTo>
                <a:lnTo>
                  <a:pt x="5202" y="164965"/>
                </a:lnTo>
                <a:cubicBezTo>
                  <a:pt x="5945" y="164222"/>
                  <a:pt x="6688" y="162736"/>
                  <a:pt x="5945" y="161249"/>
                </a:cubicBezTo>
                <a:cubicBezTo>
                  <a:pt x="5202" y="159020"/>
                  <a:pt x="4459" y="156791"/>
                  <a:pt x="4459" y="154562"/>
                </a:cubicBezTo>
                <a:lnTo>
                  <a:pt x="4459" y="153076"/>
                </a:lnTo>
                <a:cubicBezTo>
                  <a:pt x="4459" y="151589"/>
                  <a:pt x="3715" y="150846"/>
                  <a:pt x="2229" y="150846"/>
                </a:cubicBezTo>
                <a:close/>
                <a:moveTo>
                  <a:pt x="78024" y="164593"/>
                </a:moveTo>
                <a:lnTo>
                  <a:pt x="77281" y="164965"/>
                </a:lnTo>
                <a:lnTo>
                  <a:pt x="78024" y="164965"/>
                </a:lnTo>
                <a:lnTo>
                  <a:pt x="78024" y="164593"/>
                </a:lnTo>
                <a:close/>
                <a:moveTo>
                  <a:pt x="153076" y="155305"/>
                </a:moveTo>
                <a:cubicBezTo>
                  <a:pt x="152332" y="155305"/>
                  <a:pt x="150846" y="156048"/>
                  <a:pt x="150846" y="157534"/>
                </a:cubicBezTo>
                <a:cubicBezTo>
                  <a:pt x="150103" y="160506"/>
                  <a:pt x="148617" y="162736"/>
                  <a:pt x="147131" y="164965"/>
                </a:cubicBezTo>
                <a:cubicBezTo>
                  <a:pt x="146388" y="166451"/>
                  <a:pt x="146388" y="167937"/>
                  <a:pt x="147874" y="168680"/>
                </a:cubicBezTo>
                <a:lnTo>
                  <a:pt x="149360" y="168680"/>
                </a:lnTo>
                <a:cubicBezTo>
                  <a:pt x="150103" y="168680"/>
                  <a:pt x="150846" y="168680"/>
                  <a:pt x="150846" y="167937"/>
                </a:cubicBezTo>
                <a:cubicBezTo>
                  <a:pt x="153076" y="164965"/>
                  <a:pt x="154562" y="161993"/>
                  <a:pt x="155305" y="158277"/>
                </a:cubicBezTo>
                <a:cubicBezTo>
                  <a:pt x="155305" y="156791"/>
                  <a:pt x="154562" y="156048"/>
                  <a:pt x="153076" y="155305"/>
                </a:cubicBezTo>
                <a:close/>
                <a:moveTo>
                  <a:pt x="9660" y="167566"/>
                </a:moveTo>
                <a:cubicBezTo>
                  <a:pt x="9103" y="167566"/>
                  <a:pt x="8545" y="167937"/>
                  <a:pt x="8174" y="168680"/>
                </a:cubicBezTo>
                <a:cubicBezTo>
                  <a:pt x="6688" y="169423"/>
                  <a:pt x="6688" y="170910"/>
                  <a:pt x="8174" y="171653"/>
                </a:cubicBezTo>
                <a:cubicBezTo>
                  <a:pt x="10403" y="173882"/>
                  <a:pt x="12632" y="176111"/>
                  <a:pt x="15605" y="178340"/>
                </a:cubicBezTo>
                <a:cubicBezTo>
                  <a:pt x="16348" y="178340"/>
                  <a:pt x="17834" y="178340"/>
                  <a:pt x="18577" y="176854"/>
                </a:cubicBezTo>
                <a:cubicBezTo>
                  <a:pt x="19320" y="176111"/>
                  <a:pt x="19320" y="174625"/>
                  <a:pt x="17834" y="173882"/>
                </a:cubicBezTo>
                <a:cubicBezTo>
                  <a:pt x="15605" y="172396"/>
                  <a:pt x="13376" y="170166"/>
                  <a:pt x="11146" y="168680"/>
                </a:cubicBezTo>
                <a:cubicBezTo>
                  <a:pt x="10775" y="167937"/>
                  <a:pt x="10217" y="167566"/>
                  <a:pt x="9660" y="167566"/>
                </a:cubicBezTo>
                <a:close/>
                <a:moveTo>
                  <a:pt x="142672" y="171095"/>
                </a:moveTo>
                <a:cubicBezTo>
                  <a:pt x="142115" y="171095"/>
                  <a:pt x="141558" y="171281"/>
                  <a:pt x="141186" y="171653"/>
                </a:cubicBezTo>
                <a:cubicBezTo>
                  <a:pt x="138957" y="173139"/>
                  <a:pt x="135985" y="174625"/>
                  <a:pt x="133755" y="176111"/>
                </a:cubicBezTo>
                <a:cubicBezTo>
                  <a:pt x="132269" y="176854"/>
                  <a:pt x="132269" y="178340"/>
                  <a:pt x="133012" y="179827"/>
                </a:cubicBezTo>
                <a:cubicBezTo>
                  <a:pt x="133012" y="180570"/>
                  <a:pt x="133755" y="180570"/>
                  <a:pt x="134498" y="180570"/>
                </a:cubicBezTo>
                <a:lnTo>
                  <a:pt x="135985" y="180570"/>
                </a:lnTo>
                <a:cubicBezTo>
                  <a:pt x="138957" y="179084"/>
                  <a:pt x="141186" y="177597"/>
                  <a:pt x="144159" y="175368"/>
                </a:cubicBezTo>
                <a:cubicBezTo>
                  <a:pt x="144902" y="174625"/>
                  <a:pt x="144902" y="173139"/>
                  <a:pt x="144159" y="171653"/>
                </a:cubicBezTo>
                <a:cubicBezTo>
                  <a:pt x="143787" y="171281"/>
                  <a:pt x="143230" y="171095"/>
                  <a:pt x="142672" y="171095"/>
                </a:cubicBezTo>
                <a:close/>
                <a:moveTo>
                  <a:pt x="24842" y="178049"/>
                </a:moveTo>
                <a:cubicBezTo>
                  <a:pt x="23832" y="178049"/>
                  <a:pt x="23036" y="178739"/>
                  <a:pt x="23036" y="179827"/>
                </a:cubicBezTo>
                <a:cubicBezTo>
                  <a:pt x="22293" y="180570"/>
                  <a:pt x="23036" y="182056"/>
                  <a:pt x="23779" y="182799"/>
                </a:cubicBezTo>
                <a:cubicBezTo>
                  <a:pt x="26751" y="184285"/>
                  <a:pt x="29723" y="185028"/>
                  <a:pt x="33439" y="186514"/>
                </a:cubicBezTo>
                <a:lnTo>
                  <a:pt x="34182" y="186514"/>
                </a:lnTo>
                <a:cubicBezTo>
                  <a:pt x="34925" y="186514"/>
                  <a:pt x="35668" y="185771"/>
                  <a:pt x="36411" y="185028"/>
                </a:cubicBezTo>
                <a:cubicBezTo>
                  <a:pt x="36411" y="183542"/>
                  <a:pt x="35668" y="182056"/>
                  <a:pt x="34182" y="182056"/>
                </a:cubicBezTo>
                <a:cubicBezTo>
                  <a:pt x="31210" y="180570"/>
                  <a:pt x="28980" y="179827"/>
                  <a:pt x="26008" y="178340"/>
                </a:cubicBezTo>
                <a:cubicBezTo>
                  <a:pt x="25610" y="178141"/>
                  <a:pt x="25212" y="178049"/>
                  <a:pt x="24842" y="178049"/>
                </a:cubicBezTo>
                <a:close/>
                <a:moveTo>
                  <a:pt x="125581" y="179827"/>
                </a:moveTo>
                <a:cubicBezTo>
                  <a:pt x="122609" y="181313"/>
                  <a:pt x="119637" y="182056"/>
                  <a:pt x="116664" y="183542"/>
                </a:cubicBezTo>
                <a:cubicBezTo>
                  <a:pt x="115178" y="183542"/>
                  <a:pt x="115178" y="185028"/>
                  <a:pt x="115178" y="185771"/>
                </a:cubicBezTo>
                <a:cubicBezTo>
                  <a:pt x="115178" y="187257"/>
                  <a:pt x="116664" y="188001"/>
                  <a:pt x="117407" y="188001"/>
                </a:cubicBezTo>
                <a:lnTo>
                  <a:pt x="118151" y="188001"/>
                </a:lnTo>
                <a:cubicBezTo>
                  <a:pt x="121123" y="187257"/>
                  <a:pt x="124095" y="185771"/>
                  <a:pt x="127068" y="184285"/>
                </a:cubicBezTo>
                <a:cubicBezTo>
                  <a:pt x="128554" y="184285"/>
                  <a:pt x="129297" y="182799"/>
                  <a:pt x="128554" y="181313"/>
                </a:cubicBezTo>
                <a:cubicBezTo>
                  <a:pt x="127811" y="180570"/>
                  <a:pt x="126324" y="179827"/>
                  <a:pt x="125581" y="179827"/>
                </a:cubicBezTo>
                <a:close/>
                <a:moveTo>
                  <a:pt x="42445" y="184202"/>
                </a:moveTo>
                <a:cubicBezTo>
                  <a:pt x="39925" y="184202"/>
                  <a:pt x="38868" y="188057"/>
                  <a:pt x="41613" y="188744"/>
                </a:cubicBezTo>
                <a:cubicBezTo>
                  <a:pt x="44585" y="189487"/>
                  <a:pt x="47557" y="190230"/>
                  <a:pt x="51273" y="190973"/>
                </a:cubicBezTo>
                <a:cubicBezTo>
                  <a:pt x="52016" y="190973"/>
                  <a:pt x="53502" y="190230"/>
                  <a:pt x="53502" y="189487"/>
                </a:cubicBezTo>
                <a:cubicBezTo>
                  <a:pt x="53502" y="188001"/>
                  <a:pt x="53502" y="187257"/>
                  <a:pt x="52759" y="186514"/>
                </a:cubicBezTo>
                <a:lnTo>
                  <a:pt x="52016" y="186514"/>
                </a:lnTo>
                <a:cubicBezTo>
                  <a:pt x="49044" y="185771"/>
                  <a:pt x="46071" y="185028"/>
                  <a:pt x="43099" y="184285"/>
                </a:cubicBezTo>
                <a:cubicBezTo>
                  <a:pt x="42872" y="184228"/>
                  <a:pt x="42653" y="184202"/>
                  <a:pt x="42445" y="184202"/>
                </a:cubicBezTo>
                <a:close/>
                <a:moveTo>
                  <a:pt x="107646" y="185688"/>
                </a:moveTo>
                <a:cubicBezTo>
                  <a:pt x="107446" y="185688"/>
                  <a:pt x="107231" y="185714"/>
                  <a:pt x="107004" y="185771"/>
                </a:cubicBezTo>
                <a:lnTo>
                  <a:pt x="107747" y="185771"/>
                </a:lnTo>
                <a:cubicBezTo>
                  <a:pt x="104775" y="186514"/>
                  <a:pt x="101803" y="187257"/>
                  <a:pt x="98830" y="187257"/>
                </a:cubicBezTo>
                <a:cubicBezTo>
                  <a:pt x="95858" y="188001"/>
                  <a:pt x="95858" y="191716"/>
                  <a:pt x="98830" y="192459"/>
                </a:cubicBezTo>
                <a:cubicBezTo>
                  <a:pt x="101803" y="191716"/>
                  <a:pt x="104775" y="190973"/>
                  <a:pt x="107747" y="190230"/>
                </a:cubicBezTo>
                <a:cubicBezTo>
                  <a:pt x="110492" y="189544"/>
                  <a:pt x="110068" y="185688"/>
                  <a:pt x="107646" y="185688"/>
                </a:cubicBezTo>
                <a:close/>
                <a:moveTo>
                  <a:pt x="60835" y="187798"/>
                </a:moveTo>
                <a:cubicBezTo>
                  <a:pt x="59676" y="187798"/>
                  <a:pt x="58704" y="188886"/>
                  <a:pt x="58704" y="189487"/>
                </a:cubicBezTo>
                <a:cubicBezTo>
                  <a:pt x="58704" y="190973"/>
                  <a:pt x="59447" y="192459"/>
                  <a:pt x="60933" y="192459"/>
                </a:cubicBezTo>
                <a:lnTo>
                  <a:pt x="70593" y="193202"/>
                </a:lnTo>
                <a:cubicBezTo>
                  <a:pt x="72822" y="192459"/>
                  <a:pt x="72822" y="188744"/>
                  <a:pt x="70593" y="188744"/>
                </a:cubicBezTo>
                <a:cubicBezTo>
                  <a:pt x="67621" y="188744"/>
                  <a:pt x="64648" y="188744"/>
                  <a:pt x="61676" y="188001"/>
                </a:cubicBezTo>
                <a:cubicBezTo>
                  <a:pt x="61392" y="187859"/>
                  <a:pt x="61108" y="187798"/>
                  <a:pt x="60835" y="187798"/>
                </a:cubicBezTo>
                <a:close/>
                <a:moveTo>
                  <a:pt x="80253" y="188001"/>
                </a:moveTo>
                <a:cubicBezTo>
                  <a:pt x="78767" y="188001"/>
                  <a:pt x="78024" y="189487"/>
                  <a:pt x="78024" y="190230"/>
                </a:cubicBezTo>
                <a:cubicBezTo>
                  <a:pt x="78024" y="191716"/>
                  <a:pt x="78767" y="193202"/>
                  <a:pt x="80253" y="193202"/>
                </a:cubicBezTo>
                <a:lnTo>
                  <a:pt x="89170" y="193202"/>
                </a:lnTo>
                <a:cubicBezTo>
                  <a:pt x="90656" y="192459"/>
                  <a:pt x="91399" y="191716"/>
                  <a:pt x="91399" y="190230"/>
                </a:cubicBezTo>
                <a:cubicBezTo>
                  <a:pt x="91399" y="188744"/>
                  <a:pt x="90656" y="188001"/>
                  <a:pt x="89170" y="18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66"/>
          <p:cNvSpPr/>
          <p:nvPr/>
        </p:nvSpPr>
        <p:spPr>
          <a:xfrm>
            <a:off x="810868" y="1792706"/>
            <a:ext cx="1817600" cy="3630400"/>
          </a:xfrm>
          <a:prstGeom prst="roundRect">
            <a:avLst>
              <a:gd name="adj" fmla="val 648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spcFirstLastPara="1" wrap="square" lIns="162500" tIns="646167" rIns="162500" bIns="1625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600"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6"/>
          <p:cNvSpPr txBox="1"/>
          <p:nvPr/>
        </p:nvSpPr>
        <p:spPr>
          <a:xfrm>
            <a:off x="710979" y="1913963"/>
            <a:ext cx="1991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67" rIns="121900" bIns="60967" anchor="t" anchorCtr="0">
            <a:no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n" sz="1200" b="1" dirty="0">
                <a:latin typeface="+mj-lt"/>
                <a:ea typeface="Arial"/>
                <a:cs typeface="Arial"/>
                <a:sym typeface="Arial"/>
              </a:rPr>
              <a:t>Production/Source</a:t>
            </a:r>
            <a:endParaRPr sz="1200" b="1" dirty="0"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591" name="Google Shape;591;p66"/>
          <p:cNvCxnSpPr>
            <a:cxnSpLocks/>
          </p:cNvCxnSpPr>
          <p:nvPr/>
        </p:nvCxnSpPr>
        <p:spPr>
          <a:xfrm>
            <a:off x="1885208" y="2832506"/>
            <a:ext cx="530024" cy="666966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2" name="Google Shape;592;p66"/>
          <p:cNvCxnSpPr/>
          <p:nvPr/>
        </p:nvCxnSpPr>
        <p:spPr>
          <a:xfrm rot="10800000" flipH="1">
            <a:off x="1940232" y="4101839"/>
            <a:ext cx="513600" cy="68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3" name="Google Shape;593;p66"/>
          <p:cNvCxnSpPr>
            <a:cxnSpLocks/>
          </p:cNvCxnSpPr>
          <p:nvPr/>
        </p:nvCxnSpPr>
        <p:spPr>
          <a:xfrm>
            <a:off x="1890907" y="3781987"/>
            <a:ext cx="60025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5" name="Google Shape;595;p66"/>
          <p:cNvSpPr txBox="1"/>
          <p:nvPr/>
        </p:nvSpPr>
        <p:spPr>
          <a:xfrm>
            <a:off x="945632" y="3021084"/>
            <a:ext cx="1180400" cy="2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2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Databases</a:t>
            </a:r>
            <a:endParaRPr sz="12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6"/>
          <p:cNvSpPr/>
          <p:nvPr/>
        </p:nvSpPr>
        <p:spPr>
          <a:xfrm>
            <a:off x="6649910" y="2335293"/>
            <a:ext cx="1173600" cy="2332000"/>
          </a:xfrm>
          <a:prstGeom prst="roundRect">
            <a:avLst>
              <a:gd name="adj" fmla="val 6488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spcFirstLastPara="1" wrap="square" lIns="162500" tIns="646167" rIns="162500" bIns="1625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600"/>
            </a:pP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 txBox="1"/>
          <p:nvPr/>
        </p:nvSpPr>
        <p:spPr>
          <a:xfrm>
            <a:off x="913213" y="4464528"/>
            <a:ext cx="1180400" cy="2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2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Files</a:t>
            </a:r>
            <a:endParaRPr sz="12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>
            <a:off x="4710210" y="3484640"/>
            <a:ext cx="411967" cy="485584"/>
          </a:xfrm>
          <a:custGeom>
            <a:avLst/>
            <a:gdLst/>
            <a:ahLst/>
            <a:cxnLst/>
            <a:rect l="l" t="t" r="r" b="b"/>
            <a:pathLst>
              <a:path w="156048" h="193203" extrusionOk="0">
                <a:moveTo>
                  <a:pt x="67621" y="0"/>
                </a:moveTo>
                <a:cubicBezTo>
                  <a:pt x="64648" y="0"/>
                  <a:pt x="64648" y="4459"/>
                  <a:pt x="67621" y="4459"/>
                </a:cubicBezTo>
                <a:lnTo>
                  <a:pt x="67621" y="5202"/>
                </a:lnTo>
                <a:lnTo>
                  <a:pt x="76538" y="5202"/>
                </a:lnTo>
                <a:cubicBezTo>
                  <a:pt x="76741" y="5303"/>
                  <a:pt x="76944" y="5349"/>
                  <a:pt x="77143" y="5349"/>
                </a:cubicBezTo>
                <a:cubicBezTo>
                  <a:pt x="78402" y="5349"/>
                  <a:pt x="79510" y="3512"/>
                  <a:pt x="79510" y="2229"/>
                </a:cubicBezTo>
                <a:cubicBezTo>
                  <a:pt x="79510" y="743"/>
                  <a:pt x="78024" y="0"/>
                  <a:pt x="77281" y="0"/>
                </a:cubicBezTo>
                <a:close/>
                <a:moveTo>
                  <a:pt x="86941" y="0"/>
                </a:moveTo>
                <a:cubicBezTo>
                  <a:pt x="85455" y="0"/>
                  <a:pt x="84712" y="1486"/>
                  <a:pt x="84712" y="2229"/>
                </a:cubicBezTo>
                <a:cubicBezTo>
                  <a:pt x="83969" y="3715"/>
                  <a:pt x="85455" y="4459"/>
                  <a:pt x="86198" y="5202"/>
                </a:cubicBezTo>
                <a:cubicBezTo>
                  <a:pt x="89170" y="5202"/>
                  <a:pt x="92143" y="5202"/>
                  <a:pt x="95858" y="5945"/>
                </a:cubicBezTo>
                <a:cubicBezTo>
                  <a:pt x="96601" y="5945"/>
                  <a:pt x="98087" y="5202"/>
                  <a:pt x="98087" y="3715"/>
                </a:cubicBezTo>
                <a:cubicBezTo>
                  <a:pt x="98087" y="2229"/>
                  <a:pt x="97344" y="1486"/>
                  <a:pt x="95858" y="1486"/>
                </a:cubicBezTo>
                <a:cubicBezTo>
                  <a:pt x="92886" y="1486"/>
                  <a:pt x="89913" y="743"/>
                  <a:pt x="86941" y="0"/>
                </a:cubicBezTo>
                <a:close/>
                <a:moveTo>
                  <a:pt x="57961" y="1486"/>
                </a:moveTo>
                <a:cubicBezTo>
                  <a:pt x="54988" y="1486"/>
                  <a:pt x="51273" y="2229"/>
                  <a:pt x="49044" y="2972"/>
                </a:cubicBezTo>
                <a:cubicBezTo>
                  <a:pt x="47557" y="2972"/>
                  <a:pt x="46814" y="4459"/>
                  <a:pt x="46814" y="5945"/>
                </a:cubicBezTo>
                <a:cubicBezTo>
                  <a:pt x="46814" y="6688"/>
                  <a:pt x="47557" y="7431"/>
                  <a:pt x="49044" y="7431"/>
                </a:cubicBezTo>
                <a:cubicBezTo>
                  <a:pt x="52759" y="6688"/>
                  <a:pt x="55731" y="6688"/>
                  <a:pt x="58704" y="5945"/>
                </a:cubicBezTo>
                <a:cubicBezTo>
                  <a:pt x="59447" y="5945"/>
                  <a:pt x="60933" y="4459"/>
                  <a:pt x="60933" y="3715"/>
                </a:cubicBezTo>
                <a:cubicBezTo>
                  <a:pt x="60190" y="2229"/>
                  <a:pt x="59447" y="1486"/>
                  <a:pt x="57961" y="1486"/>
                </a:cubicBezTo>
                <a:close/>
                <a:moveTo>
                  <a:pt x="105095" y="2681"/>
                </a:moveTo>
                <a:cubicBezTo>
                  <a:pt x="104085" y="2681"/>
                  <a:pt x="103289" y="3371"/>
                  <a:pt x="103289" y="4459"/>
                </a:cubicBezTo>
                <a:cubicBezTo>
                  <a:pt x="103289" y="5945"/>
                  <a:pt x="103289" y="6688"/>
                  <a:pt x="104775" y="7431"/>
                </a:cubicBezTo>
                <a:cubicBezTo>
                  <a:pt x="107747" y="7431"/>
                  <a:pt x="110720" y="8174"/>
                  <a:pt x="113692" y="9660"/>
                </a:cubicBezTo>
                <a:lnTo>
                  <a:pt x="114435" y="9660"/>
                </a:lnTo>
                <a:cubicBezTo>
                  <a:pt x="115921" y="9660"/>
                  <a:pt x="116664" y="8917"/>
                  <a:pt x="116664" y="7431"/>
                </a:cubicBezTo>
                <a:cubicBezTo>
                  <a:pt x="117407" y="6688"/>
                  <a:pt x="116664" y="5202"/>
                  <a:pt x="115178" y="5202"/>
                </a:cubicBezTo>
                <a:cubicBezTo>
                  <a:pt x="112206" y="3715"/>
                  <a:pt x="109234" y="2972"/>
                  <a:pt x="106261" y="2972"/>
                </a:cubicBezTo>
                <a:cubicBezTo>
                  <a:pt x="105863" y="2773"/>
                  <a:pt x="105465" y="2681"/>
                  <a:pt x="105095" y="2681"/>
                </a:cubicBezTo>
                <a:close/>
                <a:moveTo>
                  <a:pt x="40037" y="5118"/>
                </a:moveTo>
                <a:cubicBezTo>
                  <a:pt x="39829" y="5118"/>
                  <a:pt x="39611" y="5145"/>
                  <a:pt x="39384" y="5202"/>
                </a:cubicBezTo>
                <a:cubicBezTo>
                  <a:pt x="35668" y="5945"/>
                  <a:pt x="32696" y="7431"/>
                  <a:pt x="29723" y="8174"/>
                </a:cubicBezTo>
                <a:cubicBezTo>
                  <a:pt x="28237" y="8917"/>
                  <a:pt x="28237" y="10403"/>
                  <a:pt x="28237" y="11146"/>
                </a:cubicBezTo>
                <a:cubicBezTo>
                  <a:pt x="28980" y="12632"/>
                  <a:pt x="29723" y="12632"/>
                  <a:pt x="31210" y="12632"/>
                </a:cubicBezTo>
                <a:lnTo>
                  <a:pt x="31953" y="12632"/>
                </a:lnTo>
                <a:cubicBezTo>
                  <a:pt x="34925" y="11889"/>
                  <a:pt x="37897" y="10403"/>
                  <a:pt x="40127" y="9660"/>
                </a:cubicBezTo>
                <a:cubicBezTo>
                  <a:pt x="43558" y="8974"/>
                  <a:pt x="42553" y="5118"/>
                  <a:pt x="40037" y="5118"/>
                </a:cubicBezTo>
                <a:close/>
                <a:moveTo>
                  <a:pt x="124095" y="7431"/>
                </a:moveTo>
                <a:cubicBezTo>
                  <a:pt x="122609" y="7431"/>
                  <a:pt x="121123" y="8174"/>
                  <a:pt x="121123" y="9660"/>
                </a:cubicBezTo>
                <a:cubicBezTo>
                  <a:pt x="120380" y="10403"/>
                  <a:pt x="121123" y="11889"/>
                  <a:pt x="122609" y="11889"/>
                </a:cubicBezTo>
                <a:cubicBezTo>
                  <a:pt x="125581" y="13376"/>
                  <a:pt x="128554" y="14862"/>
                  <a:pt x="130783" y="15605"/>
                </a:cubicBezTo>
                <a:lnTo>
                  <a:pt x="132269" y="15605"/>
                </a:lnTo>
                <a:cubicBezTo>
                  <a:pt x="133012" y="15605"/>
                  <a:pt x="133755" y="15605"/>
                  <a:pt x="133755" y="14862"/>
                </a:cubicBezTo>
                <a:cubicBezTo>
                  <a:pt x="134498" y="13376"/>
                  <a:pt x="134498" y="11889"/>
                  <a:pt x="133012" y="11146"/>
                </a:cubicBezTo>
                <a:cubicBezTo>
                  <a:pt x="130040" y="10403"/>
                  <a:pt x="127068" y="8917"/>
                  <a:pt x="124095" y="7431"/>
                </a:cubicBezTo>
                <a:close/>
                <a:moveTo>
                  <a:pt x="22007" y="12144"/>
                </a:moveTo>
                <a:cubicBezTo>
                  <a:pt x="21549" y="12144"/>
                  <a:pt x="21114" y="12325"/>
                  <a:pt x="20806" y="12632"/>
                </a:cubicBezTo>
                <a:cubicBezTo>
                  <a:pt x="17834" y="14119"/>
                  <a:pt x="14862" y="15605"/>
                  <a:pt x="12632" y="17834"/>
                </a:cubicBezTo>
                <a:cubicBezTo>
                  <a:pt x="11889" y="18577"/>
                  <a:pt x="11889" y="20063"/>
                  <a:pt x="12632" y="20806"/>
                </a:cubicBezTo>
                <a:cubicBezTo>
                  <a:pt x="12632" y="21549"/>
                  <a:pt x="13376" y="21549"/>
                  <a:pt x="14119" y="21549"/>
                </a:cubicBezTo>
                <a:lnTo>
                  <a:pt x="15605" y="21549"/>
                </a:lnTo>
                <a:cubicBezTo>
                  <a:pt x="17834" y="19320"/>
                  <a:pt x="20063" y="17834"/>
                  <a:pt x="23036" y="16348"/>
                </a:cubicBezTo>
                <a:cubicBezTo>
                  <a:pt x="23779" y="15605"/>
                  <a:pt x="24522" y="14862"/>
                  <a:pt x="23779" y="13376"/>
                </a:cubicBezTo>
                <a:cubicBezTo>
                  <a:pt x="23343" y="12505"/>
                  <a:pt x="22653" y="12144"/>
                  <a:pt x="22007" y="12144"/>
                </a:cubicBezTo>
                <a:close/>
                <a:moveTo>
                  <a:pt x="139700" y="16534"/>
                </a:moveTo>
                <a:cubicBezTo>
                  <a:pt x="139143" y="16534"/>
                  <a:pt x="138585" y="16719"/>
                  <a:pt x="138214" y="17091"/>
                </a:cubicBezTo>
                <a:cubicBezTo>
                  <a:pt x="137471" y="18577"/>
                  <a:pt x="137471" y="20063"/>
                  <a:pt x="138214" y="20806"/>
                </a:cubicBezTo>
                <a:cubicBezTo>
                  <a:pt x="141186" y="22293"/>
                  <a:pt x="143415" y="24522"/>
                  <a:pt x="144902" y="26751"/>
                </a:cubicBezTo>
                <a:cubicBezTo>
                  <a:pt x="145645" y="26751"/>
                  <a:pt x="146388" y="27494"/>
                  <a:pt x="147131" y="27494"/>
                </a:cubicBezTo>
                <a:cubicBezTo>
                  <a:pt x="147874" y="27494"/>
                  <a:pt x="147874" y="27494"/>
                  <a:pt x="148617" y="26751"/>
                </a:cubicBezTo>
                <a:cubicBezTo>
                  <a:pt x="149360" y="26008"/>
                  <a:pt x="149360" y="24522"/>
                  <a:pt x="148617" y="23779"/>
                </a:cubicBezTo>
                <a:cubicBezTo>
                  <a:pt x="146388" y="20806"/>
                  <a:pt x="144159" y="18577"/>
                  <a:pt x="141186" y="17091"/>
                </a:cubicBezTo>
                <a:cubicBezTo>
                  <a:pt x="140815" y="16719"/>
                  <a:pt x="140257" y="16534"/>
                  <a:pt x="139700" y="16534"/>
                </a:cubicBezTo>
                <a:close/>
                <a:moveTo>
                  <a:pt x="7866" y="24034"/>
                </a:moveTo>
                <a:cubicBezTo>
                  <a:pt x="7070" y="24034"/>
                  <a:pt x="6380" y="24394"/>
                  <a:pt x="5945" y="25265"/>
                </a:cubicBezTo>
                <a:cubicBezTo>
                  <a:pt x="3715" y="27494"/>
                  <a:pt x="2229" y="31210"/>
                  <a:pt x="1486" y="34182"/>
                </a:cubicBezTo>
                <a:cubicBezTo>
                  <a:pt x="743" y="34925"/>
                  <a:pt x="1486" y="36411"/>
                  <a:pt x="2229" y="36411"/>
                </a:cubicBezTo>
                <a:lnTo>
                  <a:pt x="2972" y="36411"/>
                </a:lnTo>
                <a:cubicBezTo>
                  <a:pt x="4459" y="36411"/>
                  <a:pt x="5202" y="35668"/>
                  <a:pt x="5202" y="34925"/>
                </a:cubicBezTo>
                <a:cubicBezTo>
                  <a:pt x="6688" y="32696"/>
                  <a:pt x="7431" y="29723"/>
                  <a:pt x="9660" y="28237"/>
                </a:cubicBezTo>
                <a:cubicBezTo>
                  <a:pt x="10403" y="26751"/>
                  <a:pt x="10403" y="25265"/>
                  <a:pt x="9660" y="24522"/>
                </a:cubicBezTo>
                <a:cubicBezTo>
                  <a:pt x="9045" y="24214"/>
                  <a:pt x="8429" y="24034"/>
                  <a:pt x="7866" y="24034"/>
                </a:cubicBezTo>
                <a:close/>
                <a:moveTo>
                  <a:pt x="2972" y="37897"/>
                </a:moveTo>
                <a:cubicBezTo>
                  <a:pt x="1486" y="37897"/>
                  <a:pt x="0" y="38640"/>
                  <a:pt x="0" y="40127"/>
                </a:cubicBezTo>
                <a:lnTo>
                  <a:pt x="0" y="49044"/>
                </a:lnTo>
                <a:cubicBezTo>
                  <a:pt x="0" y="50530"/>
                  <a:pt x="743" y="52016"/>
                  <a:pt x="2229" y="52016"/>
                </a:cubicBezTo>
                <a:lnTo>
                  <a:pt x="2972" y="52016"/>
                </a:lnTo>
                <a:lnTo>
                  <a:pt x="4459" y="53502"/>
                </a:lnTo>
                <a:cubicBezTo>
                  <a:pt x="5202" y="54245"/>
                  <a:pt x="5945" y="54988"/>
                  <a:pt x="6688" y="54988"/>
                </a:cubicBezTo>
                <a:lnTo>
                  <a:pt x="7431" y="54988"/>
                </a:lnTo>
                <a:cubicBezTo>
                  <a:pt x="8917" y="54245"/>
                  <a:pt x="9660" y="52016"/>
                  <a:pt x="8174" y="51273"/>
                </a:cubicBezTo>
                <a:cubicBezTo>
                  <a:pt x="6688" y="48301"/>
                  <a:pt x="5202" y="46071"/>
                  <a:pt x="5202" y="43099"/>
                </a:cubicBezTo>
                <a:lnTo>
                  <a:pt x="5202" y="40127"/>
                </a:lnTo>
                <a:cubicBezTo>
                  <a:pt x="5202" y="38640"/>
                  <a:pt x="3715" y="37897"/>
                  <a:pt x="2972" y="37897"/>
                </a:cubicBezTo>
                <a:close/>
                <a:moveTo>
                  <a:pt x="151735" y="30850"/>
                </a:moveTo>
                <a:cubicBezTo>
                  <a:pt x="150284" y="30850"/>
                  <a:pt x="148876" y="31987"/>
                  <a:pt x="149360" y="33439"/>
                </a:cubicBezTo>
                <a:cubicBezTo>
                  <a:pt x="150103" y="35668"/>
                  <a:pt x="150846" y="37897"/>
                  <a:pt x="150846" y="40127"/>
                </a:cubicBezTo>
                <a:cubicBezTo>
                  <a:pt x="150846" y="43099"/>
                  <a:pt x="150103" y="45328"/>
                  <a:pt x="148617" y="48301"/>
                </a:cubicBezTo>
                <a:cubicBezTo>
                  <a:pt x="147874" y="49044"/>
                  <a:pt x="148617" y="50530"/>
                  <a:pt x="149360" y="51273"/>
                </a:cubicBezTo>
                <a:lnTo>
                  <a:pt x="150846" y="51273"/>
                </a:lnTo>
                <a:lnTo>
                  <a:pt x="150846" y="54245"/>
                </a:lnTo>
                <a:cubicBezTo>
                  <a:pt x="150846" y="55731"/>
                  <a:pt x="151961" y="56474"/>
                  <a:pt x="153076" y="56474"/>
                </a:cubicBezTo>
                <a:cubicBezTo>
                  <a:pt x="154190" y="56474"/>
                  <a:pt x="155305" y="55731"/>
                  <a:pt x="155305" y="54245"/>
                </a:cubicBezTo>
                <a:lnTo>
                  <a:pt x="155305" y="44585"/>
                </a:lnTo>
                <a:cubicBezTo>
                  <a:pt x="155305" y="44585"/>
                  <a:pt x="155305" y="43842"/>
                  <a:pt x="155305" y="43842"/>
                </a:cubicBezTo>
                <a:cubicBezTo>
                  <a:pt x="155305" y="42356"/>
                  <a:pt x="155305" y="41613"/>
                  <a:pt x="155305" y="40127"/>
                </a:cubicBezTo>
                <a:cubicBezTo>
                  <a:pt x="155305" y="37154"/>
                  <a:pt x="154562" y="34925"/>
                  <a:pt x="153819" y="31953"/>
                </a:cubicBezTo>
                <a:cubicBezTo>
                  <a:pt x="153301" y="31176"/>
                  <a:pt x="152512" y="30850"/>
                  <a:pt x="151735" y="30850"/>
                </a:cubicBezTo>
                <a:close/>
                <a:moveTo>
                  <a:pt x="145250" y="54942"/>
                </a:moveTo>
                <a:cubicBezTo>
                  <a:pt x="144623" y="54942"/>
                  <a:pt x="143973" y="55174"/>
                  <a:pt x="143415" y="55731"/>
                </a:cubicBezTo>
                <a:cubicBezTo>
                  <a:pt x="141186" y="57218"/>
                  <a:pt x="138957" y="59447"/>
                  <a:pt x="136728" y="60933"/>
                </a:cubicBezTo>
                <a:cubicBezTo>
                  <a:pt x="135985" y="61676"/>
                  <a:pt x="135241" y="63162"/>
                  <a:pt x="135985" y="64648"/>
                </a:cubicBezTo>
                <a:cubicBezTo>
                  <a:pt x="136728" y="64648"/>
                  <a:pt x="137471" y="65391"/>
                  <a:pt x="138214" y="65391"/>
                </a:cubicBezTo>
                <a:lnTo>
                  <a:pt x="139700" y="65391"/>
                </a:lnTo>
                <a:cubicBezTo>
                  <a:pt x="141929" y="63162"/>
                  <a:pt x="144902" y="60933"/>
                  <a:pt x="147131" y="58704"/>
                </a:cubicBezTo>
                <a:cubicBezTo>
                  <a:pt x="148803" y="57032"/>
                  <a:pt x="147131" y="54942"/>
                  <a:pt x="145250" y="54942"/>
                </a:cubicBezTo>
                <a:close/>
                <a:moveTo>
                  <a:pt x="12632" y="56660"/>
                </a:moveTo>
                <a:cubicBezTo>
                  <a:pt x="12075" y="56660"/>
                  <a:pt x="11518" y="56846"/>
                  <a:pt x="11146" y="57218"/>
                </a:cubicBezTo>
                <a:cubicBezTo>
                  <a:pt x="9660" y="57961"/>
                  <a:pt x="9660" y="59447"/>
                  <a:pt x="11146" y="60933"/>
                </a:cubicBezTo>
                <a:cubicBezTo>
                  <a:pt x="13376" y="62419"/>
                  <a:pt x="16348" y="64648"/>
                  <a:pt x="19320" y="66135"/>
                </a:cubicBezTo>
                <a:lnTo>
                  <a:pt x="20063" y="66135"/>
                </a:lnTo>
                <a:cubicBezTo>
                  <a:pt x="22293" y="66135"/>
                  <a:pt x="23036" y="63162"/>
                  <a:pt x="21549" y="61676"/>
                </a:cubicBezTo>
                <a:cubicBezTo>
                  <a:pt x="18577" y="60933"/>
                  <a:pt x="16348" y="59447"/>
                  <a:pt x="14119" y="57218"/>
                </a:cubicBezTo>
                <a:cubicBezTo>
                  <a:pt x="13747" y="56846"/>
                  <a:pt x="13190" y="56660"/>
                  <a:pt x="12632" y="56660"/>
                </a:cubicBezTo>
                <a:close/>
                <a:moveTo>
                  <a:pt x="2229" y="56474"/>
                </a:moveTo>
                <a:cubicBezTo>
                  <a:pt x="743" y="56474"/>
                  <a:pt x="0" y="57961"/>
                  <a:pt x="0" y="58704"/>
                </a:cubicBezTo>
                <a:lnTo>
                  <a:pt x="0" y="68364"/>
                </a:lnTo>
                <a:cubicBezTo>
                  <a:pt x="0" y="69850"/>
                  <a:pt x="743" y="70593"/>
                  <a:pt x="2229" y="70593"/>
                </a:cubicBezTo>
                <a:cubicBezTo>
                  <a:pt x="3715" y="70593"/>
                  <a:pt x="4459" y="69850"/>
                  <a:pt x="4459" y="68364"/>
                </a:cubicBezTo>
                <a:lnTo>
                  <a:pt x="4459" y="59447"/>
                </a:lnTo>
                <a:cubicBezTo>
                  <a:pt x="4459" y="57961"/>
                  <a:pt x="3715" y="56474"/>
                  <a:pt x="2229" y="56474"/>
                </a:cubicBezTo>
                <a:close/>
                <a:moveTo>
                  <a:pt x="130628" y="64779"/>
                </a:moveTo>
                <a:cubicBezTo>
                  <a:pt x="130189" y="64779"/>
                  <a:pt x="129729" y="64959"/>
                  <a:pt x="129297" y="65391"/>
                </a:cubicBezTo>
                <a:cubicBezTo>
                  <a:pt x="126324" y="66135"/>
                  <a:pt x="123352" y="67621"/>
                  <a:pt x="120380" y="68364"/>
                </a:cubicBezTo>
                <a:cubicBezTo>
                  <a:pt x="119637" y="69107"/>
                  <a:pt x="118894" y="70593"/>
                  <a:pt x="118894" y="71336"/>
                </a:cubicBezTo>
                <a:cubicBezTo>
                  <a:pt x="119637" y="72822"/>
                  <a:pt x="120380" y="72822"/>
                  <a:pt x="121123" y="72822"/>
                </a:cubicBezTo>
                <a:lnTo>
                  <a:pt x="121866" y="72822"/>
                </a:lnTo>
                <a:cubicBezTo>
                  <a:pt x="125581" y="72079"/>
                  <a:pt x="128554" y="70593"/>
                  <a:pt x="131526" y="69107"/>
                </a:cubicBezTo>
                <a:cubicBezTo>
                  <a:pt x="133922" y="67909"/>
                  <a:pt x="132455" y="64779"/>
                  <a:pt x="130628" y="64779"/>
                </a:cubicBezTo>
                <a:close/>
                <a:moveTo>
                  <a:pt x="28917" y="66570"/>
                </a:moveTo>
                <a:cubicBezTo>
                  <a:pt x="28173" y="66570"/>
                  <a:pt x="27277" y="67095"/>
                  <a:pt x="26751" y="67621"/>
                </a:cubicBezTo>
                <a:cubicBezTo>
                  <a:pt x="26008" y="69107"/>
                  <a:pt x="26751" y="70593"/>
                  <a:pt x="28237" y="71336"/>
                </a:cubicBezTo>
                <a:cubicBezTo>
                  <a:pt x="30466" y="72079"/>
                  <a:pt x="33439" y="73565"/>
                  <a:pt x="37154" y="74309"/>
                </a:cubicBezTo>
                <a:lnTo>
                  <a:pt x="37897" y="74309"/>
                </a:lnTo>
                <a:cubicBezTo>
                  <a:pt x="38640" y="74309"/>
                  <a:pt x="39384" y="73565"/>
                  <a:pt x="40127" y="72822"/>
                </a:cubicBezTo>
                <a:cubicBezTo>
                  <a:pt x="40127" y="71336"/>
                  <a:pt x="39384" y="69850"/>
                  <a:pt x="38640" y="69850"/>
                </a:cubicBezTo>
                <a:cubicBezTo>
                  <a:pt x="35668" y="69107"/>
                  <a:pt x="32696" y="67621"/>
                  <a:pt x="29723" y="66878"/>
                </a:cubicBezTo>
                <a:cubicBezTo>
                  <a:pt x="29506" y="66660"/>
                  <a:pt x="29224" y="66570"/>
                  <a:pt x="28917" y="66570"/>
                </a:cubicBezTo>
                <a:close/>
                <a:moveTo>
                  <a:pt x="153076" y="61676"/>
                </a:moveTo>
                <a:cubicBezTo>
                  <a:pt x="151589" y="61676"/>
                  <a:pt x="150846" y="62419"/>
                  <a:pt x="150846" y="63905"/>
                </a:cubicBezTo>
                <a:lnTo>
                  <a:pt x="150846" y="72822"/>
                </a:lnTo>
                <a:cubicBezTo>
                  <a:pt x="150846" y="74309"/>
                  <a:pt x="151961" y="75052"/>
                  <a:pt x="153076" y="75052"/>
                </a:cubicBezTo>
                <a:cubicBezTo>
                  <a:pt x="154190" y="75052"/>
                  <a:pt x="155305" y="74309"/>
                  <a:pt x="155305" y="72822"/>
                </a:cubicBezTo>
                <a:lnTo>
                  <a:pt x="155305" y="63905"/>
                </a:lnTo>
                <a:cubicBezTo>
                  <a:pt x="155305" y="62419"/>
                  <a:pt x="154562" y="61676"/>
                  <a:pt x="153076" y="61676"/>
                </a:cubicBezTo>
                <a:close/>
                <a:moveTo>
                  <a:pt x="111463" y="71336"/>
                </a:moveTo>
                <a:cubicBezTo>
                  <a:pt x="108490" y="72079"/>
                  <a:pt x="105518" y="72822"/>
                  <a:pt x="102546" y="73565"/>
                </a:cubicBezTo>
                <a:cubicBezTo>
                  <a:pt x="101060" y="73565"/>
                  <a:pt x="100316" y="75052"/>
                  <a:pt x="100316" y="75795"/>
                </a:cubicBezTo>
                <a:cubicBezTo>
                  <a:pt x="100316" y="77281"/>
                  <a:pt x="101060" y="78024"/>
                  <a:pt x="102546" y="78024"/>
                </a:cubicBezTo>
                <a:lnTo>
                  <a:pt x="103289" y="78024"/>
                </a:lnTo>
                <a:cubicBezTo>
                  <a:pt x="106261" y="77281"/>
                  <a:pt x="109234" y="76538"/>
                  <a:pt x="112206" y="75795"/>
                </a:cubicBezTo>
                <a:cubicBezTo>
                  <a:pt x="113692" y="75795"/>
                  <a:pt x="114435" y="74309"/>
                  <a:pt x="113692" y="72822"/>
                </a:cubicBezTo>
                <a:cubicBezTo>
                  <a:pt x="113692" y="72079"/>
                  <a:pt x="112949" y="71336"/>
                  <a:pt x="111463" y="71336"/>
                </a:cubicBezTo>
                <a:close/>
                <a:moveTo>
                  <a:pt x="46814" y="72079"/>
                </a:moveTo>
                <a:cubicBezTo>
                  <a:pt x="45328" y="72079"/>
                  <a:pt x="44585" y="73565"/>
                  <a:pt x="44585" y="74309"/>
                </a:cubicBezTo>
                <a:cubicBezTo>
                  <a:pt x="44585" y="75795"/>
                  <a:pt x="45328" y="76538"/>
                  <a:pt x="46814" y="76538"/>
                </a:cubicBezTo>
                <a:cubicBezTo>
                  <a:pt x="49787" y="77281"/>
                  <a:pt x="52759" y="78024"/>
                  <a:pt x="55731" y="78767"/>
                </a:cubicBezTo>
                <a:cubicBezTo>
                  <a:pt x="57961" y="78024"/>
                  <a:pt x="57961" y="74309"/>
                  <a:pt x="55731" y="73565"/>
                </a:cubicBezTo>
                <a:cubicBezTo>
                  <a:pt x="52759" y="73565"/>
                  <a:pt x="49787" y="72822"/>
                  <a:pt x="46814" y="72079"/>
                </a:cubicBezTo>
                <a:close/>
                <a:moveTo>
                  <a:pt x="65391" y="75052"/>
                </a:moveTo>
                <a:cubicBezTo>
                  <a:pt x="61676" y="75052"/>
                  <a:pt x="61676" y="79510"/>
                  <a:pt x="65391" y="79510"/>
                </a:cubicBezTo>
                <a:lnTo>
                  <a:pt x="74309" y="79510"/>
                </a:lnTo>
                <a:cubicBezTo>
                  <a:pt x="75795" y="79510"/>
                  <a:pt x="76538" y="78767"/>
                  <a:pt x="76538" y="77281"/>
                </a:cubicBezTo>
                <a:cubicBezTo>
                  <a:pt x="76538" y="75795"/>
                  <a:pt x="75795" y="75052"/>
                  <a:pt x="74309" y="75052"/>
                </a:cubicBezTo>
                <a:close/>
                <a:moveTo>
                  <a:pt x="93629" y="74309"/>
                </a:moveTo>
                <a:cubicBezTo>
                  <a:pt x="90656" y="74309"/>
                  <a:pt x="87684" y="75052"/>
                  <a:pt x="83969" y="75052"/>
                </a:cubicBezTo>
                <a:cubicBezTo>
                  <a:pt x="82482" y="75052"/>
                  <a:pt x="81739" y="75795"/>
                  <a:pt x="81739" y="77281"/>
                </a:cubicBezTo>
                <a:cubicBezTo>
                  <a:pt x="81739" y="78754"/>
                  <a:pt x="83199" y="80227"/>
                  <a:pt x="84672" y="80253"/>
                </a:cubicBezTo>
                <a:lnTo>
                  <a:pt x="84672" y="80253"/>
                </a:lnTo>
                <a:cubicBezTo>
                  <a:pt x="87512" y="80249"/>
                  <a:pt x="90887" y="80196"/>
                  <a:pt x="93629" y="79510"/>
                </a:cubicBezTo>
                <a:cubicBezTo>
                  <a:pt x="94372" y="79510"/>
                  <a:pt x="95858" y="78024"/>
                  <a:pt x="95858" y="77281"/>
                </a:cubicBezTo>
                <a:cubicBezTo>
                  <a:pt x="95858" y="75795"/>
                  <a:pt x="94372" y="74309"/>
                  <a:pt x="93629" y="74309"/>
                </a:cubicBezTo>
                <a:close/>
                <a:moveTo>
                  <a:pt x="84672" y="80253"/>
                </a:moveTo>
                <a:cubicBezTo>
                  <a:pt x="84434" y="80253"/>
                  <a:pt x="84199" y="80253"/>
                  <a:pt x="83969" y="80253"/>
                </a:cubicBezTo>
                <a:lnTo>
                  <a:pt x="84712" y="80253"/>
                </a:lnTo>
                <a:cubicBezTo>
                  <a:pt x="84699" y="80253"/>
                  <a:pt x="84685" y="80253"/>
                  <a:pt x="84672" y="80253"/>
                </a:cubicBezTo>
                <a:close/>
                <a:moveTo>
                  <a:pt x="2229" y="75052"/>
                </a:moveTo>
                <a:cubicBezTo>
                  <a:pt x="743" y="75052"/>
                  <a:pt x="0" y="76538"/>
                  <a:pt x="0" y="78024"/>
                </a:cubicBezTo>
                <a:lnTo>
                  <a:pt x="0" y="86941"/>
                </a:lnTo>
                <a:cubicBezTo>
                  <a:pt x="0" y="88427"/>
                  <a:pt x="743" y="89913"/>
                  <a:pt x="2229" y="89913"/>
                </a:cubicBezTo>
                <a:lnTo>
                  <a:pt x="2229" y="89170"/>
                </a:lnTo>
                <a:cubicBezTo>
                  <a:pt x="3715" y="89170"/>
                  <a:pt x="4459" y="88427"/>
                  <a:pt x="4459" y="86941"/>
                </a:cubicBezTo>
                <a:lnTo>
                  <a:pt x="4459" y="78024"/>
                </a:lnTo>
                <a:cubicBezTo>
                  <a:pt x="4459" y="76538"/>
                  <a:pt x="3715" y="75052"/>
                  <a:pt x="2229" y="75052"/>
                </a:cubicBezTo>
                <a:close/>
                <a:moveTo>
                  <a:pt x="153076" y="80253"/>
                </a:moveTo>
                <a:cubicBezTo>
                  <a:pt x="152332" y="80253"/>
                  <a:pt x="150846" y="80996"/>
                  <a:pt x="150846" y="82482"/>
                </a:cubicBezTo>
                <a:lnTo>
                  <a:pt x="150846" y="91399"/>
                </a:lnTo>
                <a:cubicBezTo>
                  <a:pt x="150846" y="93257"/>
                  <a:pt x="151961" y="94186"/>
                  <a:pt x="153076" y="94186"/>
                </a:cubicBezTo>
                <a:cubicBezTo>
                  <a:pt x="154190" y="94186"/>
                  <a:pt x="155305" y="93257"/>
                  <a:pt x="155305" y="91399"/>
                </a:cubicBezTo>
                <a:lnTo>
                  <a:pt x="155305" y="82482"/>
                </a:lnTo>
                <a:cubicBezTo>
                  <a:pt x="156048" y="80996"/>
                  <a:pt x="154562" y="80253"/>
                  <a:pt x="153076" y="80253"/>
                </a:cubicBezTo>
                <a:close/>
                <a:moveTo>
                  <a:pt x="2229" y="93629"/>
                </a:moveTo>
                <a:cubicBezTo>
                  <a:pt x="743" y="93629"/>
                  <a:pt x="0" y="95115"/>
                  <a:pt x="0" y="96601"/>
                </a:cubicBezTo>
                <a:lnTo>
                  <a:pt x="0" y="106261"/>
                </a:lnTo>
                <a:cubicBezTo>
                  <a:pt x="0" y="107004"/>
                  <a:pt x="743" y="108490"/>
                  <a:pt x="2229" y="108490"/>
                </a:cubicBezTo>
                <a:lnTo>
                  <a:pt x="2229" y="107747"/>
                </a:lnTo>
                <a:cubicBezTo>
                  <a:pt x="3715" y="107747"/>
                  <a:pt x="4459" y="107004"/>
                  <a:pt x="4459" y="105518"/>
                </a:cubicBezTo>
                <a:lnTo>
                  <a:pt x="4459" y="96601"/>
                </a:lnTo>
                <a:cubicBezTo>
                  <a:pt x="4459" y="95115"/>
                  <a:pt x="3715" y="93629"/>
                  <a:pt x="2229" y="93629"/>
                </a:cubicBezTo>
                <a:close/>
                <a:moveTo>
                  <a:pt x="153076" y="98830"/>
                </a:moveTo>
                <a:lnTo>
                  <a:pt x="153076" y="99573"/>
                </a:lnTo>
                <a:cubicBezTo>
                  <a:pt x="151589" y="99573"/>
                  <a:pt x="150846" y="100316"/>
                  <a:pt x="150846" y="101803"/>
                </a:cubicBezTo>
                <a:lnTo>
                  <a:pt x="150846" y="110720"/>
                </a:lnTo>
                <a:cubicBezTo>
                  <a:pt x="150846" y="112206"/>
                  <a:pt x="151961" y="112949"/>
                  <a:pt x="153076" y="112949"/>
                </a:cubicBezTo>
                <a:cubicBezTo>
                  <a:pt x="154190" y="112949"/>
                  <a:pt x="155305" y="112206"/>
                  <a:pt x="155305" y="110720"/>
                </a:cubicBezTo>
                <a:lnTo>
                  <a:pt x="155305" y="101803"/>
                </a:lnTo>
                <a:cubicBezTo>
                  <a:pt x="155305" y="100316"/>
                  <a:pt x="154562" y="98830"/>
                  <a:pt x="153076" y="98830"/>
                </a:cubicBezTo>
                <a:close/>
                <a:moveTo>
                  <a:pt x="2972" y="113494"/>
                </a:moveTo>
                <a:cubicBezTo>
                  <a:pt x="2750" y="113494"/>
                  <a:pt x="2502" y="113556"/>
                  <a:pt x="2229" y="113692"/>
                </a:cubicBezTo>
                <a:cubicBezTo>
                  <a:pt x="743" y="113692"/>
                  <a:pt x="0" y="114435"/>
                  <a:pt x="0" y="115921"/>
                </a:cubicBezTo>
                <a:lnTo>
                  <a:pt x="0" y="124838"/>
                </a:lnTo>
                <a:cubicBezTo>
                  <a:pt x="0" y="126324"/>
                  <a:pt x="743" y="127068"/>
                  <a:pt x="2229" y="127068"/>
                </a:cubicBezTo>
                <a:cubicBezTo>
                  <a:pt x="3715" y="127068"/>
                  <a:pt x="4459" y="126324"/>
                  <a:pt x="4459" y="124838"/>
                </a:cubicBezTo>
                <a:lnTo>
                  <a:pt x="4459" y="115921"/>
                </a:lnTo>
                <a:cubicBezTo>
                  <a:pt x="4459" y="114708"/>
                  <a:pt x="3963" y="113494"/>
                  <a:pt x="2972" y="113494"/>
                </a:cubicBezTo>
                <a:close/>
                <a:moveTo>
                  <a:pt x="78024" y="108490"/>
                </a:moveTo>
                <a:lnTo>
                  <a:pt x="101060" y="120380"/>
                </a:lnTo>
                <a:lnTo>
                  <a:pt x="78024" y="131526"/>
                </a:lnTo>
                <a:lnTo>
                  <a:pt x="54988" y="120380"/>
                </a:lnTo>
                <a:lnTo>
                  <a:pt x="78024" y="108490"/>
                </a:lnTo>
                <a:close/>
                <a:moveTo>
                  <a:pt x="153076" y="118151"/>
                </a:moveTo>
                <a:cubicBezTo>
                  <a:pt x="151589" y="118151"/>
                  <a:pt x="150846" y="118894"/>
                  <a:pt x="150846" y="120380"/>
                </a:cubicBezTo>
                <a:lnTo>
                  <a:pt x="150846" y="129297"/>
                </a:lnTo>
                <a:cubicBezTo>
                  <a:pt x="150846" y="130783"/>
                  <a:pt x="151961" y="131526"/>
                  <a:pt x="153076" y="131526"/>
                </a:cubicBezTo>
                <a:cubicBezTo>
                  <a:pt x="154190" y="131526"/>
                  <a:pt x="155305" y="130783"/>
                  <a:pt x="155305" y="129297"/>
                </a:cubicBezTo>
                <a:lnTo>
                  <a:pt x="155305" y="120380"/>
                </a:lnTo>
                <a:cubicBezTo>
                  <a:pt x="155305" y="118894"/>
                  <a:pt x="154562" y="118151"/>
                  <a:pt x="153076" y="118151"/>
                </a:cubicBezTo>
                <a:close/>
                <a:moveTo>
                  <a:pt x="2229" y="132269"/>
                </a:moveTo>
                <a:cubicBezTo>
                  <a:pt x="743" y="132269"/>
                  <a:pt x="0" y="133012"/>
                  <a:pt x="0" y="134498"/>
                </a:cubicBezTo>
                <a:lnTo>
                  <a:pt x="0" y="144159"/>
                </a:lnTo>
                <a:cubicBezTo>
                  <a:pt x="0" y="144902"/>
                  <a:pt x="743" y="146388"/>
                  <a:pt x="2229" y="146388"/>
                </a:cubicBezTo>
                <a:cubicBezTo>
                  <a:pt x="3715" y="146388"/>
                  <a:pt x="4459" y="144902"/>
                  <a:pt x="4459" y="144159"/>
                </a:cubicBezTo>
                <a:lnTo>
                  <a:pt x="4459" y="134498"/>
                </a:lnTo>
                <a:cubicBezTo>
                  <a:pt x="4459" y="133012"/>
                  <a:pt x="3715" y="132269"/>
                  <a:pt x="2229" y="132269"/>
                </a:cubicBezTo>
                <a:close/>
                <a:moveTo>
                  <a:pt x="153076" y="136728"/>
                </a:moveTo>
                <a:cubicBezTo>
                  <a:pt x="151589" y="136728"/>
                  <a:pt x="150846" y="138214"/>
                  <a:pt x="150846" y="139700"/>
                </a:cubicBezTo>
                <a:lnTo>
                  <a:pt x="150846" y="148617"/>
                </a:lnTo>
                <a:cubicBezTo>
                  <a:pt x="150846" y="150103"/>
                  <a:pt x="151961" y="150846"/>
                  <a:pt x="153076" y="150846"/>
                </a:cubicBezTo>
                <a:cubicBezTo>
                  <a:pt x="154190" y="150846"/>
                  <a:pt x="155305" y="150103"/>
                  <a:pt x="155305" y="148617"/>
                </a:cubicBezTo>
                <a:lnTo>
                  <a:pt x="155305" y="139700"/>
                </a:lnTo>
                <a:cubicBezTo>
                  <a:pt x="155305" y="138214"/>
                  <a:pt x="154562" y="136728"/>
                  <a:pt x="153076" y="136728"/>
                </a:cubicBezTo>
                <a:close/>
                <a:moveTo>
                  <a:pt x="52016" y="124095"/>
                </a:moveTo>
                <a:lnTo>
                  <a:pt x="75052" y="135985"/>
                </a:lnTo>
                <a:lnTo>
                  <a:pt x="75052" y="159020"/>
                </a:lnTo>
                <a:lnTo>
                  <a:pt x="52016" y="147131"/>
                </a:lnTo>
                <a:lnTo>
                  <a:pt x="52016" y="124095"/>
                </a:lnTo>
                <a:close/>
                <a:moveTo>
                  <a:pt x="104032" y="124095"/>
                </a:moveTo>
                <a:lnTo>
                  <a:pt x="104032" y="146388"/>
                </a:lnTo>
                <a:lnTo>
                  <a:pt x="80253" y="159020"/>
                </a:lnTo>
                <a:lnTo>
                  <a:pt x="80253" y="135985"/>
                </a:lnTo>
                <a:lnTo>
                  <a:pt x="104032" y="124095"/>
                </a:lnTo>
                <a:close/>
                <a:moveTo>
                  <a:pt x="76909" y="104961"/>
                </a:moveTo>
                <a:cubicBezTo>
                  <a:pt x="76538" y="104961"/>
                  <a:pt x="76166" y="105147"/>
                  <a:pt x="75795" y="105518"/>
                </a:cubicBezTo>
                <a:lnTo>
                  <a:pt x="47557" y="119637"/>
                </a:lnTo>
                <a:cubicBezTo>
                  <a:pt x="47557" y="119637"/>
                  <a:pt x="46814" y="120380"/>
                  <a:pt x="46814" y="121123"/>
                </a:cubicBezTo>
                <a:lnTo>
                  <a:pt x="46814" y="148617"/>
                </a:lnTo>
                <a:cubicBezTo>
                  <a:pt x="47557" y="149360"/>
                  <a:pt x="48301" y="150103"/>
                  <a:pt x="49044" y="150103"/>
                </a:cubicBezTo>
                <a:lnTo>
                  <a:pt x="76538" y="164222"/>
                </a:lnTo>
                <a:lnTo>
                  <a:pt x="78024" y="164222"/>
                </a:lnTo>
                <a:lnTo>
                  <a:pt x="78024" y="164593"/>
                </a:lnTo>
                <a:lnTo>
                  <a:pt x="78024" y="164593"/>
                </a:lnTo>
                <a:lnTo>
                  <a:pt x="105518" y="150846"/>
                </a:lnTo>
                <a:cubicBezTo>
                  <a:pt x="106261" y="150103"/>
                  <a:pt x="107004" y="149360"/>
                  <a:pt x="107004" y="148617"/>
                </a:cubicBezTo>
                <a:lnTo>
                  <a:pt x="107004" y="121123"/>
                </a:lnTo>
                <a:cubicBezTo>
                  <a:pt x="107004" y="120380"/>
                  <a:pt x="106261" y="119637"/>
                  <a:pt x="106261" y="119637"/>
                </a:cubicBezTo>
                <a:lnTo>
                  <a:pt x="78024" y="105518"/>
                </a:lnTo>
                <a:cubicBezTo>
                  <a:pt x="77652" y="105147"/>
                  <a:pt x="77281" y="104961"/>
                  <a:pt x="76909" y="104961"/>
                </a:cubicBezTo>
                <a:close/>
                <a:moveTo>
                  <a:pt x="2229" y="150846"/>
                </a:moveTo>
                <a:cubicBezTo>
                  <a:pt x="743" y="150846"/>
                  <a:pt x="0" y="151589"/>
                  <a:pt x="0" y="153076"/>
                </a:cubicBezTo>
                <a:lnTo>
                  <a:pt x="0" y="154562"/>
                </a:lnTo>
                <a:cubicBezTo>
                  <a:pt x="0" y="157534"/>
                  <a:pt x="743" y="160506"/>
                  <a:pt x="2229" y="163479"/>
                </a:cubicBezTo>
                <a:cubicBezTo>
                  <a:pt x="2229" y="164222"/>
                  <a:pt x="2972" y="164965"/>
                  <a:pt x="4459" y="164965"/>
                </a:cubicBezTo>
                <a:lnTo>
                  <a:pt x="5202" y="164965"/>
                </a:lnTo>
                <a:cubicBezTo>
                  <a:pt x="5945" y="164222"/>
                  <a:pt x="6688" y="162736"/>
                  <a:pt x="5945" y="161249"/>
                </a:cubicBezTo>
                <a:cubicBezTo>
                  <a:pt x="5202" y="159020"/>
                  <a:pt x="4459" y="156791"/>
                  <a:pt x="4459" y="154562"/>
                </a:cubicBezTo>
                <a:lnTo>
                  <a:pt x="4459" y="153076"/>
                </a:lnTo>
                <a:cubicBezTo>
                  <a:pt x="4459" y="151589"/>
                  <a:pt x="3715" y="150846"/>
                  <a:pt x="2229" y="150846"/>
                </a:cubicBezTo>
                <a:close/>
                <a:moveTo>
                  <a:pt x="78024" y="164593"/>
                </a:moveTo>
                <a:lnTo>
                  <a:pt x="77281" y="164965"/>
                </a:lnTo>
                <a:lnTo>
                  <a:pt x="78024" y="164965"/>
                </a:lnTo>
                <a:lnTo>
                  <a:pt x="78024" y="164593"/>
                </a:lnTo>
                <a:close/>
                <a:moveTo>
                  <a:pt x="153076" y="155305"/>
                </a:moveTo>
                <a:cubicBezTo>
                  <a:pt x="152332" y="155305"/>
                  <a:pt x="150846" y="156048"/>
                  <a:pt x="150846" y="157534"/>
                </a:cubicBezTo>
                <a:cubicBezTo>
                  <a:pt x="150103" y="160506"/>
                  <a:pt x="148617" y="162736"/>
                  <a:pt x="147131" y="164965"/>
                </a:cubicBezTo>
                <a:cubicBezTo>
                  <a:pt x="146388" y="166451"/>
                  <a:pt x="146388" y="167937"/>
                  <a:pt x="147874" y="168680"/>
                </a:cubicBezTo>
                <a:lnTo>
                  <a:pt x="149360" y="168680"/>
                </a:lnTo>
                <a:cubicBezTo>
                  <a:pt x="150103" y="168680"/>
                  <a:pt x="150846" y="168680"/>
                  <a:pt x="150846" y="167937"/>
                </a:cubicBezTo>
                <a:cubicBezTo>
                  <a:pt x="153076" y="164965"/>
                  <a:pt x="154562" y="161993"/>
                  <a:pt x="155305" y="158277"/>
                </a:cubicBezTo>
                <a:cubicBezTo>
                  <a:pt x="155305" y="156791"/>
                  <a:pt x="154562" y="156048"/>
                  <a:pt x="153076" y="155305"/>
                </a:cubicBezTo>
                <a:close/>
                <a:moveTo>
                  <a:pt x="9660" y="167566"/>
                </a:moveTo>
                <a:cubicBezTo>
                  <a:pt x="9103" y="167566"/>
                  <a:pt x="8545" y="167937"/>
                  <a:pt x="8174" y="168680"/>
                </a:cubicBezTo>
                <a:cubicBezTo>
                  <a:pt x="6688" y="169423"/>
                  <a:pt x="6688" y="170910"/>
                  <a:pt x="8174" y="171653"/>
                </a:cubicBezTo>
                <a:cubicBezTo>
                  <a:pt x="10403" y="173882"/>
                  <a:pt x="12632" y="176111"/>
                  <a:pt x="15605" y="178340"/>
                </a:cubicBezTo>
                <a:cubicBezTo>
                  <a:pt x="16348" y="178340"/>
                  <a:pt x="17834" y="178340"/>
                  <a:pt x="18577" y="176854"/>
                </a:cubicBezTo>
                <a:cubicBezTo>
                  <a:pt x="19320" y="176111"/>
                  <a:pt x="19320" y="174625"/>
                  <a:pt x="17834" y="173882"/>
                </a:cubicBezTo>
                <a:cubicBezTo>
                  <a:pt x="15605" y="172396"/>
                  <a:pt x="13376" y="170166"/>
                  <a:pt x="11146" y="168680"/>
                </a:cubicBezTo>
                <a:cubicBezTo>
                  <a:pt x="10775" y="167937"/>
                  <a:pt x="10217" y="167566"/>
                  <a:pt x="9660" y="167566"/>
                </a:cubicBezTo>
                <a:close/>
                <a:moveTo>
                  <a:pt x="142672" y="171095"/>
                </a:moveTo>
                <a:cubicBezTo>
                  <a:pt x="142115" y="171095"/>
                  <a:pt x="141558" y="171281"/>
                  <a:pt x="141186" y="171653"/>
                </a:cubicBezTo>
                <a:cubicBezTo>
                  <a:pt x="138957" y="173139"/>
                  <a:pt x="135985" y="174625"/>
                  <a:pt x="133755" y="176111"/>
                </a:cubicBezTo>
                <a:cubicBezTo>
                  <a:pt x="132269" y="176854"/>
                  <a:pt x="132269" y="178340"/>
                  <a:pt x="133012" y="179827"/>
                </a:cubicBezTo>
                <a:cubicBezTo>
                  <a:pt x="133012" y="180570"/>
                  <a:pt x="133755" y="180570"/>
                  <a:pt x="134498" y="180570"/>
                </a:cubicBezTo>
                <a:lnTo>
                  <a:pt x="135985" y="180570"/>
                </a:lnTo>
                <a:cubicBezTo>
                  <a:pt x="138957" y="179084"/>
                  <a:pt x="141186" y="177597"/>
                  <a:pt x="144159" y="175368"/>
                </a:cubicBezTo>
                <a:cubicBezTo>
                  <a:pt x="144902" y="174625"/>
                  <a:pt x="144902" y="173139"/>
                  <a:pt x="144159" y="171653"/>
                </a:cubicBezTo>
                <a:cubicBezTo>
                  <a:pt x="143787" y="171281"/>
                  <a:pt x="143230" y="171095"/>
                  <a:pt x="142672" y="171095"/>
                </a:cubicBezTo>
                <a:close/>
                <a:moveTo>
                  <a:pt x="24842" y="178049"/>
                </a:moveTo>
                <a:cubicBezTo>
                  <a:pt x="23832" y="178049"/>
                  <a:pt x="23036" y="178739"/>
                  <a:pt x="23036" y="179827"/>
                </a:cubicBezTo>
                <a:cubicBezTo>
                  <a:pt x="22293" y="180570"/>
                  <a:pt x="23036" y="182056"/>
                  <a:pt x="23779" y="182799"/>
                </a:cubicBezTo>
                <a:cubicBezTo>
                  <a:pt x="26751" y="184285"/>
                  <a:pt x="29723" y="185028"/>
                  <a:pt x="33439" y="186514"/>
                </a:cubicBezTo>
                <a:lnTo>
                  <a:pt x="34182" y="186514"/>
                </a:lnTo>
                <a:cubicBezTo>
                  <a:pt x="34925" y="186514"/>
                  <a:pt x="35668" y="185771"/>
                  <a:pt x="36411" y="185028"/>
                </a:cubicBezTo>
                <a:cubicBezTo>
                  <a:pt x="36411" y="183542"/>
                  <a:pt x="35668" y="182056"/>
                  <a:pt x="34182" y="182056"/>
                </a:cubicBezTo>
                <a:cubicBezTo>
                  <a:pt x="31210" y="180570"/>
                  <a:pt x="28980" y="179827"/>
                  <a:pt x="26008" y="178340"/>
                </a:cubicBezTo>
                <a:cubicBezTo>
                  <a:pt x="25610" y="178141"/>
                  <a:pt x="25212" y="178049"/>
                  <a:pt x="24842" y="178049"/>
                </a:cubicBezTo>
                <a:close/>
                <a:moveTo>
                  <a:pt x="125581" y="179827"/>
                </a:moveTo>
                <a:cubicBezTo>
                  <a:pt x="122609" y="181313"/>
                  <a:pt x="119637" y="182056"/>
                  <a:pt x="116664" y="183542"/>
                </a:cubicBezTo>
                <a:cubicBezTo>
                  <a:pt x="115178" y="183542"/>
                  <a:pt x="115178" y="185028"/>
                  <a:pt x="115178" y="185771"/>
                </a:cubicBezTo>
                <a:cubicBezTo>
                  <a:pt x="115178" y="187257"/>
                  <a:pt x="116664" y="188001"/>
                  <a:pt x="117407" y="188001"/>
                </a:cubicBezTo>
                <a:lnTo>
                  <a:pt x="118151" y="188001"/>
                </a:lnTo>
                <a:cubicBezTo>
                  <a:pt x="121123" y="187257"/>
                  <a:pt x="124095" y="185771"/>
                  <a:pt x="127068" y="184285"/>
                </a:cubicBezTo>
                <a:cubicBezTo>
                  <a:pt x="128554" y="184285"/>
                  <a:pt x="129297" y="182799"/>
                  <a:pt x="128554" y="181313"/>
                </a:cubicBezTo>
                <a:cubicBezTo>
                  <a:pt x="127811" y="180570"/>
                  <a:pt x="126324" y="179827"/>
                  <a:pt x="125581" y="179827"/>
                </a:cubicBezTo>
                <a:close/>
                <a:moveTo>
                  <a:pt x="42445" y="184202"/>
                </a:moveTo>
                <a:cubicBezTo>
                  <a:pt x="39925" y="184202"/>
                  <a:pt x="38868" y="188057"/>
                  <a:pt x="41613" y="188744"/>
                </a:cubicBezTo>
                <a:cubicBezTo>
                  <a:pt x="44585" y="189487"/>
                  <a:pt x="47557" y="190230"/>
                  <a:pt x="51273" y="190973"/>
                </a:cubicBezTo>
                <a:cubicBezTo>
                  <a:pt x="52016" y="190973"/>
                  <a:pt x="53502" y="190230"/>
                  <a:pt x="53502" y="189487"/>
                </a:cubicBezTo>
                <a:cubicBezTo>
                  <a:pt x="53502" y="188001"/>
                  <a:pt x="53502" y="187257"/>
                  <a:pt x="52759" y="186514"/>
                </a:cubicBezTo>
                <a:lnTo>
                  <a:pt x="52016" y="186514"/>
                </a:lnTo>
                <a:cubicBezTo>
                  <a:pt x="49044" y="185771"/>
                  <a:pt x="46071" y="185028"/>
                  <a:pt x="43099" y="184285"/>
                </a:cubicBezTo>
                <a:cubicBezTo>
                  <a:pt x="42872" y="184228"/>
                  <a:pt x="42653" y="184202"/>
                  <a:pt x="42445" y="184202"/>
                </a:cubicBezTo>
                <a:close/>
                <a:moveTo>
                  <a:pt x="107646" y="185688"/>
                </a:moveTo>
                <a:cubicBezTo>
                  <a:pt x="107446" y="185688"/>
                  <a:pt x="107231" y="185714"/>
                  <a:pt x="107004" y="185771"/>
                </a:cubicBezTo>
                <a:lnTo>
                  <a:pt x="107747" y="185771"/>
                </a:lnTo>
                <a:cubicBezTo>
                  <a:pt x="104775" y="186514"/>
                  <a:pt x="101803" y="187257"/>
                  <a:pt x="98830" y="187257"/>
                </a:cubicBezTo>
                <a:cubicBezTo>
                  <a:pt x="95858" y="188001"/>
                  <a:pt x="95858" y="191716"/>
                  <a:pt x="98830" y="192459"/>
                </a:cubicBezTo>
                <a:cubicBezTo>
                  <a:pt x="101803" y="191716"/>
                  <a:pt x="104775" y="190973"/>
                  <a:pt x="107747" y="190230"/>
                </a:cubicBezTo>
                <a:cubicBezTo>
                  <a:pt x="110492" y="189544"/>
                  <a:pt x="110068" y="185688"/>
                  <a:pt x="107646" y="185688"/>
                </a:cubicBezTo>
                <a:close/>
                <a:moveTo>
                  <a:pt x="60835" y="187798"/>
                </a:moveTo>
                <a:cubicBezTo>
                  <a:pt x="59676" y="187798"/>
                  <a:pt x="58704" y="188886"/>
                  <a:pt x="58704" y="189487"/>
                </a:cubicBezTo>
                <a:cubicBezTo>
                  <a:pt x="58704" y="190973"/>
                  <a:pt x="59447" y="192459"/>
                  <a:pt x="60933" y="192459"/>
                </a:cubicBezTo>
                <a:lnTo>
                  <a:pt x="70593" y="193202"/>
                </a:lnTo>
                <a:cubicBezTo>
                  <a:pt x="72822" y="192459"/>
                  <a:pt x="72822" y="188744"/>
                  <a:pt x="70593" y="188744"/>
                </a:cubicBezTo>
                <a:cubicBezTo>
                  <a:pt x="67621" y="188744"/>
                  <a:pt x="64648" y="188744"/>
                  <a:pt x="61676" y="188001"/>
                </a:cubicBezTo>
                <a:cubicBezTo>
                  <a:pt x="61392" y="187859"/>
                  <a:pt x="61108" y="187798"/>
                  <a:pt x="60835" y="187798"/>
                </a:cubicBezTo>
                <a:close/>
                <a:moveTo>
                  <a:pt x="80253" y="188001"/>
                </a:moveTo>
                <a:cubicBezTo>
                  <a:pt x="78767" y="188001"/>
                  <a:pt x="78024" y="189487"/>
                  <a:pt x="78024" y="190230"/>
                </a:cubicBezTo>
                <a:cubicBezTo>
                  <a:pt x="78024" y="191716"/>
                  <a:pt x="78767" y="193202"/>
                  <a:pt x="80253" y="193202"/>
                </a:cubicBezTo>
                <a:lnTo>
                  <a:pt x="89170" y="193202"/>
                </a:lnTo>
                <a:cubicBezTo>
                  <a:pt x="90656" y="192459"/>
                  <a:pt x="91399" y="191716"/>
                  <a:pt x="91399" y="190230"/>
                </a:cubicBezTo>
                <a:cubicBezTo>
                  <a:pt x="91399" y="188744"/>
                  <a:pt x="90656" y="188001"/>
                  <a:pt x="89170" y="188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7" tIns="121867" rIns="121867" bIns="121867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>
            <a:off x="5355052" y="3396636"/>
            <a:ext cx="367388" cy="292718"/>
          </a:xfrm>
          <a:custGeom>
            <a:avLst/>
            <a:gdLst/>
            <a:ahLst/>
            <a:cxnLst/>
            <a:rect l="l" t="t" r="r" b="b"/>
            <a:pathLst>
              <a:path w="100894" h="77277" extrusionOk="0">
                <a:moveTo>
                  <a:pt x="60998" y="11832"/>
                </a:moveTo>
                <a:cubicBezTo>
                  <a:pt x="61016" y="11832"/>
                  <a:pt x="61035" y="11832"/>
                  <a:pt x="61054" y="11832"/>
                </a:cubicBezTo>
                <a:lnTo>
                  <a:pt x="61008" y="11832"/>
                </a:lnTo>
                <a:cubicBezTo>
                  <a:pt x="63180" y="11832"/>
                  <a:pt x="64890" y="13588"/>
                  <a:pt x="64890" y="15714"/>
                </a:cubicBezTo>
                <a:cubicBezTo>
                  <a:pt x="64890" y="18054"/>
                  <a:pt x="62974" y="19615"/>
                  <a:pt x="60976" y="19615"/>
                </a:cubicBezTo>
                <a:cubicBezTo>
                  <a:pt x="60013" y="19615"/>
                  <a:pt x="59031" y="19253"/>
                  <a:pt x="58235" y="18441"/>
                </a:cubicBezTo>
                <a:cubicBezTo>
                  <a:pt x="55799" y="16005"/>
                  <a:pt x="57568" y="11832"/>
                  <a:pt x="60998" y="11832"/>
                </a:cubicBezTo>
                <a:close/>
                <a:moveTo>
                  <a:pt x="60969" y="9797"/>
                </a:moveTo>
                <a:cubicBezTo>
                  <a:pt x="59508" y="9797"/>
                  <a:pt x="58016" y="10341"/>
                  <a:pt x="56802" y="11555"/>
                </a:cubicBezTo>
                <a:cubicBezTo>
                  <a:pt x="53072" y="15285"/>
                  <a:pt x="55720" y="21631"/>
                  <a:pt x="60997" y="21631"/>
                </a:cubicBezTo>
                <a:cubicBezTo>
                  <a:pt x="61016" y="21631"/>
                  <a:pt x="61035" y="21630"/>
                  <a:pt x="61054" y="21630"/>
                </a:cubicBezTo>
                <a:lnTo>
                  <a:pt x="61054" y="21630"/>
                </a:lnTo>
                <a:lnTo>
                  <a:pt x="61008" y="21676"/>
                </a:lnTo>
                <a:cubicBezTo>
                  <a:pt x="64289" y="21676"/>
                  <a:pt x="66924" y="18996"/>
                  <a:pt x="66924" y="15714"/>
                </a:cubicBezTo>
                <a:cubicBezTo>
                  <a:pt x="66924" y="12155"/>
                  <a:pt x="64012" y="9797"/>
                  <a:pt x="60969" y="9797"/>
                </a:cubicBezTo>
                <a:close/>
                <a:moveTo>
                  <a:pt x="63319" y="2034"/>
                </a:moveTo>
                <a:lnTo>
                  <a:pt x="63319" y="4807"/>
                </a:lnTo>
                <a:cubicBezTo>
                  <a:pt x="63319" y="5223"/>
                  <a:pt x="63596" y="5639"/>
                  <a:pt x="64012" y="5778"/>
                </a:cubicBezTo>
                <a:cubicBezTo>
                  <a:pt x="65537" y="6240"/>
                  <a:pt x="66970" y="7072"/>
                  <a:pt x="68125" y="8181"/>
                </a:cubicBezTo>
                <a:cubicBezTo>
                  <a:pt x="68314" y="8370"/>
                  <a:pt x="68566" y="8464"/>
                  <a:pt x="68816" y="8464"/>
                </a:cubicBezTo>
                <a:cubicBezTo>
                  <a:pt x="68995" y="8464"/>
                  <a:pt x="69173" y="8416"/>
                  <a:pt x="69327" y="8320"/>
                </a:cubicBezTo>
                <a:lnTo>
                  <a:pt x="71730" y="6933"/>
                </a:lnTo>
                <a:lnTo>
                  <a:pt x="73995" y="10862"/>
                </a:lnTo>
                <a:lnTo>
                  <a:pt x="71592" y="12248"/>
                </a:lnTo>
                <a:cubicBezTo>
                  <a:pt x="71176" y="12479"/>
                  <a:pt x="70991" y="12895"/>
                  <a:pt x="71083" y="13357"/>
                </a:cubicBezTo>
                <a:cubicBezTo>
                  <a:pt x="71453" y="14929"/>
                  <a:pt x="71453" y="16546"/>
                  <a:pt x="71083" y="18164"/>
                </a:cubicBezTo>
                <a:cubicBezTo>
                  <a:pt x="70991" y="18580"/>
                  <a:pt x="71176" y="19042"/>
                  <a:pt x="71592" y="19273"/>
                </a:cubicBezTo>
                <a:lnTo>
                  <a:pt x="73949" y="20660"/>
                </a:lnTo>
                <a:lnTo>
                  <a:pt x="71730" y="24542"/>
                </a:lnTo>
                <a:lnTo>
                  <a:pt x="69327" y="23155"/>
                </a:lnTo>
                <a:cubicBezTo>
                  <a:pt x="69183" y="23065"/>
                  <a:pt x="69018" y="23024"/>
                  <a:pt x="68851" y="23024"/>
                </a:cubicBezTo>
                <a:cubicBezTo>
                  <a:pt x="68589" y="23024"/>
                  <a:pt x="68323" y="23125"/>
                  <a:pt x="68125" y="23294"/>
                </a:cubicBezTo>
                <a:cubicBezTo>
                  <a:pt x="66970" y="24403"/>
                  <a:pt x="65537" y="25235"/>
                  <a:pt x="64012" y="25697"/>
                </a:cubicBezTo>
                <a:cubicBezTo>
                  <a:pt x="63596" y="25836"/>
                  <a:pt x="63273" y="26252"/>
                  <a:pt x="63273" y="26668"/>
                </a:cubicBezTo>
                <a:lnTo>
                  <a:pt x="63273" y="29441"/>
                </a:lnTo>
                <a:lnTo>
                  <a:pt x="58790" y="29441"/>
                </a:lnTo>
                <a:lnTo>
                  <a:pt x="58790" y="26668"/>
                </a:lnTo>
                <a:cubicBezTo>
                  <a:pt x="58790" y="26252"/>
                  <a:pt x="58512" y="25836"/>
                  <a:pt x="58050" y="25697"/>
                </a:cubicBezTo>
                <a:cubicBezTo>
                  <a:pt x="56525" y="25235"/>
                  <a:pt x="55092" y="24403"/>
                  <a:pt x="53937" y="23294"/>
                </a:cubicBezTo>
                <a:cubicBezTo>
                  <a:pt x="53748" y="23105"/>
                  <a:pt x="53512" y="23011"/>
                  <a:pt x="53266" y="23011"/>
                </a:cubicBezTo>
                <a:cubicBezTo>
                  <a:pt x="53090" y="23011"/>
                  <a:pt x="52908" y="23059"/>
                  <a:pt x="52735" y="23155"/>
                </a:cubicBezTo>
                <a:lnTo>
                  <a:pt x="50378" y="24542"/>
                </a:lnTo>
                <a:lnTo>
                  <a:pt x="48113" y="20613"/>
                </a:lnTo>
                <a:lnTo>
                  <a:pt x="50470" y="19227"/>
                </a:lnTo>
                <a:cubicBezTo>
                  <a:pt x="50886" y="18996"/>
                  <a:pt x="51071" y="18580"/>
                  <a:pt x="50979" y="18118"/>
                </a:cubicBezTo>
                <a:cubicBezTo>
                  <a:pt x="50609" y="16546"/>
                  <a:pt x="50609" y="14883"/>
                  <a:pt x="50979" y="13311"/>
                </a:cubicBezTo>
                <a:cubicBezTo>
                  <a:pt x="51071" y="12895"/>
                  <a:pt x="50886" y="12433"/>
                  <a:pt x="50517" y="12202"/>
                </a:cubicBezTo>
                <a:lnTo>
                  <a:pt x="48113" y="10815"/>
                </a:lnTo>
                <a:lnTo>
                  <a:pt x="50378" y="6933"/>
                </a:lnTo>
                <a:lnTo>
                  <a:pt x="52781" y="8320"/>
                </a:lnTo>
                <a:cubicBezTo>
                  <a:pt x="52925" y="8410"/>
                  <a:pt x="53091" y="8451"/>
                  <a:pt x="53258" y="8451"/>
                </a:cubicBezTo>
                <a:cubicBezTo>
                  <a:pt x="53519" y="8451"/>
                  <a:pt x="53785" y="8350"/>
                  <a:pt x="53983" y="8181"/>
                </a:cubicBezTo>
                <a:cubicBezTo>
                  <a:pt x="55138" y="7072"/>
                  <a:pt x="56525" y="6240"/>
                  <a:pt x="58096" y="5778"/>
                </a:cubicBezTo>
                <a:cubicBezTo>
                  <a:pt x="58512" y="5639"/>
                  <a:pt x="58836" y="5223"/>
                  <a:pt x="58836" y="4807"/>
                </a:cubicBezTo>
                <a:lnTo>
                  <a:pt x="58836" y="2034"/>
                </a:lnTo>
                <a:close/>
                <a:moveTo>
                  <a:pt x="57773" y="1"/>
                </a:moveTo>
                <a:cubicBezTo>
                  <a:pt x="57218" y="1"/>
                  <a:pt x="56756" y="463"/>
                  <a:pt x="56756" y="1017"/>
                </a:cubicBezTo>
                <a:lnTo>
                  <a:pt x="56756" y="4068"/>
                </a:lnTo>
                <a:cubicBezTo>
                  <a:pt x="55416" y="4530"/>
                  <a:pt x="54214" y="5269"/>
                  <a:pt x="53105" y="6194"/>
                </a:cubicBezTo>
                <a:lnTo>
                  <a:pt x="50470" y="4668"/>
                </a:lnTo>
                <a:cubicBezTo>
                  <a:pt x="50297" y="4564"/>
                  <a:pt x="50098" y="4512"/>
                  <a:pt x="49911" y="4512"/>
                </a:cubicBezTo>
                <a:cubicBezTo>
                  <a:pt x="49849" y="4512"/>
                  <a:pt x="49789" y="4518"/>
                  <a:pt x="49731" y="4530"/>
                </a:cubicBezTo>
                <a:cubicBezTo>
                  <a:pt x="49454" y="4622"/>
                  <a:pt x="49223" y="4761"/>
                  <a:pt x="49130" y="5038"/>
                </a:cubicBezTo>
                <a:lnTo>
                  <a:pt x="45849" y="10677"/>
                </a:lnTo>
                <a:cubicBezTo>
                  <a:pt x="45571" y="11185"/>
                  <a:pt x="45756" y="11786"/>
                  <a:pt x="46218" y="12063"/>
                </a:cubicBezTo>
                <a:lnTo>
                  <a:pt x="48853" y="13588"/>
                </a:lnTo>
                <a:cubicBezTo>
                  <a:pt x="48622" y="15021"/>
                  <a:pt x="48622" y="16454"/>
                  <a:pt x="48853" y="17840"/>
                </a:cubicBezTo>
                <a:lnTo>
                  <a:pt x="46218" y="19366"/>
                </a:lnTo>
                <a:cubicBezTo>
                  <a:pt x="45756" y="19643"/>
                  <a:pt x="45571" y="20290"/>
                  <a:pt x="45849" y="20752"/>
                </a:cubicBezTo>
                <a:lnTo>
                  <a:pt x="49084" y="26437"/>
                </a:lnTo>
                <a:cubicBezTo>
                  <a:pt x="49223" y="26668"/>
                  <a:pt x="49454" y="26807"/>
                  <a:pt x="49731" y="26899"/>
                </a:cubicBezTo>
                <a:cubicBezTo>
                  <a:pt x="49789" y="26911"/>
                  <a:pt x="49849" y="26916"/>
                  <a:pt x="49911" y="26916"/>
                </a:cubicBezTo>
                <a:cubicBezTo>
                  <a:pt x="50098" y="26916"/>
                  <a:pt x="50297" y="26864"/>
                  <a:pt x="50470" y="26760"/>
                </a:cubicBezTo>
                <a:lnTo>
                  <a:pt x="53105" y="25235"/>
                </a:lnTo>
                <a:cubicBezTo>
                  <a:pt x="54214" y="26160"/>
                  <a:pt x="55416" y="26899"/>
                  <a:pt x="56756" y="27407"/>
                </a:cubicBezTo>
                <a:lnTo>
                  <a:pt x="56756" y="30458"/>
                </a:lnTo>
                <a:cubicBezTo>
                  <a:pt x="56756" y="31012"/>
                  <a:pt x="57218" y="31428"/>
                  <a:pt x="57773" y="31475"/>
                </a:cubicBezTo>
                <a:lnTo>
                  <a:pt x="64289" y="31475"/>
                </a:lnTo>
                <a:cubicBezTo>
                  <a:pt x="64844" y="31428"/>
                  <a:pt x="65260" y="31012"/>
                  <a:pt x="65260" y="30458"/>
                </a:cubicBezTo>
                <a:lnTo>
                  <a:pt x="65260" y="27407"/>
                </a:lnTo>
                <a:cubicBezTo>
                  <a:pt x="66600" y="26899"/>
                  <a:pt x="67802" y="26206"/>
                  <a:pt x="68911" y="25281"/>
                </a:cubicBezTo>
                <a:lnTo>
                  <a:pt x="71592" y="26807"/>
                </a:lnTo>
                <a:cubicBezTo>
                  <a:pt x="71741" y="26896"/>
                  <a:pt x="71910" y="26947"/>
                  <a:pt x="72072" y="26947"/>
                </a:cubicBezTo>
                <a:cubicBezTo>
                  <a:pt x="72162" y="26947"/>
                  <a:pt x="72249" y="26932"/>
                  <a:pt x="72331" y="26899"/>
                </a:cubicBezTo>
                <a:cubicBezTo>
                  <a:pt x="72609" y="26853"/>
                  <a:pt x="72840" y="26668"/>
                  <a:pt x="72978" y="26437"/>
                </a:cubicBezTo>
                <a:lnTo>
                  <a:pt x="76167" y="20752"/>
                </a:lnTo>
                <a:cubicBezTo>
                  <a:pt x="76445" y="20290"/>
                  <a:pt x="76306" y="19643"/>
                  <a:pt x="75798" y="19366"/>
                </a:cubicBezTo>
                <a:lnTo>
                  <a:pt x="73209" y="17840"/>
                </a:lnTo>
                <a:cubicBezTo>
                  <a:pt x="73440" y="16454"/>
                  <a:pt x="73440" y="15021"/>
                  <a:pt x="73209" y="13588"/>
                </a:cubicBezTo>
                <a:lnTo>
                  <a:pt x="75844" y="12063"/>
                </a:lnTo>
                <a:cubicBezTo>
                  <a:pt x="76306" y="11786"/>
                  <a:pt x="76491" y="11185"/>
                  <a:pt x="76214" y="10677"/>
                </a:cubicBezTo>
                <a:lnTo>
                  <a:pt x="72932" y="5038"/>
                </a:lnTo>
                <a:cubicBezTo>
                  <a:pt x="72840" y="4761"/>
                  <a:pt x="72609" y="4622"/>
                  <a:pt x="72331" y="4530"/>
                </a:cubicBezTo>
                <a:cubicBezTo>
                  <a:pt x="72254" y="4514"/>
                  <a:pt x="72167" y="4504"/>
                  <a:pt x="72078" y="4504"/>
                </a:cubicBezTo>
                <a:cubicBezTo>
                  <a:pt x="71900" y="4504"/>
                  <a:pt x="71715" y="4545"/>
                  <a:pt x="71592" y="4668"/>
                </a:cubicBezTo>
                <a:lnTo>
                  <a:pt x="68957" y="6194"/>
                </a:lnTo>
                <a:cubicBezTo>
                  <a:pt x="67848" y="5269"/>
                  <a:pt x="66647" y="4530"/>
                  <a:pt x="65306" y="4068"/>
                </a:cubicBezTo>
                <a:lnTo>
                  <a:pt x="65306" y="1017"/>
                </a:lnTo>
                <a:cubicBezTo>
                  <a:pt x="65306" y="463"/>
                  <a:pt x="64844" y="1"/>
                  <a:pt x="64289" y="1"/>
                </a:cubicBezTo>
                <a:close/>
                <a:moveTo>
                  <a:pt x="26889" y="41273"/>
                </a:moveTo>
                <a:cubicBezTo>
                  <a:pt x="26908" y="41273"/>
                  <a:pt x="26927" y="41273"/>
                  <a:pt x="26946" y="41273"/>
                </a:cubicBezTo>
                <a:lnTo>
                  <a:pt x="26900" y="41273"/>
                </a:lnTo>
                <a:cubicBezTo>
                  <a:pt x="31752" y="41273"/>
                  <a:pt x="35681" y="45201"/>
                  <a:pt x="35681" y="50054"/>
                </a:cubicBezTo>
                <a:cubicBezTo>
                  <a:pt x="35681" y="55371"/>
                  <a:pt x="31321" y="58889"/>
                  <a:pt x="26783" y="58889"/>
                </a:cubicBezTo>
                <a:cubicBezTo>
                  <a:pt x="24615" y="58889"/>
                  <a:pt x="22407" y="58086"/>
                  <a:pt x="20614" y="56293"/>
                </a:cubicBezTo>
                <a:cubicBezTo>
                  <a:pt x="15081" y="50715"/>
                  <a:pt x="19069" y="41273"/>
                  <a:pt x="26889" y="41273"/>
                </a:cubicBezTo>
                <a:close/>
                <a:moveTo>
                  <a:pt x="80317" y="47928"/>
                </a:moveTo>
                <a:cubicBezTo>
                  <a:pt x="80335" y="47928"/>
                  <a:pt x="80354" y="47928"/>
                  <a:pt x="80373" y="47928"/>
                </a:cubicBezTo>
                <a:cubicBezTo>
                  <a:pt x="83470" y="47928"/>
                  <a:pt x="86012" y="50470"/>
                  <a:pt x="85965" y="53567"/>
                </a:cubicBezTo>
                <a:cubicBezTo>
                  <a:pt x="85965" y="56970"/>
                  <a:pt x="83202" y="59213"/>
                  <a:pt x="80312" y="59213"/>
                </a:cubicBezTo>
                <a:cubicBezTo>
                  <a:pt x="78924" y="59213"/>
                  <a:pt x="77507" y="58696"/>
                  <a:pt x="76352" y="57541"/>
                </a:cubicBezTo>
                <a:cubicBezTo>
                  <a:pt x="72807" y="53996"/>
                  <a:pt x="75362" y="47928"/>
                  <a:pt x="80317" y="47928"/>
                </a:cubicBezTo>
                <a:close/>
                <a:moveTo>
                  <a:pt x="26765" y="39218"/>
                </a:moveTo>
                <a:cubicBezTo>
                  <a:pt x="24099" y="39218"/>
                  <a:pt x="21383" y="40211"/>
                  <a:pt x="19181" y="42428"/>
                </a:cubicBezTo>
                <a:cubicBezTo>
                  <a:pt x="12355" y="49301"/>
                  <a:pt x="17221" y="60915"/>
                  <a:pt x="26888" y="60915"/>
                </a:cubicBezTo>
                <a:cubicBezTo>
                  <a:pt x="26907" y="60915"/>
                  <a:pt x="26927" y="60915"/>
                  <a:pt x="26946" y="60915"/>
                </a:cubicBezTo>
                <a:lnTo>
                  <a:pt x="26900" y="60915"/>
                </a:lnTo>
                <a:cubicBezTo>
                  <a:pt x="32862" y="60915"/>
                  <a:pt x="37714" y="56062"/>
                  <a:pt x="37668" y="50100"/>
                </a:cubicBezTo>
                <a:cubicBezTo>
                  <a:pt x="37668" y="43540"/>
                  <a:pt x="32326" y="39218"/>
                  <a:pt x="26765" y="39218"/>
                </a:cubicBezTo>
                <a:close/>
                <a:moveTo>
                  <a:pt x="80251" y="45882"/>
                </a:moveTo>
                <a:cubicBezTo>
                  <a:pt x="78358" y="45882"/>
                  <a:pt x="76431" y="46586"/>
                  <a:pt x="74873" y="48159"/>
                </a:cubicBezTo>
                <a:cubicBezTo>
                  <a:pt x="70080" y="52998"/>
                  <a:pt x="73514" y="61239"/>
                  <a:pt x="80316" y="61239"/>
                </a:cubicBezTo>
                <a:cubicBezTo>
                  <a:pt x="80335" y="61239"/>
                  <a:pt x="80354" y="61239"/>
                  <a:pt x="80373" y="61239"/>
                </a:cubicBezTo>
                <a:cubicBezTo>
                  <a:pt x="84579" y="61192"/>
                  <a:pt x="87999" y="57772"/>
                  <a:pt x="87999" y="53567"/>
                </a:cubicBezTo>
                <a:cubicBezTo>
                  <a:pt x="87999" y="48943"/>
                  <a:pt x="84199" y="45882"/>
                  <a:pt x="80251" y="45882"/>
                </a:cubicBezTo>
                <a:close/>
                <a:moveTo>
                  <a:pt x="83747" y="34617"/>
                </a:moveTo>
                <a:lnTo>
                  <a:pt x="83747" y="38731"/>
                </a:lnTo>
                <a:cubicBezTo>
                  <a:pt x="83747" y="39193"/>
                  <a:pt x="84024" y="39563"/>
                  <a:pt x="84486" y="39701"/>
                </a:cubicBezTo>
                <a:cubicBezTo>
                  <a:pt x="86612" y="40348"/>
                  <a:pt x="88554" y="41504"/>
                  <a:pt x="90171" y="43075"/>
                </a:cubicBezTo>
                <a:cubicBezTo>
                  <a:pt x="90360" y="43264"/>
                  <a:pt x="90612" y="43358"/>
                  <a:pt x="90862" y="43358"/>
                </a:cubicBezTo>
                <a:cubicBezTo>
                  <a:pt x="91041" y="43358"/>
                  <a:pt x="91219" y="43310"/>
                  <a:pt x="91373" y="43214"/>
                </a:cubicBezTo>
                <a:lnTo>
                  <a:pt x="94932" y="41134"/>
                </a:lnTo>
                <a:lnTo>
                  <a:pt x="98352" y="47050"/>
                </a:lnTo>
                <a:lnTo>
                  <a:pt x="94793" y="49130"/>
                </a:lnTo>
                <a:cubicBezTo>
                  <a:pt x="94377" y="49361"/>
                  <a:pt x="94192" y="49823"/>
                  <a:pt x="94285" y="50239"/>
                </a:cubicBezTo>
                <a:cubicBezTo>
                  <a:pt x="94839" y="52411"/>
                  <a:pt x="94839" y="54722"/>
                  <a:pt x="94331" y="56894"/>
                </a:cubicBezTo>
                <a:cubicBezTo>
                  <a:pt x="94238" y="57356"/>
                  <a:pt x="94423" y="57772"/>
                  <a:pt x="94793" y="58003"/>
                </a:cubicBezTo>
                <a:lnTo>
                  <a:pt x="98352" y="60083"/>
                </a:lnTo>
                <a:lnTo>
                  <a:pt x="94932" y="65999"/>
                </a:lnTo>
                <a:lnTo>
                  <a:pt x="91419" y="63919"/>
                </a:lnTo>
                <a:cubicBezTo>
                  <a:pt x="91257" y="63829"/>
                  <a:pt x="91088" y="63788"/>
                  <a:pt x="90923" y="63788"/>
                </a:cubicBezTo>
                <a:cubicBezTo>
                  <a:pt x="90664" y="63788"/>
                  <a:pt x="90415" y="63889"/>
                  <a:pt x="90217" y="64058"/>
                </a:cubicBezTo>
                <a:cubicBezTo>
                  <a:pt x="88600" y="65629"/>
                  <a:pt x="86612" y="66739"/>
                  <a:pt x="84486" y="67432"/>
                </a:cubicBezTo>
                <a:cubicBezTo>
                  <a:pt x="84024" y="67524"/>
                  <a:pt x="83747" y="67940"/>
                  <a:pt x="83747" y="68402"/>
                </a:cubicBezTo>
                <a:lnTo>
                  <a:pt x="83747" y="72469"/>
                </a:lnTo>
                <a:lnTo>
                  <a:pt x="76999" y="72469"/>
                </a:lnTo>
                <a:lnTo>
                  <a:pt x="76953" y="68402"/>
                </a:lnTo>
                <a:cubicBezTo>
                  <a:pt x="76999" y="67940"/>
                  <a:pt x="76676" y="67524"/>
                  <a:pt x="76260" y="67432"/>
                </a:cubicBezTo>
                <a:cubicBezTo>
                  <a:pt x="74088" y="66785"/>
                  <a:pt x="72146" y="65629"/>
                  <a:pt x="70529" y="64058"/>
                </a:cubicBezTo>
                <a:cubicBezTo>
                  <a:pt x="70340" y="63869"/>
                  <a:pt x="70104" y="63775"/>
                  <a:pt x="69858" y="63775"/>
                </a:cubicBezTo>
                <a:cubicBezTo>
                  <a:pt x="69682" y="63775"/>
                  <a:pt x="69500" y="63823"/>
                  <a:pt x="69327" y="63919"/>
                </a:cubicBezTo>
                <a:lnTo>
                  <a:pt x="65815" y="65999"/>
                </a:lnTo>
                <a:lnTo>
                  <a:pt x="62395" y="60083"/>
                </a:lnTo>
                <a:lnTo>
                  <a:pt x="65953" y="58003"/>
                </a:lnTo>
                <a:cubicBezTo>
                  <a:pt x="66323" y="57772"/>
                  <a:pt x="66508" y="57310"/>
                  <a:pt x="66415" y="56894"/>
                </a:cubicBezTo>
                <a:cubicBezTo>
                  <a:pt x="65907" y="54676"/>
                  <a:pt x="65907" y="52411"/>
                  <a:pt x="66415" y="50239"/>
                </a:cubicBezTo>
                <a:cubicBezTo>
                  <a:pt x="66508" y="49777"/>
                  <a:pt x="66323" y="49315"/>
                  <a:pt x="65953" y="49130"/>
                </a:cubicBezTo>
                <a:lnTo>
                  <a:pt x="62441" y="47050"/>
                </a:lnTo>
                <a:lnTo>
                  <a:pt x="65815" y="41134"/>
                </a:lnTo>
                <a:lnTo>
                  <a:pt x="69373" y="43214"/>
                </a:lnTo>
                <a:cubicBezTo>
                  <a:pt x="69521" y="43288"/>
                  <a:pt x="69684" y="43325"/>
                  <a:pt x="69847" y="43325"/>
                </a:cubicBezTo>
                <a:cubicBezTo>
                  <a:pt x="70091" y="43325"/>
                  <a:pt x="70335" y="43242"/>
                  <a:pt x="70529" y="43075"/>
                </a:cubicBezTo>
                <a:cubicBezTo>
                  <a:pt x="72146" y="41504"/>
                  <a:pt x="74134" y="40348"/>
                  <a:pt x="76260" y="39701"/>
                </a:cubicBezTo>
                <a:cubicBezTo>
                  <a:pt x="76722" y="39609"/>
                  <a:pt x="76999" y="39193"/>
                  <a:pt x="76999" y="38731"/>
                </a:cubicBezTo>
                <a:lnTo>
                  <a:pt x="76999" y="34617"/>
                </a:lnTo>
                <a:close/>
                <a:moveTo>
                  <a:pt x="75982" y="32630"/>
                </a:moveTo>
                <a:cubicBezTo>
                  <a:pt x="75428" y="32630"/>
                  <a:pt x="74966" y="33092"/>
                  <a:pt x="74966" y="33647"/>
                </a:cubicBezTo>
                <a:lnTo>
                  <a:pt x="74966" y="38037"/>
                </a:lnTo>
                <a:cubicBezTo>
                  <a:pt x="73071" y="38685"/>
                  <a:pt x="71268" y="39748"/>
                  <a:pt x="69697" y="41088"/>
                </a:cubicBezTo>
                <a:lnTo>
                  <a:pt x="65953" y="38869"/>
                </a:lnTo>
                <a:cubicBezTo>
                  <a:pt x="65807" y="38781"/>
                  <a:pt x="65642" y="38749"/>
                  <a:pt x="65470" y="38749"/>
                </a:cubicBezTo>
                <a:cubicBezTo>
                  <a:pt x="65371" y="38749"/>
                  <a:pt x="65269" y="38760"/>
                  <a:pt x="65168" y="38777"/>
                </a:cubicBezTo>
                <a:cubicBezTo>
                  <a:pt x="64936" y="38823"/>
                  <a:pt x="64705" y="39008"/>
                  <a:pt x="64567" y="39239"/>
                </a:cubicBezTo>
                <a:lnTo>
                  <a:pt x="60176" y="46911"/>
                </a:lnTo>
                <a:cubicBezTo>
                  <a:pt x="59899" y="47420"/>
                  <a:pt x="60037" y="48020"/>
                  <a:pt x="60546" y="48298"/>
                </a:cubicBezTo>
                <a:lnTo>
                  <a:pt x="64289" y="50516"/>
                </a:lnTo>
                <a:cubicBezTo>
                  <a:pt x="63920" y="52504"/>
                  <a:pt x="63920" y="54583"/>
                  <a:pt x="64289" y="56617"/>
                </a:cubicBezTo>
                <a:lnTo>
                  <a:pt x="60500" y="58835"/>
                </a:lnTo>
                <a:cubicBezTo>
                  <a:pt x="60037" y="59113"/>
                  <a:pt x="59853" y="59713"/>
                  <a:pt x="60130" y="60222"/>
                </a:cubicBezTo>
                <a:lnTo>
                  <a:pt x="64521" y="67894"/>
                </a:lnTo>
                <a:cubicBezTo>
                  <a:pt x="64659" y="68125"/>
                  <a:pt x="64890" y="68264"/>
                  <a:pt x="65168" y="68356"/>
                </a:cubicBezTo>
                <a:cubicBezTo>
                  <a:pt x="65229" y="68369"/>
                  <a:pt x="65295" y="68374"/>
                  <a:pt x="65361" y="68374"/>
                </a:cubicBezTo>
                <a:cubicBezTo>
                  <a:pt x="65544" y="68374"/>
                  <a:pt x="65738" y="68331"/>
                  <a:pt x="65907" y="68264"/>
                </a:cubicBezTo>
                <a:lnTo>
                  <a:pt x="69697" y="66045"/>
                </a:lnTo>
                <a:cubicBezTo>
                  <a:pt x="71268" y="67386"/>
                  <a:pt x="73025" y="68449"/>
                  <a:pt x="74966" y="69142"/>
                </a:cubicBezTo>
                <a:lnTo>
                  <a:pt x="74966" y="73486"/>
                </a:lnTo>
                <a:cubicBezTo>
                  <a:pt x="74966" y="74041"/>
                  <a:pt x="75382" y="74503"/>
                  <a:pt x="75982" y="74503"/>
                </a:cubicBezTo>
                <a:lnTo>
                  <a:pt x="84764" y="74503"/>
                </a:lnTo>
                <a:cubicBezTo>
                  <a:pt x="85318" y="74503"/>
                  <a:pt x="85781" y="74041"/>
                  <a:pt x="85781" y="73486"/>
                </a:cubicBezTo>
                <a:lnTo>
                  <a:pt x="85781" y="69096"/>
                </a:lnTo>
                <a:cubicBezTo>
                  <a:pt x="87675" y="68402"/>
                  <a:pt x="89478" y="67386"/>
                  <a:pt x="91003" y="66045"/>
                </a:cubicBezTo>
                <a:lnTo>
                  <a:pt x="94793" y="68264"/>
                </a:lnTo>
                <a:cubicBezTo>
                  <a:pt x="94953" y="68351"/>
                  <a:pt x="95122" y="68393"/>
                  <a:pt x="95288" y="68393"/>
                </a:cubicBezTo>
                <a:cubicBezTo>
                  <a:pt x="95648" y="68393"/>
                  <a:pt x="95989" y="68196"/>
                  <a:pt x="96179" y="67848"/>
                </a:cubicBezTo>
                <a:lnTo>
                  <a:pt x="100570" y="60176"/>
                </a:lnTo>
                <a:cubicBezTo>
                  <a:pt x="100847" y="59713"/>
                  <a:pt x="100709" y="59113"/>
                  <a:pt x="100200" y="58835"/>
                </a:cubicBezTo>
                <a:lnTo>
                  <a:pt x="96457" y="56617"/>
                </a:lnTo>
                <a:cubicBezTo>
                  <a:pt x="96826" y="54583"/>
                  <a:pt x="96826" y="52550"/>
                  <a:pt x="96457" y="50516"/>
                </a:cubicBezTo>
                <a:lnTo>
                  <a:pt x="100247" y="48298"/>
                </a:lnTo>
                <a:cubicBezTo>
                  <a:pt x="100709" y="48020"/>
                  <a:pt x="100894" y="47420"/>
                  <a:pt x="100616" y="46911"/>
                </a:cubicBezTo>
                <a:lnTo>
                  <a:pt x="96226" y="39239"/>
                </a:lnTo>
                <a:cubicBezTo>
                  <a:pt x="96087" y="39008"/>
                  <a:pt x="95856" y="38869"/>
                  <a:pt x="95579" y="38777"/>
                </a:cubicBezTo>
                <a:cubicBezTo>
                  <a:pt x="95497" y="38744"/>
                  <a:pt x="95409" y="38729"/>
                  <a:pt x="95320" y="38729"/>
                </a:cubicBezTo>
                <a:cubicBezTo>
                  <a:pt x="95157" y="38729"/>
                  <a:pt x="94988" y="38780"/>
                  <a:pt x="94839" y="38869"/>
                </a:cubicBezTo>
                <a:lnTo>
                  <a:pt x="91049" y="41088"/>
                </a:lnTo>
                <a:cubicBezTo>
                  <a:pt x="89478" y="39748"/>
                  <a:pt x="87722" y="38685"/>
                  <a:pt x="85781" y="38037"/>
                </a:cubicBezTo>
                <a:lnTo>
                  <a:pt x="85781" y="33647"/>
                </a:lnTo>
                <a:cubicBezTo>
                  <a:pt x="85781" y="33092"/>
                  <a:pt x="85365" y="32630"/>
                  <a:pt x="84764" y="32630"/>
                </a:cubicBezTo>
                <a:close/>
                <a:moveTo>
                  <a:pt x="32399" y="24912"/>
                </a:moveTo>
                <a:lnTo>
                  <a:pt x="32399" y="29903"/>
                </a:lnTo>
                <a:cubicBezTo>
                  <a:pt x="32399" y="30319"/>
                  <a:pt x="32677" y="30689"/>
                  <a:pt x="33093" y="30828"/>
                </a:cubicBezTo>
                <a:cubicBezTo>
                  <a:pt x="35773" y="31706"/>
                  <a:pt x="38269" y="33138"/>
                  <a:pt x="40395" y="35033"/>
                </a:cubicBezTo>
                <a:cubicBezTo>
                  <a:pt x="40592" y="35203"/>
                  <a:pt x="40842" y="35303"/>
                  <a:pt x="41090" y="35303"/>
                </a:cubicBezTo>
                <a:cubicBezTo>
                  <a:pt x="41248" y="35303"/>
                  <a:pt x="41406" y="35262"/>
                  <a:pt x="41550" y="35172"/>
                </a:cubicBezTo>
                <a:lnTo>
                  <a:pt x="45802" y="32722"/>
                </a:lnTo>
                <a:lnTo>
                  <a:pt x="51302" y="42289"/>
                </a:lnTo>
                <a:lnTo>
                  <a:pt x="47050" y="44739"/>
                </a:lnTo>
                <a:cubicBezTo>
                  <a:pt x="46634" y="44970"/>
                  <a:pt x="46450" y="45386"/>
                  <a:pt x="46542" y="45848"/>
                </a:cubicBezTo>
                <a:cubicBezTo>
                  <a:pt x="47143" y="48621"/>
                  <a:pt x="47143" y="51533"/>
                  <a:pt x="46542" y="54306"/>
                </a:cubicBezTo>
                <a:cubicBezTo>
                  <a:pt x="46450" y="54722"/>
                  <a:pt x="46634" y="55184"/>
                  <a:pt x="47050" y="55415"/>
                </a:cubicBezTo>
                <a:lnTo>
                  <a:pt x="51256" y="57865"/>
                </a:lnTo>
                <a:lnTo>
                  <a:pt x="45756" y="67478"/>
                </a:lnTo>
                <a:lnTo>
                  <a:pt x="41504" y="64982"/>
                </a:lnTo>
                <a:cubicBezTo>
                  <a:pt x="41356" y="64908"/>
                  <a:pt x="41194" y="64871"/>
                  <a:pt x="41031" y="64871"/>
                </a:cubicBezTo>
                <a:cubicBezTo>
                  <a:pt x="40787" y="64871"/>
                  <a:pt x="40543" y="64955"/>
                  <a:pt x="40349" y="65121"/>
                </a:cubicBezTo>
                <a:cubicBezTo>
                  <a:pt x="38269" y="67016"/>
                  <a:pt x="35773" y="68495"/>
                  <a:pt x="33093" y="69327"/>
                </a:cubicBezTo>
                <a:cubicBezTo>
                  <a:pt x="32677" y="69465"/>
                  <a:pt x="32399" y="69881"/>
                  <a:pt x="32399" y="70297"/>
                </a:cubicBezTo>
                <a:lnTo>
                  <a:pt x="32399" y="75243"/>
                </a:lnTo>
                <a:lnTo>
                  <a:pt x="21400" y="75243"/>
                </a:lnTo>
                <a:lnTo>
                  <a:pt x="21446" y="70297"/>
                </a:lnTo>
                <a:cubicBezTo>
                  <a:pt x="21446" y="69835"/>
                  <a:pt x="21169" y="69465"/>
                  <a:pt x="20753" y="69327"/>
                </a:cubicBezTo>
                <a:cubicBezTo>
                  <a:pt x="18026" y="68449"/>
                  <a:pt x="15576" y="67016"/>
                  <a:pt x="13450" y="65121"/>
                </a:cubicBezTo>
                <a:cubicBezTo>
                  <a:pt x="13256" y="64955"/>
                  <a:pt x="13012" y="64871"/>
                  <a:pt x="12768" y="64871"/>
                </a:cubicBezTo>
                <a:cubicBezTo>
                  <a:pt x="12605" y="64871"/>
                  <a:pt x="12443" y="64908"/>
                  <a:pt x="12295" y="64982"/>
                </a:cubicBezTo>
                <a:lnTo>
                  <a:pt x="8043" y="67432"/>
                </a:lnTo>
                <a:lnTo>
                  <a:pt x="2589" y="57865"/>
                </a:lnTo>
                <a:lnTo>
                  <a:pt x="6841" y="55415"/>
                </a:lnTo>
                <a:cubicBezTo>
                  <a:pt x="7211" y="55184"/>
                  <a:pt x="7396" y="54768"/>
                  <a:pt x="7303" y="54306"/>
                </a:cubicBezTo>
                <a:cubicBezTo>
                  <a:pt x="6703" y="51533"/>
                  <a:pt x="6703" y="48667"/>
                  <a:pt x="7303" y="45848"/>
                </a:cubicBezTo>
                <a:cubicBezTo>
                  <a:pt x="7396" y="45432"/>
                  <a:pt x="7211" y="45016"/>
                  <a:pt x="6841" y="44785"/>
                </a:cubicBezTo>
                <a:lnTo>
                  <a:pt x="2589" y="42289"/>
                </a:lnTo>
                <a:lnTo>
                  <a:pt x="8043" y="32722"/>
                </a:lnTo>
                <a:lnTo>
                  <a:pt x="12295" y="35172"/>
                </a:lnTo>
                <a:cubicBezTo>
                  <a:pt x="12455" y="35272"/>
                  <a:pt x="12632" y="35320"/>
                  <a:pt x="12807" y="35320"/>
                </a:cubicBezTo>
                <a:cubicBezTo>
                  <a:pt x="13038" y="35320"/>
                  <a:pt x="13267" y="35237"/>
                  <a:pt x="13450" y="35080"/>
                </a:cubicBezTo>
                <a:cubicBezTo>
                  <a:pt x="15530" y="33138"/>
                  <a:pt x="18026" y="31706"/>
                  <a:pt x="20706" y="30828"/>
                </a:cubicBezTo>
                <a:cubicBezTo>
                  <a:pt x="21122" y="30689"/>
                  <a:pt x="21400" y="30319"/>
                  <a:pt x="21446" y="29857"/>
                </a:cubicBezTo>
                <a:lnTo>
                  <a:pt x="21446" y="24912"/>
                </a:lnTo>
                <a:close/>
                <a:moveTo>
                  <a:pt x="20383" y="22878"/>
                </a:moveTo>
                <a:cubicBezTo>
                  <a:pt x="19828" y="22924"/>
                  <a:pt x="19366" y="23340"/>
                  <a:pt x="19412" y="23895"/>
                </a:cubicBezTo>
                <a:lnTo>
                  <a:pt x="19412" y="29164"/>
                </a:lnTo>
                <a:cubicBezTo>
                  <a:pt x="16917" y="30042"/>
                  <a:pt x="14606" y="31382"/>
                  <a:pt x="12618" y="33046"/>
                </a:cubicBezTo>
                <a:lnTo>
                  <a:pt x="8135" y="30458"/>
                </a:lnTo>
                <a:cubicBezTo>
                  <a:pt x="7986" y="30368"/>
                  <a:pt x="7818" y="30317"/>
                  <a:pt x="7655" y="30317"/>
                </a:cubicBezTo>
                <a:cubicBezTo>
                  <a:pt x="7565" y="30317"/>
                  <a:pt x="7478" y="30333"/>
                  <a:pt x="7396" y="30365"/>
                </a:cubicBezTo>
                <a:cubicBezTo>
                  <a:pt x="7118" y="30412"/>
                  <a:pt x="6887" y="30596"/>
                  <a:pt x="6749" y="30828"/>
                </a:cubicBezTo>
                <a:lnTo>
                  <a:pt x="278" y="42151"/>
                </a:lnTo>
                <a:cubicBezTo>
                  <a:pt x="1" y="42659"/>
                  <a:pt x="140" y="43260"/>
                  <a:pt x="648" y="43537"/>
                </a:cubicBezTo>
                <a:lnTo>
                  <a:pt x="5131" y="46172"/>
                </a:lnTo>
                <a:cubicBezTo>
                  <a:pt x="4669" y="48760"/>
                  <a:pt x="4669" y="51441"/>
                  <a:pt x="5131" y="54029"/>
                </a:cubicBezTo>
                <a:lnTo>
                  <a:pt x="648" y="56617"/>
                </a:lnTo>
                <a:cubicBezTo>
                  <a:pt x="140" y="56894"/>
                  <a:pt x="1" y="57541"/>
                  <a:pt x="278" y="58003"/>
                </a:cubicBezTo>
                <a:lnTo>
                  <a:pt x="6749" y="69327"/>
                </a:lnTo>
                <a:cubicBezTo>
                  <a:pt x="6887" y="69558"/>
                  <a:pt x="7118" y="69743"/>
                  <a:pt x="7350" y="69789"/>
                </a:cubicBezTo>
                <a:cubicBezTo>
                  <a:pt x="7448" y="69822"/>
                  <a:pt x="7546" y="69837"/>
                  <a:pt x="7642" y="69837"/>
                </a:cubicBezTo>
                <a:cubicBezTo>
                  <a:pt x="7818" y="69837"/>
                  <a:pt x="7986" y="69786"/>
                  <a:pt x="8135" y="69696"/>
                </a:cubicBezTo>
                <a:lnTo>
                  <a:pt x="12618" y="67062"/>
                </a:lnTo>
                <a:cubicBezTo>
                  <a:pt x="14606" y="68772"/>
                  <a:pt x="16917" y="70112"/>
                  <a:pt x="19366" y="70991"/>
                </a:cubicBezTo>
                <a:lnTo>
                  <a:pt x="19366" y="76259"/>
                </a:lnTo>
                <a:cubicBezTo>
                  <a:pt x="19366" y="76814"/>
                  <a:pt x="19828" y="77276"/>
                  <a:pt x="20383" y="77276"/>
                </a:cubicBezTo>
                <a:lnTo>
                  <a:pt x="33416" y="77276"/>
                </a:lnTo>
                <a:cubicBezTo>
                  <a:pt x="33971" y="77276"/>
                  <a:pt x="34433" y="76814"/>
                  <a:pt x="34433" y="76259"/>
                </a:cubicBezTo>
                <a:lnTo>
                  <a:pt x="34433" y="71037"/>
                </a:lnTo>
                <a:cubicBezTo>
                  <a:pt x="36882" y="70159"/>
                  <a:pt x="39193" y="68818"/>
                  <a:pt x="41181" y="67108"/>
                </a:cubicBezTo>
                <a:lnTo>
                  <a:pt x="45664" y="69696"/>
                </a:lnTo>
                <a:cubicBezTo>
                  <a:pt x="45837" y="69791"/>
                  <a:pt x="46020" y="69837"/>
                  <a:pt x="46198" y="69837"/>
                </a:cubicBezTo>
                <a:cubicBezTo>
                  <a:pt x="46543" y="69837"/>
                  <a:pt x="46867" y="69662"/>
                  <a:pt x="47050" y="69327"/>
                </a:cubicBezTo>
                <a:lnTo>
                  <a:pt x="53567" y="58003"/>
                </a:lnTo>
                <a:cubicBezTo>
                  <a:pt x="53844" y="57495"/>
                  <a:pt x="53659" y="56894"/>
                  <a:pt x="53197" y="56617"/>
                </a:cubicBezTo>
                <a:lnTo>
                  <a:pt x="48714" y="54029"/>
                </a:lnTo>
                <a:cubicBezTo>
                  <a:pt x="49176" y="51394"/>
                  <a:pt x="49176" y="48760"/>
                  <a:pt x="48714" y="46172"/>
                </a:cubicBezTo>
                <a:lnTo>
                  <a:pt x="53151" y="43537"/>
                </a:lnTo>
                <a:cubicBezTo>
                  <a:pt x="53659" y="43260"/>
                  <a:pt x="53798" y="42659"/>
                  <a:pt x="53521" y="42151"/>
                </a:cubicBezTo>
                <a:lnTo>
                  <a:pt x="47050" y="30828"/>
                </a:lnTo>
                <a:cubicBezTo>
                  <a:pt x="46912" y="30596"/>
                  <a:pt x="46681" y="30412"/>
                  <a:pt x="46403" y="30365"/>
                </a:cubicBezTo>
                <a:cubicBezTo>
                  <a:pt x="46321" y="30333"/>
                  <a:pt x="46234" y="30317"/>
                  <a:pt x="46144" y="30317"/>
                </a:cubicBezTo>
                <a:cubicBezTo>
                  <a:pt x="45982" y="30317"/>
                  <a:pt x="45813" y="30368"/>
                  <a:pt x="45664" y="30458"/>
                </a:cubicBezTo>
                <a:lnTo>
                  <a:pt x="41181" y="33046"/>
                </a:lnTo>
                <a:cubicBezTo>
                  <a:pt x="39147" y="31382"/>
                  <a:pt x="36882" y="30042"/>
                  <a:pt x="34387" y="29164"/>
                </a:cubicBezTo>
                <a:lnTo>
                  <a:pt x="34387" y="23895"/>
                </a:lnTo>
                <a:cubicBezTo>
                  <a:pt x="34387" y="23340"/>
                  <a:pt x="33971" y="22924"/>
                  <a:pt x="33416" y="228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>
            <a:off x="1305936" y="4786239"/>
            <a:ext cx="412009" cy="490477"/>
          </a:xfrm>
          <a:custGeom>
            <a:avLst/>
            <a:gdLst/>
            <a:ahLst/>
            <a:cxnLst/>
            <a:rect l="l" t="t" r="r" b="b"/>
            <a:pathLst>
              <a:path w="50286" h="60453" extrusionOk="0">
                <a:moveTo>
                  <a:pt x="32538" y="32537"/>
                </a:moveTo>
                <a:lnTo>
                  <a:pt x="46634" y="32583"/>
                </a:lnTo>
                <a:lnTo>
                  <a:pt x="32538" y="46634"/>
                </a:lnTo>
                <a:lnTo>
                  <a:pt x="32538" y="32537"/>
                </a:lnTo>
                <a:close/>
                <a:moveTo>
                  <a:pt x="48159" y="2172"/>
                </a:moveTo>
                <a:lnTo>
                  <a:pt x="48159" y="30411"/>
                </a:lnTo>
                <a:lnTo>
                  <a:pt x="31475" y="30411"/>
                </a:lnTo>
                <a:cubicBezTo>
                  <a:pt x="30874" y="30411"/>
                  <a:pt x="30412" y="30920"/>
                  <a:pt x="30412" y="31474"/>
                </a:cubicBezTo>
                <a:lnTo>
                  <a:pt x="30412" y="48159"/>
                </a:lnTo>
                <a:lnTo>
                  <a:pt x="2127" y="48159"/>
                </a:lnTo>
                <a:lnTo>
                  <a:pt x="2127" y="2172"/>
                </a:lnTo>
                <a:close/>
                <a:moveTo>
                  <a:pt x="1064" y="0"/>
                </a:moveTo>
                <a:cubicBezTo>
                  <a:pt x="463" y="0"/>
                  <a:pt x="1" y="508"/>
                  <a:pt x="1" y="1063"/>
                </a:cubicBezTo>
                <a:lnTo>
                  <a:pt x="1" y="49222"/>
                </a:lnTo>
                <a:cubicBezTo>
                  <a:pt x="1" y="49823"/>
                  <a:pt x="463" y="50331"/>
                  <a:pt x="1064" y="50331"/>
                </a:cubicBezTo>
                <a:lnTo>
                  <a:pt x="31521" y="50331"/>
                </a:lnTo>
                <a:cubicBezTo>
                  <a:pt x="31660" y="50285"/>
                  <a:pt x="31799" y="50238"/>
                  <a:pt x="31937" y="50192"/>
                </a:cubicBezTo>
                <a:cubicBezTo>
                  <a:pt x="32076" y="50100"/>
                  <a:pt x="32168" y="50054"/>
                  <a:pt x="32261" y="49961"/>
                </a:cubicBezTo>
                <a:lnTo>
                  <a:pt x="50008" y="32214"/>
                </a:lnTo>
                <a:cubicBezTo>
                  <a:pt x="50101" y="32121"/>
                  <a:pt x="50147" y="32029"/>
                  <a:pt x="50193" y="31936"/>
                </a:cubicBezTo>
                <a:cubicBezTo>
                  <a:pt x="50285" y="31798"/>
                  <a:pt x="50285" y="31659"/>
                  <a:pt x="50285" y="31474"/>
                </a:cubicBezTo>
                <a:lnTo>
                  <a:pt x="50285" y="1063"/>
                </a:lnTo>
                <a:cubicBezTo>
                  <a:pt x="50285" y="508"/>
                  <a:pt x="49823" y="0"/>
                  <a:pt x="49222" y="0"/>
                </a:cubicBezTo>
                <a:close/>
                <a:moveTo>
                  <a:pt x="46681" y="41815"/>
                </a:moveTo>
                <a:cubicBezTo>
                  <a:pt x="46149" y="41815"/>
                  <a:pt x="45618" y="42174"/>
                  <a:pt x="45618" y="42890"/>
                </a:cubicBezTo>
                <a:lnTo>
                  <a:pt x="45618" y="53243"/>
                </a:lnTo>
                <a:lnTo>
                  <a:pt x="3606" y="53243"/>
                </a:lnTo>
                <a:cubicBezTo>
                  <a:pt x="2173" y="53243"/>
                  <a:pt x="2173" y="55369"/>
                  <a:pt x="3606" y="55369"/>
                </a:cubicBezTo>
                <a:lnTo>
                  <a:pt x="46681" y="55369"/>
                </a:lnTo>
                <a:cubicBezTo>
                  <a:pt x="47281" y="55369"/>
                  <a:pt x="47744" y="54906"/>
                  <a:pt x="47744" y="54306"/>
                </a:cubicBezTo>
                <a:lnTo>
                  <a:pt x="47744" y="42890"/>
                </a:lnTo>
                <a:cubicBezTo>
                  <a:pt x="47744" y="42174"/>
                  <a:pt x="47212" y="41815"/>
                  <a:pt x="46681" y="41815"/>
                </a:cubicBezTo>
                <a:close/>
                <a:moveTo>
                  <a:pt x="6148" y="58280"/>
                </a:moveTo>
                <a:cubicBezTo>
                  <a:pt x="4715" y="58280"/>
                  <a:pt x="4715" y="60453"/>
                  <a:pt x="6148" y="60453"/>
                </a:cubicBezTo>
                <a:lnTo>
                  <a:pt x="44139" y="60453"/>
                </a:lnTo>
                <a:cubicBezTo>
                  <a:pt x="45571" y="60453"/>
                  <a:pt x="45571" y="58280"/>
                  <a:pt x="44139" y="58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8379" y="3627268"/>
            <a:ext cx="1046000" cy="2975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605" name="Google Shape;605;p66"/>
          <p:cNvGrpSpPr/>
          <p:nvPr/>
        </p:nvGrpSpPr>
        <p:grpSpPr>
          <a:xfrm>
            <a:off x="9663943" y="2381395"/>
            <a:ext cx="450731" cy="485639"/>
            <a:chOff x="4523150" y="2615000"/>
            <a:chExt cx="338048" cy="364229"/>
          </a:xfrm>
        </p:grpSpPr>
        <p:sp>
          <p:nvSpPr>
            <p:cNvPr id="606" name="Google Shape;606;p66"/>
            <p:cNvSpPr/>
            <p:nvPr/>
          </p:nvSpPr>
          <p:spPr>
            <a:xfrm>
              <a:off x="4523150" y="2615000"/>
              <a:ext cx="338048" cy="364229"/>
            </a:xfrm>
            <a:custGeom>
              <a:avLst/>
              <a:gdLst/>
              <a:ahLst/>
              <a:cxnLst/>
              <a:rect l="l" t="t" r="r" b="b"/>
              <a:pathLst>
                <a:path w="50286" h="60453" extrusionOk="0">
                  <a:moveTo>
                    <a:pt x="32538" y="32537"/>
                  </a:moveTo>
                  <a:lnTo>
                    <a:pt x="46634" y="32583"/>
                  </a:lnTo>
                  <a:lnTo>
                    <a:pt x="32538" y="46634"/>
                  </a:lnTo>
                  <a:lnTo>
                    <a:pt x="32538" y="32537"/>
                  </a:lnTo>
                  <a:close/>
                  <a:moveTo>
                    <a:pt x="48159" y="2172"/>
                  </a:moveTo>
                  <a:lnTo>
                    <a:pt x="48159" y="30411"/>
                  </a:lnTo>
                  <a:lnTo>
                    <a:pt x="31475" y="30411"/>
                  </a:lnTo>
                  <a:cubicBezTo>
                    <a:pt x="30874" y="30411"/>
                    <a:pt x="30412" y="30920"/>
                    <a:pt x="30412" y="31474"/>
                  </a:cubicBezTo>
                  <a:lnTo>
                    <a:pt x="30412" y="48159"/>
                  </a:lnTo>
                  <a:lnTo>
                    <a:pt x="2127" y="48159"/>
                  </a:lnTo>
                  <a:lnTo>
                    <a:pt x="2127" y="2172"/>
                  </a:lnTo>
                  <a:close/>
                  <a:moveTo>
                    <a:pt x="1064" y="0"/>
                  </a:moveTo>
                  <a:cubicBezTo>
                    <a:pt x="463" y="0"/>
                    <a:pt x="1" y="508"/>
                    <a:pt x="1" y="1063"/>
                  </a:cubicBezTo>
                  <a:lnTo>
                    <a:pt x="1" y="49222"/>
                  </a:lnTo>
                  <a:cubicBezTo>
                    <a:pt x="1" y="49823"/>
                    <a:pt x="463" y="50331"/>
                    <a:pt x="1064" y="50331"/>
                  </a:cubicBezTo>
                  <a:lnTo>
                    <a:pt x="31521" y="50331"/>
                  </a:lnTo>
                  <a:cubicBezTo>
                    <a:pt x="31660" y="50285"/>
                    <a:pt x="31799" y="50238"/>
                    <a:pt x="31937" y="50192"/>
                  </a:cubicBezTo>
                  <a:cubicBezTo>
                    <a:pt x="32076" y="50100"/>
                    <a:pt x="32168" y="50054"/>
                    <a:pt x="32261" y="49961"/>
                  </a:cubicBezTo>
                  <a:lnTo>
                    <a:pt x="50008" y="32214"/>
                  </a:lnTo>
                  <a:cubicBezTo>
                    <a:pt x="50101" y="32121"/>
                    <a:pt x="50147" y="32029"/>
                    <a:pt x="50193" y="31936"/>
                  </a:cubicBezTo>
                  <a:cubicBezTo>
                    <a:pt x="50285" y="31798"/>
                    <a:pt x="50285" y="31659"/>
                    <a:pt x="50285" y="31474"/>
                  </a:cubicBezTo>
                  <a:lnTo>
                    <a:pt x="50285" y="1063"/>
                  </a:lnTo>
                  <a:cubicBezTo>
                    <a:pt x="50285" y="508"/>
                    <a:pt x="49823" y="0"/>
                    <a:pt x="49222" y="0"/>
                  </a:cubicBezTo>
                  <a:close/>
                  <a:moveTo>
                    <a:pt x="46681" y="41815"/>
                  </a:moveTo>
                  <a:cubicBezTo>
                    <a:pt x="46149" y="41815"/>
                    <a:pt x="45618" y="42174"/>
                    <a:pt x="45618" y="42890"/>
                  </a:cubicBezTo>
                  <a:lnTo>
                    <a:pt x="45618" y="53243"/>
                  </a:lnTo>
                  <a:lnTo>
                    <a:pt x="3606" y="53243"/>
                  </a:lnTo>
                  <a:cubicBezTo>
                    <a:pt x="2173" y="53243"/>
                    <a:pt x="2173" y="55369"/>
                    <a:pt x="3606" y="55369"/>
                  </a:cubicBezTo>
                  <a:lnTo>
                    <a:pt x="46681" y="55369"/>
                  </a:lnTo>
                  <a:cubicBezTo>
                    <a:pt x="47281" y="55369"/>
                    <a:pt x="47744" y="54906"/>
                    <a:pt x="47744" y="54306"/>
                  </a:cubicBezTo>
                  <a:lnTo>
                    <a:pt x="47744" y="42890"/>
                  </a:lnTo>
                  <a:cubicBezTo>
                    <a:pt x="47744" y="42174"/>
                    <a:pt x="47212" y="41815"/>
                    <a:pt x="46681" y="41815"/>
                  </a:cubicBezTo>
                  <a:close/>
                  <a:moveTo>
                    <a:pt x="6148" y="58280"/>
                  </a:moveTo>
                  <a:cubicBezTo>
                    <a:pt x="4715" y="58280"/>
                    <a:pt x="4715" y="60453"/>
                    <a:pt x="6148" y="60453"/>
                  </a:cubicBezTo>
                  <a:lnTo>
                    <a:pt x="44139" y="60453"/>
                  </a:lnTo>
                  <a:cubicBezTo>
                    <a:pt x="45571" y="60453"/>
                    <a:pt x="45571" y="58280"/>
                    <a:pt x="44139" y="5828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7" name="Google Shape;607;p66"/>
            <p:cNvGrpSpPr/>
            <p:nvPr/>
          </p:nvGrpSpPr>
          <p:grpSpPr>
            <a:xfrm>
              <a:off x="4583188" y="2715443"/>
              <a:ext cx="217954" cy="82313"/>
              <a:chOff x="454025" y="1695875"/>
              <a:chExt cx="6747800" cy="2372125"/>
            </a:xfrm>
          </p:grpSpPr>
          <p:sp>
            <p:nvSpPr>
              <p:cNvPr id="608" name="Google Shape;608;p66"/>
              <p:cNvSpPr/>
              <p:nvPr/>
            </p:nvSpPr>
            <p:spPr>
              <a:xfrm>
                <a:off x="454025" y="1695875"/>
                <a:ext cx="6747800" cy="2372125"/>
              </a:xfrm>
              <a:custGeom>
                <a:avLst/>
                <a:gdLst/>
                <a:ahLst/>
                <a:cxnLst/>
                <a:rect l="l" t="t" r="r" b="b"/>
                <a:pathLst>
                  <a:path w="269912" h="94885" extrusionOk="0">
                    <a:moveTo>
                      <a:pt x="202660" y="10173"/>
                    </a:moveTo>
                    <a:cubicBezTo>
                      <a:pt x="212138" y="10173"/>
                      <a:pt x="221772" y="11514"/>
                      <a:pt x="231999" y="14320"/>
                    </a:cubicBezTo>
                    <a:lnTo>
                      <a:pt x="234805" y="15100"/>
                    </a:lnTo>
                    <a:cubicBezTo>
                      <a:pt x="240355" y="16596"/>
                      <a:pt x="246029" y="18155"/>
                      <a:pt x="251641" y="19995"/>
                    </a:cubicBezTo>
                    <a:lnTo>
                      <a:pt x="253107" y="20431"/>
                    </a:lnTo>
                    <a:cubicBezTo>
                      <a:pt x="254042" y="20712"/>
                      <a:pt x="255882" y="21211"/>
                      <a:pt x="256786" y="21678"/>
                    </a:cubicBezTo>
                    <a:cubicBezTo>
                      <a:pt x="256786" y="23487"/>
                      <a:pt x="255164" y="28382"/>
                      <a:pt x="245904" y="42225"/>
                    </a:cubicBezTo>
                    <a:lnTo>
                      <a:pt x="244252" y="44750"/>
                    </a:lnTo>
                    <a:cubicBezTo>
                      <a:pt x="231843" y="64424"/>
                      <a:pt x="210517" y="84284"/>
                      <a:pt x="190812" y="84284"/>
                    </a:cubicBezTo>
                    <a:cubicBezTo>
                      <a:pt x="184951" y="84284"/>
                      <a:pt x="179276" y="82507"/>
                      <a:pt x="174038" y="79077"/>
                    </a:cubicBezTo>
                    <a:cubicBezTo>
                      <a:pt x="170983" y="77113"/>
                      <a:pt x="167958" y="74432"/>
                      <a:pt x="164560" y="71439"/>
                    </a:cubicBezTo>
                    <a:lnTo>
                      <a:pt x="163001" y="70036"/>
                    </a:lnTo>
                    <a:cubicBezTo>
                      <a:pt x="157763" y="65421"/>
                      <a:pt x="151902" y="60121"/>
                      <a:pt x="143826" y="58406"/>
                    </a:cubicBezTo>
                    <a:cubicBezTo>
                      <a:pt x="140896" y="57783"/>
                      <a:pt x="137871" y="57409"/>
                      <a:pt x="134816" y="57409"/>
                    </a:cubicBezTo>
                    <a:cubicBezTo>
                      <a:pt x="129297" y="57409"/>
                      <a:pt x="124309" y="58562"/>
                      <a:pt x="120006" y="60776"/>
                    </a:cubicBezTo>
                    <a:cubicBezTo>
                      <a:pt x="114581" y="63582"/>
                      <a:pt x="110216" y="67230"/>
                      <a:pt x="105383" y="71439"/>
                    </a:cubicBezTo>
                    <a:cubicBezTo>
                      <a:pt x="102328" y="74182"/>
                      <a:pt x="99117" y="76989"/>
                      <a:pt x="95968" y="79077"/>
                    </a:cubicBezTo>
                    <a:cubicBezTo>
                      <a:pt x="90730" y="82507"/>
                      <a:pt x="85086" y="84284"/>
                      <a:pt x="79194" y="84284"/>
                    </a:cubicBezTo>
                    <a:cubicBezTo>
                      <a:pt x="59520" y="84284"/>
                      <a:pt x="38194" y="64424"/>
                      <a:pt x="25691" y="44625"/>
                    </a:cubicBezTo>
                    <a:lnTo>
                      <a:pt x="24070" y="42162"/>
                    </a:lnTo>
                    <a:cubicBezTo>
                      <a:pt x="14000" y="27166"/>
                      <a:pt x="13002" y="22645"/>
                      <a:pt x="12908" y="21897"/>
                    </a:cubicBezTo>
                    <a:cubicBezTo>
                      <a:pt x="13532" y="21398"/>
                      <a:pt x="15839" y="20743"/>
                      <a:pt x="16993" y="20431"/>
                    </a:cubicBezTo>
                    <a:lnTo>
                      <a:pt x="18614" y="19963"/>
                    </a:lnTo>
                    <a:cubicBezTo>
                      <a:pt x="24132" y="18124"/>
                      <a:pt x="29838" y="16565"/>
                      <a:pt x="35357" y="15037"/>
                    </a:cubicBezTo>
                    <a:lnTo>
                      <a:pt x="38100" y="14320"/>
                    </a:lnTo>
                    <a:cubicBezTo>
                      <a:pt x="48223" y="11576"/>
                      <a:pt x="57810" y="10518"/>
                      <a:pt x="66891" y="10518"/>
                    </a:cubicBezTo>
                    <a:cubicBezTo>
                      <a:pt x="79373" y="10518"/>
                      <a:pt x="90900" y="12517"/>
                      <a:pt x="101548" y="14881"/>
                    </a:cubicBezTo>
                    <a:cubicBezTo>
                      <a:pt x="106631" y="16035"/>
                      <a:pt x="111214" y="17002"/>
                      <a:pt x="115828" y="17781"/>
                    </a:cubicBezTo>
                    <a:cubicBezTo>
                      <a:pt x="121651" y="18793"/>
                      <a:pt x="127444" y="19316"/>
                      <a:pt x="133587" y="19316"/>
                    </a:cubicBezTo>
                    <a:cubicBezTo>
                      <a:pt x="143724" y="19316"/>
                      <a:pt x="154817" y="17891"/>
                      <a:pt x="168582" y="14881"/>
                    </a:cubicBezTo>
                    <a:cubicBezTo>
                      <a:pt x="179089" y="12543"/>
                      <a:pt x="190002" y="10173"/>
                      <a:pt x="202660" y="10173"/>
                    </a:cubicBezTo>
                    <a:close/>
                    <a:moveTo>
                      <a:pt x="66498" y="0"/>
                    </a:moveTo>
                    <a:cubicBezTo>
                      <a:pt x="56586" y="0"/>
                      <a:pt x="46056" y="1115"/>
                      <a:pt x="35138" y="4063"/>
                    </a:cubicBezTo>
                    <a:lnTo>
                      <a:pt x="32395" y="4811"/>
                    </a:lnTo>
                    <a:cubicBezTo>
                      <a:pt x="26720" y="6370"/>
                      <a:pt x="20828" y="7991"/>
                      <a:pt x="15278" y="9799"/>
                    </a:cubicBezTo>
                    <a:lnTo>
                      <a:pt x="13968" y="10267"/>
                    </a:lnTo>
                    <a:cubicBezTo>
                      <a:pt x="10850" y="11109"/>
                      <a:pt x="6174" y="12450"/>
                      <a:pt x="3960" y="16222"/>
                    </a:cubicBezTo>
                    <a:cubicBezTo>
                      <a:pt x="0" y="23050"/>
                      <a:pt x="4833" y="32684"/>
                      <a:pt x="15215" y="48117"/>
                    </a:cubicBezTo>
                    <a:lnTo>
                      <a:pt x="16774" y="50456"/>
                    </a:lnTo>
                    <a:cubicBezTo>
                      <a:pt x="29713" y="70940"/>
                      <a:pt x="53783" y="94885"/>
                      <a:pt x="79162" y="94885"/>
                    </a:cubicBezTo>
                    <a:cubicBezTo>
                      <a:pt x="87175" y="94885"/>
                      <a:pt x="94752" y="92578"/>
                      <a:pt x="101736" y="87963"/>
                    </a:cubicBezTo>
                    <a:cubicBezTo>
                      <a:pt x="105570" y="85469"/>
                      <a:pt x="109062" y="82414"/>
                      <a:pt x="112367" y="79452"/>
                    </a:cubicBezTo>
                    <a:cubicBezTo>
                      <a:pt x="116608" y="75741"/>
                      <a:pt x="120474" y="72468"/>
                      <a:pt x="124839" y="70254"/>
                    </a:cubicBezTo>
                    <a:cubicBezTo>
                      <a:pt x="127663" y="68793"/>
                      <a:pt x="131212" y="68082"/>
                      <a:pt x="134964" y="68082"/>
                    </a:cubicBezTo>
                    <a:cubicBezTo>
                      <a:pt x="137136" y="68082"/>
                      <a:pt x="139375" y="68320"/>
                      <a:pt x="141582" y="68789"/>
                    </a:cubicBezTo>
                    <a:cubicBezTo>
                      <a:pt x="146913" y="69942"/>
                      <a:pt x="151309" y="73871"/>
                      <a:pt x="155955" y="77986"/>
                    </a:cubicBezTo>
                    <a:lnTo>
                      <a:pt x="157732" y="79608"/>
                    </a:lnTo>
                    <a:cubicBezTo>
                      <a:pt x="161255" y="82663"/>
                      <a:pt x="164560" y="85594"/>
                      <a:pt x="168208" y="87963"/>
                    </a:cubicBezTo>
                    <a:cubicBezTo>
                      <a:pt x="175223" y="92578"/>
                      <a:pt x="182799" y="94885"/>
                      <a:pt x="190781" y="94885"/>
                    </a:cubicBezTo>
                    <a:cubicBezTo>
                      <a:pt x="216129" y="94885"/>
                      <a:pt x="240199" y="70940"/>
                      <a:pt x="253107" y="50518"/>
                    </a:cubicBezTo>
                    <a:lnTo>
                      <a:pt x="254666" y="48117"/>
                    </a:lnTo>
                    <a:cubicBezTo>
                      <a:pt x="264830" y="33027"/>
                      <a:pt x="269912" y="22957"/>
                      <a:pt x="265921" y="16191"/>
                    </a:cubicBezTo>
                    <a:cubicBezTo>
                      <a:pt x="263707" y="12418"/>
                      <a:pt x="259031" y="11078"/>
                      <a:pt x="255913" y="10236"/>
                    </a:cubicBezTo>
                    <a:lnTo>
                      <a:pt x="254759" y="9862"/>
                    </a:lnTo>
                    <a:cubicBezTo>
                      <a:pt x="249085" y="7991"/>
                      <a:pt x="243254" y="6401"/>
                      <a:pt x="237393" y="4811"/>
                    </a:cubicBezTo>
                    <a:lnTo>
                      <a:pt x="234680" y="4063"/>
                    </a:lnTo>
                    <a:cubicBezTo>
                      <a:pt x="223802" y="1115"/>
                      <a:pt x="213278" y="0"/>
                      <a:pt x="203358" y="0"/>
                    </a:cubicBezTo>
                    <a:cubicBezTo>
                      <a:pt x="189566" y="0"/>
                      <a:pt x="176940" y="2155"/>
                      <a:pt x="166150" y="4530"/>
                    </a:cubicBezTo>
                    <a:cubicBezTo>
                      <a:pt x="153168" y="7385"/>
                      <a:pt x="142847" y="8731"/>
                      <a:pt x="133495" y="8731"/>
                    </a:cubicBezTo>
                    <a:cubicBezTo>
                      <a:pt x="127932" y="8731"/>
                      <a:pt x="122713" y="8255"/>
                      <a:pt x="117481" y="7336"/>
                    </a:cubicBezTo>
                    <a:cubicBezTo>
                      <a:pt x="112960" y="6557"/>
                      <a:pt x="108564" y="5590"/>
                      <a:pt x="103637" y="4530"/>
                    </a:cubicBezTo>
                    <a:cubicBezTo>
                      <a:pt x="92865" y="2155"/>
                      <a:pt x="80279" y="0"/>
                      <a:pt x="66498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66"/>
              <p:cNvSpPr/>
              <p:nvPr/>
            </p:nvSpPr>
            <p:spPr>
              <a:xfrm>
                <a:off x="1602950" y="2230025"/>
                <a:ext cx="1842675" cy="915100"/>
              </a:xfrm>
              <a:custGeom>
                <a:avLst/>
                <a:gdLst/>
                <a:ahLst/>
                <a:cxnLst/>
                <a:rect l="l" t="t" r="r" b="b"/>
                <a:pathLst>
                  <a:path w="73707" h="36604" extrusionOk="0">
                    <a:moveTo>
                      <a:pt x="36157" y="10673"/>
                    </a:moveTo>
                    <a:cubicBezTo>
                      <a:pt x="38457" y="10673"/>
                      <a:pt x="40786" y="10869"/>
                      <a:pt x="43089" y="11318"/>
                    </a:cubicBezTo>
                    <a:cubicBezTo>
                      <a:pt x="53315" y="13282"/>
                      <a:pt x="58398" y="19082"/>
                      <a:pt x="60861" y="23634"/>
                    </a:cubicBezTo>
                    <a:cubicBezTo>
                      <a:pt x="54057" y="25237"/>
                      <a:pt x="47995" y="26037"/>
                      <a:pt x="41965" y="26037"/>
                    </a:cubicBezTo>
                    <a:cubicBezTo>
                      <a:pt x="36858" y="26037"/>
                      <a:pt x="31774" y="25463"/>
                      <a:pt x="26284" y="24320"/>
                    </a:cubicBezTo>
                    <a:cubicBezTo>
                      <a:pt x="21108" y="23259"/>
                      <a:pt x="16681" y="19331"/>
                      <a:pt x="13875" y="16088"/>
                    </a:cubicBezTo>
                    <a:cubicBezTo>
                      <a:pt x="18827" y="13587"/>
                      <a:pt x="27280" y="10673"/>
                      <a:pt x="36157" y="10673"/>
                    </a:cubicBezTo>
                    <a:close/>
                    <a:moveTo>
                      <a:pt x="35513" y="0"/>
                    </a:moveTo>
                    <a:cubicBezTo>
                      <a:pt x="19393" y="0"/>
                      <a:pt x="6610" y="7733"/>
                      <a:pt x="3087" y="10102"/>
                    </a:cubicBezTo>
                    <a:cubicBezTo>
                      <a:pt x="717" y="11692"/>
                      <a:pt x="0" y="14904"/>
                      <a:pt x="1559" y="17304"/>
                    </a:cubicBezTo>
                    <a:cubicBezTo>
                      <a:pt x="3711" y="20734"/>
                      <a:pt x="11755" y="32145"/>
                      <a:pt x="24101" y="34702"/>
                    </a:cubicBezTo>
                    <a:cubicBezTo>
                      <a:pt x="30337" y="35980"/>
                      <a:pt x="35980" y="36604"/>
                      <a:pt x="41811" y="36604"/>
                    </a:cubicBezTo>
                    <a:cubicBezTo>
                      <a:pt x="50447" y="36604"/>
                      <a:pt x="59426" y="35201"/>
                      <a:pt x="69372" y="32301"/>
                    </a:cubicBezTo>
                    <a:cubicBezTo>
                      <a:pt x="72116" y="31491"/>
                      <a:pt x="73706" y="28685"/>
                      <a:pt x="72989" y="25910"/>
                    </a:cubicBezTo>
                    <a:cubicBezTo>
                      <a:pt x="71804" y="21077"/>
                      <a:pt x="66192" y="4958"/>
                      <a:pt x="45053" y="905"/>
                    </a:cubicBezTo>
                    <a:cubicBezTo>
                      <a:pt x="41935" y="312"/>
                      <a:pt x="38755" y="0"/>
                      <a:pt x="35513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66"/>
              <p:cNvSpPr/>
              <p:nvPr/>
            </p:nvSpPr>
            <p:spPr>
              <a:xfrm>
                <a:off x="4210250" y="2230025"/>
                <a:ext cx="1842650" cy="913550"/>
              </a:xfrm>
              <a:custGeom>
                <a:avLst/>
                <a:gdLst/>
                <a:ahLst/>
                <a:cxnLst/>
                <a:rect l="l" t="t" r="r" b="b"/>
                <a:pathLst>
                  <a:path w="73706" h="36542" extrusionOk="0">
                    <a:moveTo>
                      <a:pt x="37503" y="10661"/>
                    </a:moveTo>
                    <a:cubicBezTo>
                      <a:pt x="46340" y="10661"/>
                      <a:pt x="54778" y="13512"/>
                      <a:pt x="59831" y="16088"/>
                    </a:cubicBezTo>
                    <a:cubicBezTo>
                      <a:pt x="57025" y="19331"/>
                      <a:pt x="52660" y="23259"/>
                      <a:pt x="47454" y="24320"/>
                    </a:cubicBezTo>
                    <a:cubicBezTo>
                      <a:pt x="41972" y="25476"/>
                      <a:pt x="36889" y="26057"/>
                      <a:pt x="31786" y="26057"/>
                    </a:cubicBezTo>
                    <a:cubicBezTo>
                      <a:pt x="25743" y="26057"/>
                      <a:pt x="19672" y="25242"/>
                      <a:pt x="12877" y="23602"/>
                    </a:cubicBezTo>
                    <a:cubicBezTo>
                      <a:pt x="15340" y="19082"/>
                      <a:pt x="20360" y="13282"/>
                      <a:pt x="30617" y="11287"/>
                    </a:cubicBezTo>
                    <a:cubicBezTo>
                      <a:pt x="32905" y="10851"/>
                      <a:pt x="35217" y="10661"/>
                      <a:pt x="37503" y="10661"/>
                    </a:cubicBezTo>
                    <a:close/>
                    <a:moveTo>
                      <a:pt x="38194" y="0"/>
                    </a:moveTo>
                    <a:cubicBezTo>
                      <a:pt x="34982" y="0"/>
                      <a:pt x="31771" y="312"/>
                      <a:pt x="28653" y="905"/>
                    </a:cubicBezTo>
                    <a:cubicBezTo>
                      <a:pt x="7576" y="4958"/>
                      <a:pt x="1964" y="21046"/>
                      <a:pt x="717" y="25878"/>
                    </a:cubicBezTo>
                    <a:cubicBezTo>
                      <a:pt x="0" y="28653"/>
                      <a:pt x="1621" y="31459"/>
                      <a:pt x="4365" y="32270"/>
                    </a:cubicBezTo>
                    <a:cubicBezTo>
                      <a:pt x="14311" y="35138"/>
                      <a:pt x="23322" y="36541"/>
                      <a:pt x="31927" y="36541"/>
                    </a:cubicBezTo>
                    <a:cubicBezTo>
                      <a:pt x="37788" y="36541"/>
                      <a:pt x="43432" y="35980"/>
                      <a:pt x="49667" y="34640"/>
                    </a:cubicBezTo>
                    <a:cubicBezTo>
                      <a:pt x="61858" y="32145"/>
                      <a:pt x="69996" y="20734"/>
                      <a:pt x="72178" y="17304"/>
                    </a:cubicBezTo>
                    <a:cubicBezTo>
                      <a:pt x="73706" y="14935"/>
                      <a:pt x="73020" y="11692"/>
                      <a:pt x="70619" y="10102"/>
                    </a:cubicBezTo>
                    <a:cubicBezTo>
                      <a:pt x="67065" y="7764"/>
                      <a:pt x="54251" y="0"/>
                      <a:pt x="38194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612" name="Google Shape;612;p66"/>
          <p:cNvGrpSpPr/>
          <p:nvPr/>
        </p:nvGrpSpPr>
        <p:grpSpPr>
          <a:xfrm>
            <a:off x="6322722" y="4812583"/>
            <a:ext cx="2010108" cy="626876"/>
            <a:chOff x="2909568" y="3806329"/>
            <a:chExt cx="1746300" cy="584700"/>
          </a:xfrm>
        </p:grpSpPr>
        <p:sp>
          <p:nvSpPr>
            <p:cNvPr id="613" name="Google Shape;613;p66"/>
            <p:cNvSpPr/>
            <p:nvPr/>
          </p:nvSpPr>
          <p:spPr>
            <a:xfrm>
              <a:off x="2979999" y="3806329"/>
              <a:ext cx="1400400" cy="584700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6"/>
            <p:cNvSpPr/>
            <p:nvPr/>
          </p:nvSpPr>
          <p:spPr>
            <a:xfrm>
              <a:off x="4007289" y="3819161"/>
              <a:ext cx="298442" cy="369501"/>
            </a:xfrm>
            <a:custGeom>
              <a:avLst/>
              <a:gdLst/>
              <a:ahLst/>
              <a:cxnLst/>
              <a:rect l="l" t="t" r="r" b="b"/>
              <a:pathLst>
                <a:path w="156048" h="193203" extrusionOk="0">
                  <a:moveTo>
                    <a:pt x="67621" y="0"/>
                  </a:moveTo>
                  <a:cubicBezTo>
                    <a:pt x="64648" y="0"/>
                    <a:pt x="64648" y="4459"/>
                    <a:pt x="67621" y="4459"/>
                  </a:cubicBezTo>
                  <a:lnTo>
                    <a:pt x="67621" y="5202"/>
                  </a:lnTo>
                  <a:lnTo>
                    <a:pt x="76538" y="5202"/>
                  </a:lnTo>
                  <a:cubicBezTo>
                    <a:pt x="78024" y="5202"/>
                    <a:pt x="79510" y="3715"/>
                    <a:pt x="79510" y="2229"/>
                  </a:cubicBezTo>
                  <a:cubicBezTo>
                    <a:pt x="79510" y="743"/>
                    <a:pt x="78024" y="0"/>
                    <a:pt x="77281" y="0"/>
                  </a:cubicBezTo>
                  <a:close/>
                  <a:moveTo>
                    <a:pt x="86941" y="0"/>
                  </a:moveTo>
                  <a:cubicBezTo>
                    <a:pt x="85455" y="0"/>
                    <a:pt x="84712" y="1486"/>
                    <a:pt x="84712" y="2229"/>
                  </a:cubicBezTo>
                  <a:cubicBezTo>
                    <a:pt x="83969" y="3715"/>
                    <a:pt x="85455" y="4459"/>
                    <a:pt x="86198" y="5202"/>
                  </a:cubicBezTo>
                  <a:cubicBezTo>
                    <a:pt x="89170" y="5202"/>
                    <a:pt x="92143" y="5202"/>
                    <a:pt x="95858" y="5945"/>
                  </a:cubicBezTo>
                  <a:cubicBezTo>
                    <a:pt x="96601" y="5945"/>
                    <a:pt x="98087" y="5202"/>
                    <a:pt x="98087" y="3715"/>
                  </a:cubicBezTo>
                  <a:cubicBezTo>
                    <a:pt x="98087" y="2229"/>
                    <a:pt x="97344" y="1486"/>
                    <a:pt x="95858" y="1486"/>
                  </a:cubicBezTo>
                  <a:cubicBezTo>
                    <a:pt x="92886" y="1486"/>
                    <a:pt x="89913" y="743"/>
                    <a:pt x="86941" y="0"/>
                  </a:cubicBezTo>
                  <a:close/>
                  <a:moveTo>
                    <a:pt x="57961" y="1486"/>
                  </a:moveTo>
                  <a:cubicBezTo>
                    <a:pt x="54988" y="1486"/>
                    <a:pt x="51273" y="2229"/>
                    <a:pt x="49044" y="2972"/>
                  </a:cubicBezTo>
                  <a:cubicBezTo>
                    <a:pt x="47557" y="2972"/>
                    <a:pt x="46814" y="4459"/>
                    <a:pt x="46814" y="5945"/>
                  </a:cubicBezTo>
                  <a:cubicBezTo>
                    <a:pt x="46814" y="6688"/>
                    <a:pt x="47557" y="7431"/>
                    <a:pt x="49044" y="7431"/>
                  </a:cubicBezTo>
                  <a:cubicBezTo>
                    <a:pt x="52759" y="6688"/>
                    <a:pt x="55731" y="6688"/>
                    <a:pt x="58704" y="5945"/>
                  </a:cubicBezTo>
                  <a:cubicBezTo>
                    <a:pt x="59447" y="5945"/>
                    <a:pt x="60933" y="4459"/>
                    <a:pt x="60933" y="3715"/>
                  </a:cubicBezTo>
                  <a:cubicBezTo>
                    <a:pt x="60190" y="2229"/>
                    <a:pt x="59447" y="1486"/>
                    <a:pt x="57961" y="1486"/>
                  </a:cubicBezTo>
                  <a:close/>
                  <a:moveTo>
                    <a:pt x="105095" y="2681"/>
                  </a:moveTo>
                  <a:cubicBezTo>
                    <a:pt x="104085" y="2681"/>
                    <a:pt x="103289" y="3371"/>
                    <a:pt x="103289" y="4459"/>
                  </a:cubicBezTo>
                  <a:cubicBezTo>
                    <a:pt x="103289" y="5945"/>
                    <a:pt x="103289" y="6688"/>
                    <a:pt x="104775" y="7431"/>
                  </a:cubicBezTo>
                  <a:cubicBezTo>
                    <a:pt x="107747" y="7431"/>
                    <a:pt x="110720" y="8174"/>
                    <a:pt x="113692" y="9660"/>
                  </a:cubicBezTo>
                  <a:lnTo>
                    <a:pt x="114435" y="9660"/>
                  </a:lnTo>
                  <a:cubicBezTo>
                    <a:pt x="115921" y="9660"/>
                    <a:pt x="116664" y="8917"/>
                    <a:pt x="116664" y="7431"/>
                  </a:cubicBezTo>
                  <a:cubicBezTo>
                    <a:pt x="117407" y="6688"/>
                    <a:pt x="116664" y="5202"/>
                    <a:pt x="115178" y="5202"/>
                  </a:cubicBezTo>
                  <a:cubicBezTo>
                    <a:pt x="112206" y="3715"/>
                    <a:pt x="109234" y="2972"/>
                    <a:pt x="106261" y="2972"/>
                  </a:cubicBezTo>
                  <a:cubicBezTo>
                    <a:pt x="105863" y="2773"/>
                    <a:pt x="105465" y="2681"/>
                    <a:pt x="105095" y="2681"/>
                  </a:cubicBezTo>
                  <a:close/>
                  <a:moveTo>
                    <a:pt x="40037" y="5118"/>
                  </a:moveTo>
                  <a:cubicBezTo>
                    <a:pt x="39829" y="5118"/>
                    <a:pt x="39611" y="5145"/>
                    <a:pt x="39384" y="5202"/>
                  </a:cubicBezTo>
                  <a:cubicBezTo>
                    <a:pt x="35668" y="5945"/>
                    <a:pt x="32696" y="7431"/>
                    <a:pt x="29723" y="8174"/>
                  </a:cubicBezTo>
                  <a:cubicBezTo>
                    <a:pt x="28237" y="8917"/>
                    <a:pt x="28237" y="10403"/>
                    <a:pt x="28237" y="11146"/>
                  </a:cubicBezTo>
                  <a:cubicBezTo>
                    <a:pt x="28980" y="12632"/>
                    <a:pt x="29723" y="12632"/>
                    <a:pt x="31210" y="12632"/>
                  </a:cubicBezTo>
                  <a:lnTo>
                    <a:pt x="31953" y="12632"/>
                  </a:lnTo>
                  <a:cubicBezTo>
                    <a:pt x="34925" y="11889"/>
                    <a:pt x="37897" y="10403"/>
                    <a:pt x="40127" y="9660"/>
                  </a:cubicBezTo>
                  <a:cubicBezTo>
                    <a:pt x="43558" y="8974"/>
                    <a:pt x="42553" y="5118"/>
                    <a:pt x="40037" y="5118"/>
                  </a:cubicBezTo>
                  <a:close/>
                  <a:moveTo>
                    <a:pt x="122318" y="7882"/>
                  </a:moveTo>
                  <a:cubicBezTo>
                    <a:pt x="121521" y="7882"/>
                    <a:pt x="121123" y="8572"/>
                    <a:pt x="121123" y="9660"/>
                  </a:cubicBezTo>
                  <a:cubicBezTo>
                    <a:pt x="120380" y="10403"/>
                    <a:pt x="121123" y="11889"/>
                    <a:pt x="122609" y="11889"/>
                  </a:cubicBezTo>
                  <a:lnTo>
                    <a:pt x="121866" y="11889"/>
                  </a:lnTo>
                  <a:cubicBezTo>
                    <a:pt x="124838" y="13376"/>
                    <a:pt x="127811" y="14862"/>
                    <a:pt x="130040" y="15605"/>
                  </a:cubicBezTo>
                  <a:cubicBezTo>
                    <a:pt x="130655" y="15913"/>
                    <a:pt x="131271" y="16093"/>
                    <a:pt x="131834" y="16093"/>
                  </a:cubicBezTo>
                  <a:cubicBezTo>
                    <a:pt x="132630" y="16093"/>
                    <a:pt x="133320" y="15732"/>
                    <a:pt x="133755" y="14862"/>
                  </a:cubicBezTo>
                  <a:cubicBezTo>
                    <a:pt x="133755" y="13376"/>
                    <a:pt x="133755" y="12632"/>
                    <a:pt x="132269" y="11889"/>
                  </a:cubicBezTo>
                  <a:cubicBezTo>
                    <a:pt x="130040" y="10403"/>
                    <a:pt x="126324" y="8917"/>
                    <a:pt x="123352" y="8174"/>
                  </a:cubicBezTo>
                  <a:cubicBezTo>
                    <a:pt x="122954" y="7975"/>
                    <a:pt x="122609" y="7882"/>
                    <a:pt x="122318" y="7882"/>
                  </a:cubicBezTo>
                  <a:close/>
                  <a:moveTo>
                    <a:pt x="20806" y="12632"/>
                  </a:moveTo>
                  <a:cubicBezTo>
                    <a:pt x="18577" y="14119"/>
                    <a:pt x="15605" y="16348"/>
                    <a:pt x="13376" y="17834"/>
                  </a:cubicBezTo>
                  <a:cubicBezTo>
                    <a:pt x="11889" y="19320"/>
                    <a:pt x="11889" y="20806"/>
                    <a:pt x="13376" y="21549"/>
                  </a:cubicBezTo>
                  <a:cubicBezTo>
                    <a:pt x="13376" y="21549"/>
                    <a:pt x="14119" y="22293"/>
                    <a:pt x="14119" y="22293"/>
                  </a:cubicBezTo>
                  <a:lnTo>
                    <a:pt x="15605" y="22293"/>
                  </a:lnTo>
                  <a:cubicBezTo>
                    <a:pt x="18577" y="20063"/>
                    <a:pt x="20806" y="18577"/>
                    <a:pt x="23779" y="17091"/>
                  </a:cubicBezTo>
                  <a:cubicBezTo>
                    <a:pt x="24522" y="16348"/>
                    <a:pt x="25265" y="14862"/>
                    <a:pt x="24522" y="14119"/>
                  </a:cubicBezTo>
                  <a:cubicBezTo>
                    <a:pt x="23779" y="12632"/>
                    <a:pt x="22293" y="12632"/>
                    <a:pt x="20806" y="12632"/>
                  </a:cubicBezTo>
                  <a:close/>
                  <a:moveTo>
                    <a:pt x="139700" y="16534"/>
                  </a:moveTo>
                  <a:cubicBezTo>
                    <a:pt x="139143" y="16534"/>
                    <a:pt x="138585" y="16719"/>
                    <a:pt x="138214" y="17091"/>
                  </a:cubicBezTo>
                  <a:cubicBezTo>
                    <a:pt x="137471" y="18577"/>
                    <a:pt x="137471" y="20063"/>
                    <a:pt x="138214" y="20806"/>
                  </a:cubicBezTo>
                  <a:cubicBezTo>
                    <a:pt x="141186" y="22293"/>
                    <a:pt x="143415" y="24522"/>
                    <a:pt x="144902" y="26751"/>
                  </a:cubicBezTo>
                  <a:cubicBezTo>
                    <a:pt x="144902" y="26751"/>
                    <a:pt x="145645" y="27494"/>
                    <a:pt x="146388" y="27494"/>
                  </a:cubicBezTo>
                  <a:cubicBezTo>
                    <a:pt x="147131" y="27494"/>
                    <a:pt x="147874" y="27494"/>
                    <a:pt x="148617" y="26751"/>
                  </a:cubicBezTo>
                  <a:cubicBezTo>
                    <a:pt x="149360" y="26008"/>
                    <a:pt x="149360" y="24522"/>
                    <a:pt x="148617" y="23779"/>
                  </a:cubicBezTo>
                  <a:cubicBezTo>
                    <a:pt x="146388" y="20806"/>
                    <a:pt x="144159" y="18577"/>
                    <a:pt x="141186" y="17091"/>
                  </a:cubicBezTo>
                  <a:cubicBezTo>
                    <a:pt x="140815" y="16719"/>
                    <a:pt x="140257" y="16534"/>
                    <a:pt x="139700" y="16534"/>
                  </a:cubicBezTo>
                  <a:close/>
                  <a:moveTo>
                    <a:pt x="7866" y="24034"/>
                  </a:moveTo>
                  <a:cubicBezTo>
                    <a:pt x="7070" y="24034"/>
                    <a:pt x="6380" y="24394"/>
                    <a:pt x="5945" y="25265"/>
                  </a:cubicBezTo>
                  <a:cubicBezTo>
                    <a:pt x="3715" y="27494"/>
                    <a:pt x="2229" y="31210"/>
                    <a:pt x="1486" y="34182"/>
                  </a:cubicBezTo>
                  <a:cubicBezTo>
                    <a:pt x="743" y="34925"/>
                    <a:pt x="1486" y="36411"/>
                    <a:pt x="2229" y="36411"/>
                  </a:cubicBezTo>
                  <a:lnTo>
                    <a:pt x="2972" y="36411"/>
                  </a:lnTo>
                  <a:cubicBezTo>
                    <a:pt x="4459" y="36411"/>
                    <a:pt x="5202" y="35668"/>
                    <a:pt x="5202" y="34925"/>
                  </a:cubicBezTo>
                  <a:cubicBezTo>
                    <a:pt x="6688" y="32696"/>
                    <a:pt x="7431" y="29723"/>
                    <a:pt x="9660" y="28237"/>
                  </a:cubicBezTo>
                  <a:cubicBezTo>
                    <a:pt x="10403" y="26751"/>
                    <a:pt x="10403" y="25265"/>
                    <a:pt x="9660" y="24522"/>
                  </a:cubicBezTo>
                  <a:cubicBezTo>
                    <a:pt x="9045" y="24214"/>
                    <a:pt x="8429" y="24034"/>
                    <a:pt x="7866" y="24034"/>
                  </a:cubicBezTo>
                  <a:close/>
                  <a:moveTo>
                    <a:pt x="2972" y="37897"/>
                  </a:moveTo>
                  <a:cubicBezTo>
                    <a:pt x="1486" y="37897"/>
                    <a:pt x="0" y="38640"/>
                    <a:pt x="0" y="40127"/>
                  </a:cubicBezTo>
                  <a:lnTo>
                    <a:pt x="0" y="49044"/>
                  </a:lnTo>
                  <a:cubicBezTo>
                    <a:pt x="0" y="50530"/>
                    <a:pt x="743" y="52016"/>
                    <a:pt x="2229" y="52016"/>
                  </a:cubicBezTo>
                  <a:lnTo>
                    <a:pt x="2972" y="52016"/>
                  </a:lnTo>
                  <a:lnTo>
                    <a:pt x="4459" y="53502"/>
                  </a:lnTo>
                  <a:cubicBezTo>
                    <a:pt x="5202" y="54245"/>
                    <a:pt x="5945" y="54988"/>
                    <a:pt x="6688" y="54988"/>
                  </a:cubicBezTo>
                  <a:lnTo>
                    <a:pt x="7431" y="54988"/>
                  </a:lnTo>
                  <a:cubicBezTo>
                    <a:pt x="8917" y="54245"/>
                    <a:pt x="9660" y="52016"/>
                    <a:pt x="8174" y="51273"/>
                  </a:cubicBezTo>
                  <a:cubicBezTo>
                    <a:pt x="6688" y="48301"/>
                    <a:pt x="5202" y="46071"/>
                    <a:pt x="5202" y="43099"/>
                  </a:cubicBezTo>
                  <a:lnTo>
                    <a:pt x="5202" y="40127"/>
                  </a:lnTo>
                  <a:cubicBezTo>
                    <a:pt x="5202" y="38640"/>
                    <a:pt x="3715" y="37897"/>
                    <a:pt x="2972" y="37897"/>
                  </a:cubicBezTo>
                  <a:close/>
                  <a:moveTo>
                    <a:pt x="151837" y="30879"/>
                  </a:moveTo>
                  <a:cubicBezTo>
                    <a:pt x="150351" y="30879"/>
                    <a:pt x="148865" y="32200"/>
                    <a:pt x="149360" y="34182"/>
                  </a:cubicBezTo>
                  <a:cubicBezTo>
                    <a:pt x="150103" y="35668"/>
                    <a:pt x="150103" y="37897"/>
                    <a:pt x="150103" y="40127"/>
                  </a:cubicBezTo>
                  <a:cubicBezTo>
                    <a:pt x="150103" y="43099"/>
                    <a:pt x="149360" y="45328"/>
                    <a:pt x="148617" y="48301"/>
                  </a:cubicBezTo>
                  <a:cubicBezTo>
                    <a:pt x="147874" y="49044"/>
                    <a:pt x="148617" y="50530"/>
                    <a:pt x="149360" y="51273"/>
                  </a:cubicBezTo>
                  <a:lnTo>
                    <a:pt x="150103" y="51273"/>
                  </a:lnTo>
                  <a:lnTo>
                    <a:pt x="150103" y="54245"/>
                  </a:lnTo>
                  <a:cubicBezTo>
                    <a:pt x="150103" y="55731"/>
                    <a:pt x="151404" y="56474"/>
                    <a:pt x="152704" y="56474"/>
                  </a:cubicBezTo>
                  <a:cubicBezTo>
                    <a:pt x="154004" y="56474"/>
                    <a:pt x="155305" y="55731"/>
                    <a:pt x="155305" y="54245"/>
                  </a:cubicBezTo>
                  <a:lnTo>
                    <a:pt x="155305" y="44585"/>
                  </a:lnTo>
                  <a:cubicBezTo>
                    <a:pt x="155305" y="44585"/>
                    <a:pt x="155305" y="43842"/>
                    <a:pt x="155305" y="43842"/>
                  </a:cubicBezTo>
                  <a:cubicBezTo>
                    <a:pt x="155305" y="42356"/>
                    <a:pt x="155305" y="41613"/>
                    <a:pt x="155305" y="40127"/>
                  </a:cubicBezTo>
                  <a:cubicBezTo>
                    <a:pt x="155305" y="37154"/>
                    <a:pt x="154562" y="34925"/>
                    <a:pt x="153819" y="31953"/>
                  </a:cubicBezTo>
                  <a:cubicBezTo>
                    <a:pt x="153323" y="31210"/>
                    <a:pt x="152580" y="30879"/>
                    <a:pt x="151837" y="30879"/>
                  </a:cubicBezTo>
                  <a:close/>
                  <a:moveTo>
                    <a:pt x="145273" y="54617"/>
                  </a:moveTo>
                  <a:cubicBezTo>
                    <a:pt x="144716" y="54617"/>
                    <a:pt x="144159" y="54988"/>
                    <a:pt x="143415" y="55731"/>
                  </a:cubicBezTo>
                  <a:cubicBezTo>
                    <a:pt x="141186" y="57218"/>
                    <a:pt x="138957" y="59447"/>
                    <a:pt x="136728" y="60933"/>
                  </a:cubicBezTo>
                  <a:cubicBezTo>
                    <a:pt x="135985" y="61676"/>
                    <a:pt x="135241" y="63162"/>
                    <a:pt x="135985" y="64648"/>
                  </a:cubicBezTo>
                  <a:cubicBezTo>
                    <a:pt x="136728" y="64648"/>
                    <a:pt x="137471" y="65391"/>
                    <a:pt x="138214" y="65391"/>
                  </a:cubicBezTo>
                  <a:lnTo>
                    <a:pt x="139700" y="65391"/>
                  </a:lnTo>
                  <a:cubicBezTo>
                    <a:pt x="141929" y="63162"/>
                    <a:pt x="144902" y="60933"/>
                    <a:pt x="147131" y="58704"/>
                  </a:cubicBezTo>
                  <a:cubicBezTo>
                    <a:pt x="147874" y="57961"/>
                    <a:pt x="147874" y="56474"/>
                    <a:pt x="147131" y="55731"/>
                  </a:cubicBezTo>
                  <a:cubicBezTo>
                    <a:pt x="146388" y="54988"/>
                    <a:pt x="145830" y="54617"/>
                    <a:pt x="145273" y="54617"/>
                  </a:cubicBezTo>
                  <a:close/>
                  <a:moveTo>
                    <a:pt x="12397" y="56228"/>
                  </a:moveTo>
                  <a:cubicBezTo>
                    <a:pt x="10507" y="56228"/>
                    <a:pt x="8876" y="59230"/>
                    <a:pt x="11146" y="60933"/>
                  </a:cubicBezTo>
                  <a:cubicBezTo>
                    <a:pt x="13376" y="63162"/>
                    <a:pt x="16348" y="64648"/>
                    <a:pt x="19320" y="66878"/>
                  </a:cubicBezTo>
                  <a:lnTo>
                    <a:pt x="20806" y="66878"/>
                  </a:lnTo>
                  <a:cubicBezTo>
                    <a:pt x="23036" y="66878"/>
                    <a:pt x="23779" y="63162"/>
                    <a:pt x="21549" y="62419"/>
                  </a:cubicBezTo>
                  <a:cubicBezTo>
                    <a:pt x="19320" y="60933"/>
                    <a:pt x="16348" y="58704"/>
                    <a:pt x="14119" y="57218"/>
                  </a:cubicBezTo>
                  <a:cubicBezTo>
                    <a:pt x="13592" y="56515"/>
                    <a:pt x="12982" y="56228"/>
                    <a:pt x="12397" y="56228"/>
                  </a:cubicBezTo>
                  <a:close/>
                  <a:moveTo>
                    <a:pt x="2229" y="56474"/>
                  </a:moveTo>
                  <a:cubicBezTo>
                    <a:pt x="743" y="56474"/>
                    <a:pt x="0" y="57961"/>
                    <a:pt x="0" y="58704"/>
                  </a:cubicBezTo>
                  <a:lnTo>
                    <a:pt x="0" y="68364"/>
                  </a:lnTo>
                  <a:cubicBezTo>
                    <a:pt x="0" y="69850"/>
                    <a:pt x="743" y="70593"/>
                    <a:pt x="2229" y="70593"/>
                  </a:cubicBezTo>
                  <a:cubicBezTo>
                    <a:pt x="3715" y="70593"/>
                    <a:pt x="4459" y="69850"/>
                    <a:pt x="4459" y="68364"/>
                  </a:cubicBezTo>
                  <a:lnTo>
                    <a:pt x="4459" y="59447"/>
                  </a:lnTo>
                  <a:cubicBezTo>
                    <a:pt x="4459" y="57961"/>
                    <a:pt x="3715" y="56474"/>
                    <a:pt x="2229" y="56474"/>
                  </a:cubicBezTo>
                  <a:close/>
                  <a:moveTo>
                    <a:pt x="130216" y="65092"/>
                  </a:moveTo>
                  <a:cubicBezTo>
                    <a:pt x="129919" y="65092"/>
                    <a:pt x="129608" y="65184"/>
                    <a:pt x="129297" y="65391"/>
                  </a:cubicBezTo>
                  <a:cubicBezTo>
                    <a:pt x="126324" y="66135"/>
                    <a:pt x="123352" y="67621"/>
                    <a:pt x="120380" y="68364"/>
                  </a:cubicBezTo>
                  <a:cubicBezTo>
                    <a:pt x="119637" y="69107"/>
                    <a:pt x="118894" y="70593"/>
                    <a:pt x="118894" y="71336"/>
                  </a:cubicBezTo>
                  <a:cubicBezTo>
                    <a:pt x="119637" y="72822"/>
                    <a:pt x="120380" y="73565"/>
                    <a:pt x="121123" y="73565"/>
                  </a:cubicBezTo>
                  <a:lnTo>
                    <a:pt x="121866" y="73565"/>
                  </a:lnTo>
                  <a:cubicBezTo>
                    <a:pt x="124838" y="72079"/>
                    <a:pt x="127811" y="70593"/>
                    <a:pt x="130783" y="69850"/>
                  </a:cubicBezTo>
                  <a:cubicBezTo>
                    <a:pt x="133340" y="68571"/>
                    <a:pt x="132047" y="65092"/>
                    <a:pt x="130216" y="65092"/>
                  </a:cubicBezTo>
                  <a:close/>
                  <a:moveTo>
                    <a:pt x="28917" y="66570"/>
                  </a:moveTo>
                  <a:cubicBezTo>
                    <a:pt x="28173" y="66570"/>
                    <a:pt x="27277" y="67095"/>
                    <a:pt x="26751" y="67621"/>
                  </a:cubicBezTo>
                  <a:cubicBezTo>
                    <a:pt x="26008" y="69107"/>
                    <a:pt x="26751" y="70593"/>
                    <a:pt x="28237" y="71336"/>
                  </a:cubicBezTo>
                  <a:cubicBezTo>
                    <a:pt x="31210" y="72079"/>
                    <a:pt x="34182" y="73565"/>
                    <a:pt x="37154" y="74309"/>
                  </a:cubicBezTo>
                  <a:lnTo>
                    <a:pt x="37897" y="74309"/>
                  </a:lnTo>
                  <a:cubicBezTo>
                    <a:pt x="38640" y="74309"/>
                    <a:pt x="39384" y="73565"/>
                    <a:pt x="40127" y="72822"/>
                  </a:cubicBezTo>
                  <a:cubicBezTo>
                    <a:pt x="40127" y="71336"/>
                    <a:pt x="39384" y="69850"/>
                    <a:pt x="38640" y="69850"/>
                  </a:cubicBezTo>
                  <a:cubicBezTo>
                    <a:pt x="35668" y="69107"/>
                    <a:pt x="32696" y="67621"/>
                    <a:pt x="29723" y="66878"/>
                  </a:cubicBezTo>
                  <a:cubicBezTo>
                    <a:pt x="29506" y="66660"/>
                    <a:pt x="29224" y="66570"/>
                    <a:pt x="28917" y="66570"/>
                  </a:cubicBezTo>
                  <a:close/>
                  <a:moveTo>
                    <a:pt x="153076" y="60933"/>
                  </a:moveTo>
                  <a:cubicBezTo>
                    <a:pt x="152332" y="60933"/>
                    <a:pt x="150846" y="62419"/>
                    <a:pt x="150846" y="63162"/>
                  </a:cubicBezTo>
                  <a:lnTo>
                    <a:pt x="150846" y="72822"/>
                  </a:lnTo>
                  <a:cubicBezTo>
                    <a:pt x="150846" y="74309"/>
                    <a:pt x="151961" y="75052"/>
                    <a:pt x="153076" y="75052"/>
                  </a:cubicBezTo>
                  <a:cubicBezTo>
                    <a:pt x="154190" y="75052"/>
                    <a:pt x="155305" y="74309"/>
                    <a:pt x="155305" y="72822"/>
                  </a:cubicBezTo>
                  <a:lnTo>
                    <a:pt x="155305" y="63162"/>
                  </a:lnTo>
                  <a:cubicBezTo>
                    <a:pt x="155305" y="62561"/>
                    <a:pt x="154818" y="61474"/>
                    <a:pt x="153846" y="61474"/>
                  </a:cubicBezTo>
                  <a:cubicBezTo>
                    <a:pt x="153616" y="61474"/>
                    <a:pt x="153359" y="61534"/>
                    <a:pt x="153076" y="61676"/>
                  </a:cubicBezTo>
                  <a:lnTo>
                    <a:pt x="153076" y="60933"/>
                  </a:lnTo>
                  <a:close/>
                  <a:moveTo>
                    <a:pt x="111463" y="71336"/>
                  </a:moveTo>
                  <a:cubicBezTo>
                    <a:pt x="108490" y="72079"/>
                    <a:pt x="105518" y="72822"/>
                    <a:pt x="102546" y="73565"/>
                  </a:cubicBezTo>
                  <a:cubicBezTo>
                    <a:pt x="101060" y="73565"/>
                    <a:pt x="100316" y="75052"/>
                    <a:pt x="100316" y="75795"/>
                  </a:cubicBezTo>
                  <a:cubicBezTo>
                    <a:pt x="100316" y="77281"/>
                    <a:pt x="101803" y="78024"/>
                    <a:pt x="103289" y="78024"/>
                  </a:cubicBezTo>
                  <a:cubicBezTo>
                    <a:pt x="107004" y="77281"/>
                    <a:pt x="109977" y="76538"/>
                    <a:pt x="112949" y="75795"/>
                  </a:cubicBezTo>
                  <a:cubicBezTo>
                    <a:pt x="113692" y="75795"/>
                    <a:pt x="114435" y="74309"/>
                    <a:pt x="114435" y="72822"/>
                  </a:cubicBezTo>
                  <a:cubicBezTo>
                    <a:pt x="114435" y="72079"/>
                    <a:pt x="112949" y="71336"/>
                    <a:pt x="111463" y="71336"/>
                  </a:cubicBezTo>
                  <a:close/>
                  <a:moveTo>
                    <a:pt x="46391" y="72531"/>
                  </a:moveTo>
                  <a:cubicBezTo>
                    <a:pt x="45382" y="72531"/>
                    <a:pt x="44585" y="73221"/>
                    <a:pt x="44585" y="74309"/>
                  </a:cubicBezTo>
                  <a:cubicBezTo>
                    <a:pt x="43842" y="75795"/>
                    <a:pt x="45328" y="77281"/>
                    <a:pt x="46814" y="77281"/>
                  </a:cubicBezTo>
                  <a:cubicBezTo>
                    <a:pt x="49787" y="78024"/>
                    <a:pt x="52759" y="78767"/>
                    <a:pt x="55731" y="78767"/>
                  </a:cubicBezTo>
                  <a:lnTo>
                    <a:pt x="56474" y="78767"/>
                  </a:lnTo>
                  <a:cubicBezTo>
                    <a:pt x="59447" y="78767"/>
                    <a:pt x="59447" y="75052"/>
                    <a:pt x="56474" y="74309"/>
                  </a:cubicBezTo>
                  <a:cubicBezTo>
                    <a:pt x="53502" y="73565"/>
                    <a:pt x="50530" y="73565"/>
                    <a:pt x="47557" y="72822"/>
                  </a:cubicBezTo>
                  <a:cubicBezTo>
                    <a:pt x="47159" y="72623"/>
                    <a:pt x="46761" y="72531"/>
                    <a:pt x="46391" y="72531"/>
                  </a:cubicBezTo>
                  <a:close/>
                  <a:moveTo>
                    <a:pt x="65391" y="75052"/>
                  </a:moveTo>
                  <a:cubicBezTo>
                    <a:pt x="61676" y="75052"/>
                    <a:pt x="61676" y="79510"/>
                    <a:pt x="65391" y="79510"/>
                  </a:cubicBezTo>
                  <a:lnTo>
                    <a:pt x="74309" y="79510"/>
                  </a:lnTo>
                  <a:cubicBezTo>
                    <a:pt x="75795" y="79510"/>
                    <a:pt x="76538" y="78767"/>
                    <a:pt x="76538" y="77281"/>
                  </a:cubicBezTo>
                  <a:cubicBezTo>
                    <a:pt x="76538" y="75795"/>
                    <a:pt x="75795" y="75052"/>
                    <a:pt x="74309" y="75052"/>
                  </a:cubicBezTo>
                  <a:close/>
                  <a:moveTo>
                    <a:pt x="93629" y="75052"/>
                  </a:moveTo>
                  <a:cubicBezTo>
                    <a:pt x="90656" y="75052"/>
                    <a:pt x="87684" y="75795"/>
                    <a:pt x="84712" y="75795"/>
                  </a:cubicBezTo>
                  <a:cubicBezTo>
                    <a:pt x="83226" y="75795"/>
                    <a:pt x="81739" y="76538"/>
                    <a:pt x="81739" y="78024"/>
                  </a:cubicBezTo>
                  <a:cubicBezTo>
                    <a:pt x="82482" y="79510"/>
                    <a:pt x="83226" y="80253"/>
                    <a:pt x="84712" y="80253"/>
                  </a:cubicBezTo>
                  <a:cubicBezTo>
                    <a:pt x="87684" y="80253"/>
                    <a:pt x="90656" y="80253"/>
                    <a:pt x="93629" y="79510"/>
                  </a:cubicBezTo>
                  <a:cubicBezTo>
                    <a:pt x="96601" y="79510"/>
                    <a:pt x="96601" y="75052"/>
                    <a:pt x="93629" y="75052"/>
                  </a:cubicBezTo>
                  <a:close/>
                  <a:moveTo>
                    <a:pt x="2229" y="75795"/>
                  </a:moveTo>
                  <a:cubicBezTo>
                    <a:pt x="1486" y="75795"/>
                    <a:pt x="0" y="76538"/>
                    <a:pt x="0" y="78024"/>
                  </a:cubicBezTo>
                  <a:lnTo>
                    <a:pt x="0" y="86941"/>
                  </a:lnTo>
                  <a:cubicBezTo>
                    <a:pt x="0" y="88427"/>
                    <a:pt x="743" y="89913"/>
                    <a:pt x="2229" y="89913"/>
                  </a:cubicBezTo>
                  <a:cubicBezTo>
                    <a:pt x="3715" y="89913"/>
                    <a:pt x="4459" y="88427"/>
                    <a:pt x="4459" y="86941"/>
                  </a:cubicBezTo>
                  <a:lnTo>
                    <a:pt x="4459" y="78024"/>
                  </a:lnTo>
                  <a:cubicBezTo>
                    <a:pt x="4459" y="76538"/>
                    <a:pt x="3715" y="75795"/>
                    <a:pt x="2229" y="75795"/>
                  </a:cubicBezTo>
                  <a:close/>
                  <a:moveTo>
                    <a:pt x="153076" y="80253"/>
                  </a:moveTo>
                  <a:cubicBezTo>
                    <a:pt x="151589" y="80253"/>
                    <a:pt x="150846" y="80996"/>
                    <a:pt x="150846" y="82482"/>
                  </a:cubicBezTo>
                  <a:lnTo>
                    <a:pt x="150846" y="91399"/>
                  </a:lnTo>
                  <a:cubicBezTo>
                    <a:pt x="150846" y="92886"/>
                    <a:pt x="151961" y="93629"/>
                    <a:pt x="153076" y="93629"/>
                  </a:cubicBezTo>
                  <a:cubicBezTo>
                    <a:pt x="154190" y="93629"/>
                    <a:pt x="155305" y="92886"/>
                    <a:pt x="155305" y="91399"/>
                  </a:cubicBezTo>
                  <a:lnTo>
                    <a:pt x="155305" y="82482"/>
                  </a:lnTo>
                  <a:cubicBezTo>
                    <a:pt x="155305" y="80996"/>
                    <a:pt x="154562" y="80253"/>
                    <a:pt x="153076" y="80253"/>
                  </a:cubicBezTo>
                  <a:close/>
                  <a:moveTo>
                    <a:pt x="2229" y="95115"/>
                  </a:moveTo>
                  <a:cubicBezTo>
                    <a:pt x="1486" y="95115"/>
                    <a:pt x="0" y="95858"/>
                    <a:pt x="0" y="96601"/>
                  </a:cubicBezTo>
                  <a:lnTo>
                    <a:pt x="0" y="106261"/>
                  </a:lnTo>
                  <a:cubicBezTo>
                    <a:pt x="0" y="107004"/>
                    <a:pt x="743" y="108490"/>
                    <a:pt x="2229" y="108490"/>
                  </a:cubicBezTo>
                  <a:cubicBezTo>
                    <a:pt x="3715" y="108490"/>
                    <a:pt x="4459" y="107747"/>
                    <a:pt x="4459" y="106261"/>
                  </a:cubicBezTo>
                  <a:lnTo>
                    <a:pt x="4459" y="97344"/>
                  </a:lnTo>
                  <a:cubicBezTo>
                    <a:pt x="4459" y="95858"/>
                    <a:pt x="3715" y="95115"/>
                    <a:pt x="2229" y="95115"/>
                  </a:cubicBezTo>
                  <a:close/>
                  <a:moveTo>
                    <a:pt x="153076" y="98830"/>
                  </a:moveTo>
                  <a:cubicBezTo>
                    <a:pt x="152332" y="98830"/>
                    <a:pt x="150846" y="99573"/>
                    <a:pt x="150846" y="101060"/>
                  </a:cubicBezTo>
                  <a:lnTo>
                    <a:pt x="150846" y="110720"/>
                  </a:lnTo>
                  <a:cubicBezTo>
                    <a:pt x="150846" y="112206"/>
                    <a:pt x="151961" y="112949"/>
                    <a:pt x="153076" y="112949"/>
                  </a:cubicBezTo>
                  <a:cubicBezTo>
                    <a:pt x="154190" y="112949"/>
                    <a:pt x="155305" y="112206"/>
                    <a:pt x="155305" y="110720"/>
                  </a:cubicBezTo>
                  <a:lnTo>
                    <a:pt x="155305" y="101060"/>
                  </a:lnTo>
                  <a:cubicBezTo>
                    <a:pt x="155305" y="99573"/>
                    <a:pt x="154562" y="98830"/>
                    <a:pt x="153076" y="98830"/>
                  </a:cubicBezTo>
                  <a:close/>
                  <a:moveTo>
                    <a:pt x="2229" y="113692"/>
                  </a:moveTo>
                  <a:cubicBezTo>
                    <a:pt x="743" y="113692"/>
                    <a:pt x="0" y="114435"/>
                    <a:pt x="0" y="115921"/>
                  </a:cubicBezTo>
                  <a:lnTo>
                    <a:pt x="0" y="124838"/>
                  </a:lnTo>
                  <a:cubicBezTo>
                    <a:pt x="0" y="126324"/>
                    <a:pt x="743" y="127068"/>
                    <a:pt x="2229" y="127068"/>
                  </a:cubicBezTo>
                  <a:cubicBezTo>
                    <a:pt x="3715" y="127068"/>
                    <a:pt x="4459" y="126324"/>
                    <a:pt x="4459" y="124838"/>
                  </a:cubicBezTo>
                  <a:lnTo>
                    <a:pt x="4459" y="115921"/>
                  </a:lnTo>
                  <a:cubicBezTo>
                    <a:pt x="4459" y="114435"/>
                    <a:pt x="3715" y="113692"/>
                    <a:pt x="2229" y="113692"/>
                  </a:cubicBezTo>
                  <a:close/>
                  <a:moveTo>
                    <a:pt x="101420" y="123073"/>
                  </a:moveTo>
                  <a:cubicBezTo>
                    <a:pt x="104729" y="123073"/>
                    <a:pt x="107933" y="123909"/>
                    <a:pt x="110720" y="125581"/>
                  </a:cubicBezTo>
                  <a:lnTo>
                    <a:pt x="111463" y="125581"/>
                  </a:lnTo>
                  <a:cubicBezTo>
                    <a:pt x="109977" y="127068"/>
                    <a:pt x="107747" y="128554"/>
                    <a:pt x="105518" y="128554"/>
                  </a:cubicBezTo>
                  <a:cubicBezTo>
                    <a:pt x="102917" y="129297"/>
                    <a:pt x="100316" y="129668"/>
                    <a:pt x="97716" y="129668"/>
                  </a:cubicBezTo>
                  <a:cubicBezTo>
                    <a:pt x="95115" y="129668"/>
                    <a:pt x="92514" y="129297"/>
                    <a:pt x="89913" y="128554"/>
                  </a:cubicBezTo>
                  <a:cubicBezTo>
                    <a:pt x="91399" y="125581"/>
                    <a:pt x="94372" y="123352"/>
                    <a:pt x="98087" y="123352"/>
                  </a:cubicBezTo>
                  <a:cubicBezTo>
                    <a:pt x="99202" y="123166"/>
                    <a:pt x="100316" y="123073"/>
                    <a:pt x="101420" y="123073"/>
                  </a:cubicBezTo>
                  <a:close/>
                  <a:moveTo>
                    <a:pt x="53874" y="123073"/>
                  </a:moveTo>
                  <a:cubicBezTo>
                    <a:pt x="54988" y="123073"/>
                    <a:pt x="56103" y="123166"/>
                    <a:pt x="57218" y="123352"/>
                  </a:cubicBezTo>
                  <a:cubicBezTo>
                    <a:pt x="60190" y="123352"/>
                    <a:pt x="63162" y="125581"/>
                    <a:pt x="65391" y="128554"/>
                  </a:cubicBezTo>
                  <a:cubicBezTo>
                    <a:pt x="62344" y="129424"/>
                    <a:pt x="59297" y="129785"/>
                    <a:pt x="56250" y="129785"/>
                  </a:cubicBezTo>
                  <a:cubicBezTo>
                    <a:pt x="54096" y="129785"/>
                    <a:pt x="51941" y="129605"/>
                    <a:pt x="49787" y="129297"/>
                  </a:cubicBezTo>
                  <a:cubicBezTo>
                    <a:pt x="47557" y="128554"/>
                    <a:pt x="45328" y="127068"/>
                    <a:pt x="43842" y="125581"/>
                  </a:cubicBezTo>
                  <a:cubicBezTo>
                    <a:pt x="47186" y="123909"/>
                    <a:pt x="50530" y="123073"/>
                    <a:pt x="53874" y="123073"/>
                  </a:cubicBezTo>
                  <a:close/>
                  <a:moveTo>
                    <a:pt x="153076" y="117407"/>
                  </a:moveTo>
                  <a:cubicBezTo>
                    <a:pt x="152332" y="117407"/>
                    <a:pt x="150846" y="118894"/>
                    <a:pt x="150846" y="120380"/>
                  </a:cubicBezTo>
                  <a:lnTo>
                    <a:pt x="150846" y="129297"/>
                  </a:lnTo>
                  <a:cubicBezTo>
                    <a:pt x="150846" y="130783"/>
                    <a:pt x="151961" y="131526"/>
                    <a:pt x="153076" y="131526"/>
                  </a:cubicBezTo>
                  <a:cubicBezTo>
                    <a:pt x="154190" y="131526"/>
                    <a:pt x="155305" y="130783"/>
                    <a:pt x="155305" y="129297"/>
                  </a:cubicBezTo>
                  <a:lnTo>
                    <a:pt x="155305" y="120380"/>
                  </a:lnTo>
                  <a:cubicBezTo>
                    <a:pt x="155305" y="119166"/>
                    <a:pt x="154809" y="117953"/>
                    <a:pt x="153819" y="117953"/>
                  </a:cubicBezTo>
                  <a:cubicBezTo>
                    <a:pt x="153596" y="117953"/>
                    <a:pt x="153348" y="118014"/>
                    <a:pt x="153076" y="118151"/>
                  </a:cubicBezTo>
                  <a:lnTo>
                    <a:pt x="153076" y="117407"/>
                  </a:lnTo>
                  <a:close/>
                  <a:moveTo>
                    <a:pt x="56103" y="118336"/>
                  </a:moveTo>
                  <a:cubicBezTo>
                    <a:pt x="55546" y="118336"/>
                    <a:pt x="54988" y="118522"/>
                    <a:pt x="54245" y="118894"/>
                  </a:cubicBezTo>
                  <a:cubicBezTo>
                    <a:pt x="49044" y="118894"/>
                    <a:pt x="43842" y="120380"/>
                    <a:pt x="39384" y="123352"/>
                  </a:cubicBezTo>
                  <a:cubicBezTo>
                    <a:pt x="38640" y="123352"/>
                    <a:pt x="37897" y="124838"/>
                    <a:pt x="38640" y="126324"/>
                  </a:cubicBezTo>
                  <a:cubicBezTo>
                    <a:pt x="40870" y="130040"/>
                    <a:pt x="44585" y="133012"/>
                    <a:pt x="49044" y="133755"/>
                  </a:cubicBezTo>
                  <a:cubicBezTo>
                    <a:pt x="51273" y="134498"/>
                    <a:pt x="54245" y="134498"/>
                    <a:pt x="56474" y="134498"/>
                  </a:cubicBezTo>
                  <a:cubicBezTo>
                    <a:pt x="60933" y="134498"/>
                    <a:pt x="65391" y="133755"/>
                    <a:pt x="69107" y="133012"/>
                  </a:cubicBezTo>
                  <a:cubicBezTo>
                    <a:pt x="69850" y="132269"/>
                    <a:pt x="70593" y="131526"/>
                    <a:pt x="70593" y="130040"/>
                  </a:cubicBezTo>
                  <a:cubicBezTo>
                    <a:pt x="69107" y="124095"/>
                    <a:pt x="64648" y="119637"/>
                    <a:pt x="57961" y="118894"/>
                  </a:cubicBezTo>
                  <a:cubicBezTo>
                    <a:pt x="57218" y="118522"/>
                    <a:pt x="56660" y="118336"/>
                    <a:pt x="56103" y="118336"/>
                  </a:cubicBezTo>
                  <a:close/>
                  <a:moveTo>
                    <a:pt x="97344" y="118151"/>
                  </a:moveTo>
                  <a:cubicBezTo>
                    <a:pt x="91399" y="119637"/>
                    <a:pt x="86198" y="124095"/>
                    <a:pt x="84712" y="129297"/>
                  </a:cubicBezTo>
                  <a:cubicBezTo>
                    <a:pt x="84712" y="130783"/>
                    <a:pt x="84712" y="132269"/>
                    <a:pt x="86198" y="132269"/>
                  </a:cubicBezTo>
                  <a:cubicBezTo>
                    <a:pt x="89913" y="133755"/>
                    <a:pt x="94372" y="134498"/>
                    <a:pt x="98830" y="134498"/>
                  </a:cubicBezTo>
                  <a:cubicBezTo>
                    <a:pt x="101060" y="134498"/>
                    <a:pt x="104032" y="133755"/>
                    <a:pt x="106261" y="133755"/>
                  </a:cubicBezTo>
                  <a:cubicBezTo>
                    <a:pt x="110720" y="132269"/>
                    <a:pt x="114435" y="129297"/>
                    <a:pt x="116664" y="125581"/>
                  </a:cubicBezTo>
                  <a:cubicBezTo>
                    <a:pt x="117407" y="124838"/>
                    <a:pt x="116664" y="123352"/>
                    <a:pt x="115921" y="122609"/>
                  </a:cubicBezTo>
                  <a:cubicBezTo>
                    <a:pt x="111463" y="119637"/>
                    <a:pt x="106261" y="118151"/>
                    <a:pt x="101803" y="118151"/>
                  </a:cubicBezTo>
                  <a:close/>
                  <a:moveTo>
                    <a:pt x="2229" y="132269"/>
                  </a:moveTo>
                  <a:cubicBezTo>
                    <a:pt x="743" y="132269"/>
                    <a:pt x="0" y="133755"/>
                    <a:pt x="0" y="134498"/>
                  </a:cubicBezTo>
                  <a:lnTo>
                    <a:pt x="0" y="144159"/>
                  </a:lnTo>
                  <a:cubicBezTo>
                    <a:pt x="0" y="145645"/>
                    <a:pt x="1486" y="146388"/>
                    <a:pt x="2229" y="146388"/>
                  </a:cubicBezTo>
                  <a:cubicBezTo>
                    <a:pt x="3715" y="146388"/>
                    <a:pt x="4459" y="145645"/>
                    <a:pt x="4459" y="144159"/>
                  </a:cubicBezTo>
                  <a:lnTo>
                    <a:pt x="4459" y="134498"/>
                  </a:lnTo>
                  <a:cubicBezTo>
                    <a:pt x="4459" y="133755"/>
                    <a:pt x="3715" y="132269"/>
                    <a:pt x="2229" y="132269"/>
                  </a:cubicBezTo>
                  <a:close/>
                  <a:moveTo>
                    <a:pt x="107747" y="113692"/>
                  </a:moveTo>
                  <a:cubicBezTo>
                    <a:pt x="112206" y="113692"/>
                    <a:pt x="116664" y="114435"/>
                    <a:pt x="120380" y="115178"/>
                  </a:cubicBezTo>
                  <a:lnTo>
                    <a:pt x="121866" y="115178"/>
                  </a:lnTo>
                  <a:lnTo>
                    <a:pt x="129297" y="117407"/>
                  </a:lnTo>
                  <a:lnTo>
                    <a:pt x="130040" y="117407"/>
                  </a:lnTo>
                  <a:lnTo>
                    <a:pt x="131526" y="118151"/>
                  </a:lnTo>
                  <a:lnTo>
                    <a:pt x="132269" y="118151"/>
                  </a:lnTo>
                  <a:cubicBezTo>
                    <a:pt x="132269" y="118894"/>
                    <a:pt x="131526" y="121123"/>
                    <a:pt x="127811" y="127811"/>
                  </a:cubicBezTo>
                  <a:lnTo>
                    <a:pt x="127068" y="128554"/>
                  </a:lnTo>
                  <a:cubicBezTo>
                    <a:pt x="121866" y="137471"/>
                    <a:pt x="112949" y="144159"/>
                    <a:pt x="103289" y="146388"/>
                  </a:cubicBezTo>
                  <a:cubicBezTo>
                    <a:pt x="100316" y="146388"/>
                    <a:pt x="98087" y="145645"/>
                    <a:pt x="95858" y="144159"/>
                  </a:cubicBezTo>
                  <a:cubicBezTo>
                    <a:pt x="94372" y="142672"/>
                    <a:pt x="92886" y="141929"/>
                    <a:pt x="91399" y="140443"/>
                  </a:cubicBezTo>
                  <a:lnTo>
                    <a:pt x="90656" y="139700"/>
                  </a:lnTo>
                  <a:cubicBezTo>
                    <a:pt x="88427" y="137471"/>
                    <a:pt x="85455" y="135241"/>
                    <a:pt x="82482" y="134498"/>
                  </a:cubicBezTo>
                  <a:lnTo>
                    <a:pt x="78024" y="134498"/>
                  </a:lnTo>
                  <a:cubicBezTo>
                    <a:pt x="77427" y="134299"/>
                    <a:pt x="76829" y="134207"/>
                    <a:pt x="76232" y="134207"/>
                  </a:cubicBezTo>
                  <a:cubicBezTo>
                    <a:pt x="74600" y="134207"/>
                    <a:pt x="72968" y="134897"/>
                    <a:pt x="71336" y="135985"/>
                  </a:cubicBezTo>
                  <a:cubicBezTo>
                    <a:pt x="69107" y="136728"/>
                    <a:pt x="66878" y="138957"/>
                    <a:pt x="65391" y="140443"/>
                  </a:cubicBezTo>
                  <a:cubicBezTo>
                    <a:pt x="63905" y="141929"/>
                    <a:pt x="62419" y="143415"/>
                    <a:pt x="60933" y="144159"/>
                  </a:cubicBezTo>
                  <a:cubicBezTo>
                    <a:pt x="58704" y="145645"/>
                    <a:pt x="55731" y="146388"/>
                    <a:pt x="53502" y="146388"/>
                  </a:cubicBezTo>
                  <a:cubicBezTo>
                    <a:pt x="43099" y="144902"/>
                    <a:pt x="34182" y="138214"/>
                    <a:pt x="28980" y="129297"/>
                  </a:cubicBezTo>
                  <a:lnTo>
                    <a:pt x="28237" y="127811"/>
                  </a:lnTo>
                  <a:cubicBezTo>
                    <a:pt x="26008" y="124838"/>
                    <a:pt x="24522" y="121866"/>
                    <a:pt x="23779" y="118894"/>
                  </a:cubicBezTo>
                  <a:lnTo>
                    <a:pt x="25265" y="118151"/>
                  </a:lnTo>
                  <a:lnTo>
                    <a:pt x="26008" y="118151"/>
                  </a:lnTo>
                  <a:lnTo>
                    <a:pt x="33439" y="115921"/>
                  </a:lnTo>
                  <a:lnTo>
                    <a:pt x="34925" y="115921"/>
                  </a:lnTo>
                  <a:cubicBezTo>
                    <a:pt x="39384" y="114807"/>
                    <a:pt x="44028" y="114249"/>
                    <a:pt x="48672" y="114249"/>
                  </a:cubicBezTo>
                  <a:cubicBezTo>
                    <a:pt x="53316" y="114249"/>
                    <a:pt x="57961" y="114807"/>
                    <a:pt x="62419" y="115921"/>
                  </a:cubicBezTo>
                  <a:cubicBezTo>
                    <a:pt x="64648" y="115921"/>
                    <a:pt x="66878" y="116664"/>
                    <a:pt x="69107" y="116664"/>
                  </a:cubicBezTo>
                  <a:cubicBezTo>
                    <a:pt x="71945" y="117232"/>
                    <a:pt x="74892" y="117474"/>
                    <a:pt x="77864" y="117474"/>
                  </a:cubicBezTo>
                  <a:cubicBezTo>
                    <a:pt x="82674" y="117474"/>
                    <a:pt x="87550" y="116840"/>
                    <a:pt x="92143" y="115921"/>
                  </a:cubicBezTo>
                  <a:cubicBezTo>
                    <a:pt x="97344" y="114435"/>
                    <a:pt x="102546" y="113692"/>
                    <a:pt x="107747" y="113692"/>
                  </a:cubicBezTo>
                  <a:close/>
                  <a:moveTo>
                    <a:pt x="153076" y="136728"/>
                  </a:moveTo>
                  <a:cubicBezTo>
                    <a:pt x="152332" y="136728"/>
                    <a:pt x="150846" y="137471"/>
                    <a:pt x="150846" y="138957"/>
                  </a:cubicBezTo>
                  <a:lnTo>
                    <a:pt x="150846" y="147874"/>
                  </a:lnTo>
                  <a:cubicBezTo>
                    <a:pt x="150846" y="149732"/>
                    <a:pt x="151961" y="150661"/>
                    <a:pt x="153076" y="150661"/>
                  </a:cubicBezTo>
                  <a:cubicBezTo>
                    <a:pt x="154190" y="150661"/>
                    <a:pt x="155305" y="149732"/>
                    <a:pt x="155305" y="147874"/>
                  </a:cubicBezTo>
                  <a:lnTo>
                    <a:pt x="155305" y="139700"/>
                  </a:lnTo>
                  <a:cubicBezTo>
                    <a:pt x="156048" y="138214"/>
                    <a:pt x="154562" y="136728"/>
                    <a:pt x="153076" y="136728"/>
                  </a:cubicBezTo>
                  <a:close/>
                  <a:moveTo>
                    <a:pt x="48393" y="109048"/>
                  </a:moveTo>
                  <a:cubicBezTo>
                    <a:pt x="43285" y="109048"/>
                    <a:pt x="38269" y="109605"/>
                    <a:pt x="33439" y="110720"/>
                  </a:cubicBezTo>
                  <a:lnTo>
                    <a:pt x="31953" y="110720"/>
                  </a:lnTo>
                  <a:lnTo>
                    <a:pt x="24522" y="112949"/>
                  </a:lnTo>
                  <a:lnTo>
                    <a:pt x="23779" y="112949"/>
                  </a:lnTo>
                  <a:cubicBezTo>
                    <a:pt x="22293" y="113692"/>
                    <a:pt x="20806" y="114435"/>
                    <a:pt x="19320" y="115921"/>
                  </a:cubicBezTo>
                  <a:cubicBezTo>
                    <a:pt x="17834" y="118894"/>
                    <a:pt x="20063" y="123352"/>
                    <a:pt x="24522" y="130040"/>
                  </a:cubicBezTo>
                  <a:lnTo>
                    <a:pt x="25265" y="131526"/>
                  </a:lnTo>
                  <a:cubicBezTo>
                    <a:pt x="31210" y="140443"/>
                    <a:pt x="41613" y="150846"/>
                    <a:pt x="52759" y="150846"/>
                  </a:cubicBezTo>
                  <a:cubicBezTo>
                    <a:pt x="56474" y="150846"/>
                    <a:pt x="60190" y="150103"/>
                    <a:pt x="63162" y="147874"/>
                  </a:cubicBezTo>
                  <a:cubicBezTo>
                    <a:pt x="64648" y="146388"/>
                    <a:pt x="66135" y="145645"/>
                    <a:pt x="67621" y="144159"/>
                  </a:cubicBezTo>
                  <a:cubicBezTo>
                    <a:pt x="69107" y="142672"/>
                    <a:pt x="71336" y="141186"/>
                    <a:pt x="73565" y="139700"/>
                  </a:cubicBezTo>
                  <a:cubicBezTo>
                    <a:pt x="74680" y="139328"/>
                    <a:pt x="75795" y="139143"/>
                    <a:pt x="77002" y="139143"/>
                  </a:cubicBezTo>
                  <a:cubicBezTo>
                    <a:pt x="78210" y="139143"/>
                    <a:pt x="79510" y="139328"/>
                    <a:pt x="80996" y="139700"/>
                  </a:cubicBezTo>
                  <a:cubicBezTo>
                    <a:pt x="83226" y="139700"/>
                    <a:pt x="85455" y="141186"/>
                    <a:pt x="87684" y="143415"/>
                  </a:cubicBezTo>
                  <a:lnTo>
                    <a:pt x="88427" y="144159"/>
                  </a:lnTo>
                  <a:cubicBezTo>
                    <a:pt x="89913" y="145645"/>
                    <a:pt x="91399" y="146388"/>
                    <a:pt x="92886" y="147874"/>
                  </a:cubicBezTo>
                  <a:cubicBezTo>
                    <a:pt x="95858" y="149360"/>
                    <a:pt x="98830" y="150846"/>
                    <a:pt x="102546" y="150846"/>
                  </a:cubicBezTo>
                  <a:cubicBezTo>
                    <a:pt x="113692" y="150846"/>
                    <a:pt x="124838" y="140443"/>
                    <a:pt x="130040" y="130783"/>
                  </a:cubicBezTo>
                  <a:lnTo>
                    <a:pt x="130783" y="130040"/>
                  </a:lnTo>
                  <a:cubicBezTo>
                    <a:pt x="135985" y="123352"/>
                    <a:pt x="138214" y="118894"/>
                    <a:pt x="135985" y="115921"/>
                  </a:cubicBezTo>
                  <a:cubicBezTo>
                    <a:pt x="135241" y="114435"/>
                    <a:pt x="133755" y="113692"/>
                    <a:pt x="131526" y="112949"/>
                  </a:cubicBezTo>
                  <a:lnTo>
                    <a:pt x="123352" y="110720"/>
                  </a:lnTo>
                  <a:lnTo>
                    <a:pt x="121866" y="110720"/>
                  </a:lnTo>
                  <a:cubicBezTo>
                    <a:pt x="117036" y="109605"/>
                    <a:pt x="112020" y="109048"/>
                    <a:pt x="106911" y="109048"/>
                  </a:cubicBezTo>
                  <a:cubicBezTo>
                    <a:pt x="101803" y="109048"/>
                    <a:pt x="96601" y="109605"/>
                    <a:pt x="91399" y="110720"/>
                  </a:cubicBezTo>
                  <a:cubicBezTo>
                    <a:pt x="87160" y="112133"/>
                    <a:pt x="82621" y="112650"/>
                    <a:pt x="77973" y="112650"/>
                  </a:cubicBezTo>
                  <a:cubicBezTo>
                    <a:pt x="75290" y="112650"/>
                    <a:pt x="72570" y="112478"/>
                    <a:pt x="69850" y="112206"/>
                  </a:cubicBezTo>
                  <a:cubicBezTo>
                    <a:pt x="67621" y="112206"/>
                    <a:pt x="66135" y="111463"/>
                    <a:pt x="63905" y="110720"/>
                  </a:cubicBezTo>
                  <a:cubicBezTo>
                    <a:pt x="58704" y="109605"/>
                    <a:pt x="53502" y="109048"/>
                    <a:pt x="48393" y="109048"/>
                  </a:cubicBezTo>
                  <a:close/>
                  <a:moveTo>
                    <a:pt x="2229" y="150846"/>
                  </a:moveTo>
                  <a:cubicBezTo>
                    <a:pt x="743" y="150846"/>
                    <a:pt x="0" y="151589"/>
                    <a:pt x="0" y="153076"/>
                  </a:cubicBezTo>
                  <a:lnTo>
                    <a:pt x="0" y="154562"/>
                  </a:lnTo>
                  <a:cubicBezTo>
                    <a:pt x="0" y="157534"/>
                    <a:pt x="743" y="160506"/>
                    <a:pt x="2229" y="163479"/>
                  </a:cubicBezTo>
                  <a:cubicBezTo>
                    <a:pt x="2229" y="164222"/>
                    <a:pt x="2972" y="164965"/>
                    <a:pt x="4459" y="164965"/>
                  </a:cubicBezTo>
                  <a:lnTo>
                    <a:pt x="5202" y="164965"/>
                  </a:lnTo>
                  <a:cubicBezTo>
                    <a:pt x="5945" y="164222"/>
                    <a:pt x="6688" y="162736"/>
                    <a:pt x="5945" y="161249"/>
                  </a:cubicBezTo>
                  <a:cubicBezTo>
                    <a:pt x="5202" y="159020"/>
                    <a:pt x="4459" y="156791"/>
                    <a:pt x="4459" y="154562"/>
                  </a:cubicBezTo>
                  <a:lnTo>
                    <a:pt x="4459" y="153076"/>
                  </a:lnTo>
                  <a:cubicBezTo>
                    <a:pt x="4459" y="151589"/>
                    <a:pt x="3715" y="150846"/>
                    <a:pt x="2229" y="150846"/>
                  </a:cubicBezTo>
                  <a:close/>
                  <a:moveTo>
                    <a:pt x="153076" y="155305"/>
                  </a:moveTo>
                  <a:cubicBezTo>
                    <a:pt x="152332" y="155305"/>
                    <a:pt x="150846" y="156048"/>
                    <a:pt x="150846" y="157534"/>
                  </a:cubicBezTo>
                  <a:cubicBezTo>
                    <a:pt x="150103" y="159763"/>
                    <a:pt x="149360" y="162736"/>
                    <a:pt x="147131" y="164965"/>
                  </a:cubicBezTo>
                  <a:cubicBezTo>
                    <a:pt x="146388" y="165708"/>
                    <a:pt x="147131" y="167194"/>
                    <a:pt x="147874" y="167937"/>
                  </a:cubicBezTo>
                  <a:cubicBezTo>
                    <a:pt x="147874" y="168680"/>
                    <a:pt x="148617" y="168680"/>
                    <a:pt x="149360" y="168680"/>
                  </a:cubicBezTo>
                  <a:cubicBezTo>
                    <a:pt x="150103" y="168680"/>
                    <a:pt x="150846" y="167937"/>
                    <a:pt x="150846" y="167937"/>
                  </a:cubicBezTo>
                  <a:cubicBezTo>
                    <a:pt x="153076" y="164965"/>
                    <a:pt x="154562" y="161993"/>
                    <a:pt x="155305" y="158277"/>
                  </a:cubicBezTo>
                  <a:cubicBezTo>
                    <a:pt x="155305" y="156791"/>
                    <a:pt x="154562" y="156048"/>
                    <a:pt x="153076" y="155305"/>
                  </a:cubicBezTo>
                  <a:close/>
                  <a:moveTo>
                    <a:pt x="10328" y="168199"/>
                  </a:moveTo>
                  <a:cubicBezTo>
                    <a:pt x="8547" y="168199"/>
                    <a:pt x="7023" y="169926"/>
                    <a:pt x="8174" y="171653"/>
                  </a:cubicBezTo>
                  <a:cubicBezTo>
                    <a:pt x="10403" y="174625"/>
                    <a:pt x="13376" y="176111"/>
                    <a:pt x="15605" y="178340"/>
                  </a:cubicBezTo>
                  <a:cubicBezTo>
                    <a:pt x="17091" y="178340"/>
                    <a:pt x="17834" y="178340"/>
                    <a:pt x="18577" y="176854"/>
                  </a:cubicBezTo>
                  <a:cubicBezTo>
                    <a:pt x="19320" y="176111"/>
                    <a:pt x="19320" y="174625"/>
                    <a:pt x="17834" y="173882"/>
                  </a:cubicBezTo>
                  <a:cubicBezTo>
                    <a:pt x="15605" y="172396"/>
                    <a:pt x="13376" y="170166"/>
                    <a:pt x="11146" y="168680"/>
                  </a:cubicBezTo>
                  <a:lnTo>
                    <a:pt x="11889" y="168680"/>
                  </a:lnTo>
                  <a:cubicBezTo>
                    <a:pt x="11387" y="168345"/>
                    <a:pt x="10847" y="168199"/>
                    <a:pt x="10328" y="168199"/>
                  </a:cubicBezTo>
                  <a:close/>
                  <a:moveTo>
                    <a:pt x="141186" y="170910"/>
                  </a:moveTo>
                  <a:cubicBezTo>
                    <a:pt x="138957" y="173139"/>
                    <a:pt x="135985" y="174625"/>
                    <a:pt x="133755" y="176111"/>
                  </a:cubicBezTo>
                  <a:cubicBezTo>
                    <a:pt x="132269" y="176854"/>
                    <a:pt x="132269" y="178340"/>
                    <a:pt x="132269" y="179084"/>
                  </a:cubicBezTo>
                  <a:cubicBezTo>
                    <a:pt x="133012" y="179827"/>
                    <a:pt x="133755" y="180570"/>
                    <a:pt x="134498" y="180570"/>
                  </a:cubicBezTo>
                  <a:lnTo>
                    <a:pt x="135985" y="180570"/>
                  </a:lnTo>
                  <a:cubicBezTo>
                    <a:pt x="138957" y="179084"/>
                    <a:pt x="141186" y="176854"/>
                    <a:pt x="144159" y="175368"/>
                  </a:cubicBezTo>
                  <a:cubicBezTo>
                    <a:pt x="144902" y="173882"/>
                    <a:pt x="144902" y="172396"/>
                    <a:pt x="144159" y="171653"/>
                  </a:cubicBezTo>
                  <a:cubicBezTo>
                    <a:pt x="143787" y="171281"/>
                    <a:pt x="143230" y="171095"/>
                    <a:pt x="142672" y="171095"/>
                  </a:cubicBezTo>
                  <a:cubicBezTo>
                    <a:pt x="142115" y="171095"/>
                    <a:pt x="141558" y="171281"/>
                    <a:pt x="141186" y="171653"/>
                  </a:cubicBezTo>
                  <a:lnTo>
                    <a:pt x="141186" y="170910"/>
                  </a:lnTo>
                  <a:close/>
                  <a:moveTo>
                    <a:pt x="26751" y="178340"/>
                  </a:moveTo>
                  <a:cubicBezTo>
                    <a:pt x="25265" y="178340"/>
                    <a:pt x="23779" y="179084"/>
                    <a:pt x="23036" y="179827"/>
                  </a:cubicBezTo>
                  <a:cubicBezTo>
                    <a:pt x="23036" y="181313"/>
                    <a:pt x="23036" y="182799"/>
                    <a:pt x="24522" y="182799"/>
                  </a:cubicBezTo>
                  <a:cubicBezTo>
                    <a:pt x="27494" y="184285"/>
                    <a:pt x="30466" y="185771"/>
                    <a:pt x="33439" y="186514"/>
                  </a:cubicBezTo>
                  <a:lnTo>
                    <a:pt x="34182" y="186514"/>
                  </a:lnTo>
                  <a:cubicBezTo>
                    <a:pt x="35668" y="186514"/>
                    <a:pt x="36411" y="185771"/>
                    <a:pt x="36411" y="185028"/>
                  </a:cubicBezTo>
                  <a:cubicBezTo>
                    <a:pt x="37154" y="183542"/>
                    <a:pt x="36411" y="182056"/>
                    <a:pt x="34182" y="182056"/>
                  </a:cubicBezTo>
                  <a:lnTo>
                    <a:pt x="34925" y="182056"/>
                  </a:lnTo>
                  <a:cubicBezTo>
                    <a:pt x="31953" y="181313"/>
                    <a:pt x="28980" y="179827"/>
                    <a:pt x="26751" y="178340"/>
                  </a:cubicBezTo>
                  <a:close/>
                  <a:moveTo>
                    <a:pt x="125581" y="179827"/>
                  </a:moveTo>
                  <a:cubicBezTo>
                    <a:pt x="122609" y="181313"/>
                    <a:pt x="119637" y="182056"/>
                    <a:pt x="116664" y="182799"/>
                  </a:cubicBezTo>
                  <a:cubicBezTo>
                    <a:pt x="115178" y="183542"/>
                    <a:pt x="114435" y="185028"/>
                    <a:pt x="115178" y="185771"/>
                  </a:cubicBezTo>
                  <a:cubicBezTo>
                    <a:pt x="115178" y="187257"/>
                    <a:pt x="115921" y="187257"/>
                    <a:pt x="117407" y="187257"/>
                  </a:cubicBezTo>
                  <a:lnTo>
                    <a:pt x="118151" y="187257"/>
                  </a:lnTo>
                  <a:cubicBezTo>
                    <a:pt x="121123" y="186514"/>
                    <a:pt x="124095" y="185771"/>
                    <a:pt x="127068" y="184285"/>
                  </a:cubicBezTo>
                  <a:cubicBezTo>
                    <a:pt x="128554" y="184285"/>
                    <a:pt x="129297" y="182799"/>
                    <a:pt x="128554" y="181313"/>
                  </a:cubicBezTo>
                  <a:cubicBezTo>
                    <a:pt x="127811" y="180570"/>
                    <a:pt x="126324" y="179827"/>
                    <a:pt x="125581" y="179827"/>
                  </a:cubicBezTo>
                  <a:close/>
                  <a:moveTo>
                    <a:pt x="43188" y="184945"/>
                  </a:moveTo>
                  <a:cubicBezTo>
                    <a:pt x="40669" y="184945"/>
                    <a:pt x="39611" y="188800"/>
                    <a:pt x="42356" y="189487"/>
                  </a:cubicBezTo>
                  <a:cubicBezTo>
                    <a:pt x="45328" y="190230"/>
                    <a:pt x="48301" y="190973"/>
                    <a:pt x="52016" y="191716"/>
                  </a:cubicBezTo>
                  <a:cubicBezTo>
                    <a:pt x="52759" y="191716"/>
                    <a:pt x="53502" y="190973"/>
                    <a:pt x="54245" y="189487"/>
                  </a:cubicBezTo>
                  <a:cubicBezTo>
                    <a:pt x="54988" y="188001"/>
                    <a:pt x="53502" y="186514"/>
                    <a:pt x="52759" y="186514"/>
                  </a:cubicBezTo>
                  <a:cubicBezTo>
                    <a:pt x="49787" y="186514"/>
                    <a:pt x="46814" y="185771"/>
                    <a:pt x="43842" y="185028"/>
                  </a:cubicBezTo>
                  <a:cubicBezTo>
                    <a:pt x="43615" y="184971"/>
                    <a:pt x="43396" y="184945"/>
                    <a:pt x="43188" y="184945"/>
                  </a:cubicBezTo>
                  <a:close/>
                  <a:moveTo>
                    <a:pt x="107747" y="185028"/>
                  </a:moveTo>
                  <a:cubicBezTo>
                    <a:pt x="104775" y="185771"/>
                    <a:pt x="101803" y="186514"/>
                    <a:pt x="98830" y="187257"/>
                  </a:cubicBezTo>
                  <a:cubicBezTo>
                    <a:pt x="97344" y="187257"/>
                    <a:pt x="96601" y="188001"/>
                    <a:pt x="96601" y="189487"/>
                  </a:cubicBezTo>
                  <a:cubicBezTo>
                    <a:pt x="96601" y="190973"/>
                    <a:pt x="98087" y="191716"/>
                    <a:pt x="98830" y="191716"/>
                  </a:cubicBezTo>
                  <a:cubicBezTo>
                    <a:pt x="101803" y="190973"/>
                    <a:pt x="105518" y="190973"/>
                    <a:pt x="108490" y="190230"/>
                  </a:cubicBezTo>
                  <a:cubicBezTo>
                    <a:pt x="109234" y="189487"/>
                    <a:pt x="109977" y="188744"/>
                    <a:pt x="109977" y="187257"/>
                  </a:cubicBezTo>
                  <a:cubicBezTo>
                    <a:pt x="109977" y="186514"/>
                    <a:pt x="108490" y="185771"/>
                    <a:pt x="107747" y="185771"/>
                  </a:cubicBezTo>
                  <a:lnTo>
                    <a:pt x="107747" y="185028"/>
                  </a:lnTo>
                  <a:close/>
                  <a:moveTo>
                    <a:pt x="80253" y="188001"/>
                  </a:moveTo>
                  <a:cubicBezTo>
                    <a:pt x="78767" y="188001"/>
                    <a:pt x="77281" y="188744"/>
                    <a:pt x="77281" y="190230"/>
                  </a:cubicBezTo>
                  <a:cubicBezTo>
                    <a:pt x="78024" y="191716"/>
                    <a:pt x="78767" y="192459"/>
                    <a:pt x="80253" y="192459"/>
                  </a:cubicBezTo>
                  <a:lnTo>
                    <a:pt x="89170" y="192459"/>
                  </a:lnTo>
                  <a:cubicBezTo>
                    <a:pt x="90656" y="192459"/>
                    <a:pt x="91399" y="191716"/>
                    <a:pt x="91399" y="190230"/>
                  </a:cubicBezTo>
                  <a:cubicBezTo>
                    <a:pt x="91399" y="188744"/>
                    <a:pt x="90656" y="188001"/>
                    <a:pt x="89170" y="188001"/>
                  </a:cubicBezTo>
                  <a:close/>
                  <a:moveTo>
                    <a:pt x="60835" y="187798"/>
                  </a:moveTo>
                  <a:cubicBezTo>
                    <a:pt x="59676" y="187798"/>
                    <a:pt x="58704" y="188886"/>
                    <a:pt x="58704" y="189487"/>
                  </a:cubicBezTo>
                  <a:cubicBezTo>
                    <a:pt x="58704" y="190973"/>
                    <a:pt x="59447" y="192459"/>
                    <a:pt x="60933" y="192459"/>
                  </a:cubicBezTo>
                  <a:cubicBezTo>
                    <a:pt x="63905" y="192459"/>
                    <a:pt x="66878" y="193202"/>
                    <a:pt x="70593" y="193202"/>
                  </a:cubicBezTo>
                  <a:cubicBezTo>
                    <a:pt x="72822" y="192459"/>
                    <a:pt x="72822" y="188744"/>
                    <a:pt x="70593" y="188744"/>
                  </a:cubicBezTo>
                  <a:cubicBezTo>
                    <a:pt x="67621" y="188744"/>
                    <a:pt x="64648" y="188744"/>
                    <a:pt x="61676" y="188001"/>
                  </a:cubicBezTo>
                  <a:cubicBezTo>
                    <a:pt x="61392" y="187859"/>
                    <a:pt x="61108" y="187798"/>
                    <a:pt x="60835" y="1877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00" tIns="162500" rIns="162500" bIns="1625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66"/>
            <p:cNvGrpSpPr/>
            <p:nvPr/>
          </p:nvGrpSpPr>
          <p:grpSpPr>
            <a:xfrm>
              <a:off x="3131716" y="3852223"/>
              <a:ext cx="651871" cy="322088"/>
              <a:chOff x="457197" y="443856"/>
              <a:chExt cx="651871" cy="322088"/>
            </a:xfrm>
          </p:grpSpPr>
          <p:sp>
            <p:nvSpPr>
              <p:cNvPr id="616" name="Google Shape;616;p66"/>
              <p:cNvSpPr/>
              <p:nvPr/>
            </p:nvSpPr>
            <p:spPr>
              <a:xfrm>
                <a:off x="554554" y="443941"/>
                <a:ext cx="357590" cy="321869"/>
              </a:xfrm>
              <a:custGeom>
                <a:avLst/>
                <a:gdLst/>
                <a:ahLst/>
                <a:cxnLst/>
                <a:rect l="l" t="t" r="r" b="b"/>
                <a:pathLst>
                  <a:path w="58382" h="53048" extrusionOk="0">
                    <a:moveTo>
                      <a:pt x="10683" y="1"/>
                    </a:moveTo>
                    <a:cubicBezTo>
                      <a:pt x="10668" y="1"/>
                      <a:pt x="10652" y="1"/>
                      <a:pt x="10637" y="1"/>
                    </a:cubicBezTo>
                    <a:lnTo>
                      <a:pt x="1" y="1"/>
                    </a:lnTo>
                    <a:cubicBezTo>
                      <a:pt x="1812" y="1"/>
                      <a:pt x="3624" y="176"/>
                      <a:pt x="5406" y="541"/>
                    </a:cubicBezTo>
                    <a:cubicBezTo>
                      <a:pt x="11820" y="1827"/>
                      <a:pt x="17532" y="5450"/>
                      <a:pt x="21433" y="10710"/>
                    </a:cubicBezTo>
                    <a:lnTo>
                      <a:pt x="33238" y="26517"/>
                    </a:lnTo>
                    <a:lnTo>
                      <a:pt x="21448" y="42339"/>
                    </a:lnTo>
                    <a:lnTo>
                      <a:pt x="21433" y="42339"/>
                    </a:lnTo>
                    <a:cubicBezTo>
                      <a:pt x="17532" y="47584"/>
                      <a:pt x="11820" y="51207"/>
                      <a:pt x="5406" y="52493"/>
                    </a:cubicBezTo>
                    <a:cubicBezTo>
                      <a:pt x="3639" y="52858"/>
                      <a:pt x="1827" y="53048"/>
                      <a:pt x="15" y="53048"/>
                    </a:cubicBezTo>
                    <a:lnTo>
                      <a:pt x="10637" y="53048"/>
                    </a:lnTo>
                    <a:cubicBezTo>
                      <a:pt x="19023" y="53048"/>
                      <a:pt x="26926" y="49118"/>
                      <a:pt x="31981" y="42427"/>
                    </a:cubicBezTo>
                    <a:lnTo>
                      <a:pt x="38556" y="33471"/>
                    </a:lnTo>
                    <a:lnTo>
                      <a:pt x="40499" y="36116"/>
                    </a:lnTo>
                    <a:cubicBezTo>
                      <a:pt x="43304" y="39972"/>
                      <a:pt x="48023" y="42441"/>
                      <a:pt x="53180" y="42441"/>
                    </a:cubicBezTo>
                    <a:cubicBezTo>
                      <a:pt x="53220" y="42442"/>
                      <a:pt x="53260" y="42442"/>
                      <a:pt x="53301" y="42442"/>
                    </a:cubicBezTo>
                    <a:cubicBezTo>
                      <a:pt x="55028" y="42442"/>
                      <a:pt x="56753" y="42136"/>
                      <a:pt x="58381" y="41565"/>
                    </a:cubicBezTo>
                    <a:cubicBezTo>
                      <a:pt x="55006" y="40265"/>
                      <a:pt x="53180" y="38935"/>
                      <a:pt x="50419" y="35195"/>
                    </a:cubicBezTo>
                    <a:lnTo>
                      <a:pt x="50419" y="35195"/>
                    </a:lnTo>
                    <a:lnTo>
                      <a:pt x="50477" y="35254"/>
                    </a:lnTo>
                    <a:lnTo>
                      <a:pt x="43874" y="26532"/>
                    </a:lnTo>
                    <a:lnTo>
                      <a:pt x="50419" y="17868"/>
                    </a:lnTo>
                    <a:cubicBezTo>
                      <a:pt x="53180" y="14128"/>
                      <a:pt x="55006" y="12784"/>
                      <a:pt x="58381" y="11499"/>
                    </a:cubicBezTo>
                    <a:cubicBezTo>
                      <a:pt x="56755" y="10914"/>
                      <a:pt x="55032" y="10621"/>
                      <a:pt x="53306" y="10621"/>
                    </a:cubicBezTo>
                    <a:cubicBezTo>
                      <a:pt x="53264" y="10621"/>
                      <a:pt x="53222" y="10622"/>
                      <a:pt x="53180" y="10622"/>
                    </a:cubicBezTo>
                    <a:cubicBezTo>
                      <a:pt x="48023" y="10622"/>
                      <a:pt x="43304" y="13076"/>
                      <a:pt x="40499" y="16948"/>
                    </a:cubicBezTo>
                    <a:lnTo>
                      <a:pt x="38556" y="19563"/>
                    </a:lnTo>
                    <a:lnTo>
                      <a:pt x="31967" y="10622"/>
                    </a:lnTo>
                    <a:cubicBezTo>
                      <a:pt x="26921" y="3943"/>
                      <a:pt x="19052" y="1"/>
                      <a:pt x="10683" y="1"/>
                    </a:cubicBez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66"/>
              <p:cNvSpPr/>
              <p:nvPr/>
            </p:nvSpPr>
            <p:spPr>
              <a:xfrm>
                <a:off x="457197" y="508214"/>
                <a:ext cx="129936" cy="193329"/>
              </a:xfrm>
              <a:custGeom>
                <a:avLst/>
                <a:gdLst/>
                <a:ahLst/>
                <a:cxnLst/>
                <a:rect l="l" t="t" r="r" b="b"/>
                <a:pathLst>
                  <a:path w="21214" h="31863" extrusionOk="0">
                    <a:moveTo>
                      <a:pt x="15897" y="1"/>
                    </a:moveTo>
                    <a:cubicBezTo>
                      <a:pt x="7451" y="1"/>
                      <a:pt x="1" y="6834"/>
                      <a:pt x="1" y="15924"/>
                    </a:cubicBezTo>
                    <a:cubicBezTo>
                      <a:pt x="1" y="25026"/>
                      <a:pt x="7451" y="31862"/>
                      <a:pt x="15898" y="31862"/>
                    </a:cubicBezTo>
                    <a:cubicBezTo>
                      <a:pt x="17646" y="31862"/>
                      <a:pt x="19437" y="31569"/>
                      <a:pt x="21214" y="30943"/>
                    </a:cubicBezTo>
                    <a:cubicBezTo>
                      <a:pt x="14844" y="28693"/>
                      <a:pt x="10578" y="22688"/>
                      <a:pt x="10578" y="15924"/>
                    </a:cubicBezTo>
                    <a:cubicBezTo>
                      <a:pt x="10578" y="9175"/>
                      <a:pt x="14844" y="3155"/>
                      <a:pt x="21214" y="920"/>
                    </a:cubicBezTo>
                    <a:cubicBezTo>
                      <a:pt x="19437" y="294"/>
                      <a:pt x="17646" y="1"/>
                      <a:pt x="15897" y="1"/>
                    </a:cubicBez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66"/>
              <p:cNvSpPr/>
              <p:nvPr/>
            </p:nvSpPr>
            <p:spPr>
              <a:xfrm>
                <a:off x="880275" y="443856"/>
                <a:ext cx="227924" cy="321954"/>
              </a:xfrm>
              <a:custGeom>
                <a:avLst/>
                <a:gdLst/>
                <a:ahLst/>
                <a:cxnLst/>
                <a:rect l="l" t="t" r="r" b="b"/>
                <a:pathLst>
                  <a:path w="37212" h="53062" extrusionOk="0">
                    <a:moveTo>
                      <a:pt x="1" y="0"/>
                    </a:moveTo>
                    <a:cubicBezTo>
                      <a:pt x="1783" y="0"/>
                      <a:pt x="3551" y="190"/>
                      <a:pt x="5304" y="541"/>
                    </a:cubicBezTo>
                    <a:cubicBezTo>
                      <a:pt x="17357" y="2995"/>
                      <a:pt x="26488" y="13777"/>
                      <a:pt x="26576" y="26531"/>
                    </a:cubicBezTo>
                    <a:cubicBezTo>
                      <a:pt x="26488" y="39300"/>
                      <a:pt x="17372" y="50082"/>
                      <a:pt x="5319" y="52536"/>
                    </a:cubicBezTo>
                    <a:cubicBezTo>
                      <a:pt x="3566" y="52887"/>
                      <a:pt x="1783" y="53062"/>
                      <a:pt x="1" y="53062"/>
                    </a:cubicBezTo>
                    <a:lnTo>
                      <a:pt x="10622" y="53062"/>
                    </a:lnTo>
                    <a:cubicBezTo>
                      <a:pt x="25290" y="53062"/>
                      <a:pt x="37212" y="41214"/>
                      <a:pt x="37212" y="26531"/>
                    </a:cubicBezTo>
                    <a:cubicBezTo>
                      <a:pt x="37212" y="11863"/>
                      <a:pt x="25290" y="15"/>
                      <a:pt x="10637" y="0"/>
                    </a:cubicBez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66"/>
              <p:cNvSpPr/>
              <p:nvPr/>
            </p:nvSpPr>
            <p:spPr>
              <a:xfrm>
                <a:off x="1043047" y="604833"/>
                <a:ext cx="6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66"/>
              <p:cNvSpPr/>
              <p:nvPr/>
            </p:nvSpPr>
            <p:spPr>
              <a:xfrm>
                <a:off x="1042600" y="604833"/>
                <a:ext cx="6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66"/>
              <p:cNvSpPr/>
              <p:nvPr/>
            </p:nvSpPr>
            <p:spPr>
              <a:xfrm>
                <a:off x="1041620" y="604833"/>
                <a:ext cx="986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" extrusionOk="0">
                    <a:moveTo>
                      <a:pt x="0" y="15"/>
                    </a:moveTo>
                    <a:lnTo>
                      <a:pt x="161" y="0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66"/>
              <p:cNvSpPr/>
              <p:nvPr/>
            </p:nvSpPr>
            <p:spPr>
              <a:xfrm>
                <a:off x="1042600" y="604833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66"/>
              <p:cNvSpPr/>
              <p:nvPr/>
            </p:nvSpPr>
            <p:spPr>
              <a:xfrm>
                <a:off x="1042600" y="604833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66"/>
              <p:cNvSpPr/>
              <p:nvPr/>
            </p:nvSpPr>
            <p:spPr>
              <a:xfrm>
                <a:off x="1042600" y="604742"/>
                <a:ext cx="992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0" extrusionOk="0">
                    <a:moveTo>
                      <a:pt x="1" y="1"/>
                    </a:moveTo>
                    <a:lnTo>
                      <a:pt x="1" y="15"/>
                    </a:lnTo>
                    <a:lnTo>
                      <a:pt x="1" y="30"/>
                    </a:lnTo>
                    <a:lnTo>
                      <a:pt x="162" y="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66"/>
              <p:cNvSpPr/>
              <p:nvPr/>
            </p:nvSpPr>
            <p:spPr>
              <a:xfrm>
                <a:off x="1042600" y="604742"/>
                <a:ext cx="992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0" extrusionOk="0">
                    <a:moveTo>
                      <a:pt x="1" y="1"/>
                    </a:moveTo>
                    <a:lnTo>
                      <a:pt x="1" y="15"/>
                    </a:lnTo>
                    <a:lnTo>
                      <a:pt x="1" y="30"/>
                    </a:lnTo>
                    <a:lnTo>
                      <a:pt x="162" y="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66"/>
              <p:cNvSpPr/>
              <p:nvPr/>
            </p:nvSpPr>
            <p:spPr>
              <a:xfrm>
                <a:off x="1042600" y="604742"/>
                <a:ext cx="6" cy="97"/>
              </a:xfrm>
              <a:custGeom>
                <a:avLst/>
                <a:gdLst/>
                <a:ahLst/>
                <a:cxnLst/>
                <a:rect l="l" t="t" r="r" b="b"/>
                <a:pathLst>
                  <a:path w="1" h="16" extrusionOk="0">
                    <a:moveTo>
                      <a:pt x="1" y="15"/>
                    </a:moveTo>
                    <a:lnTo>
                      <a:pt x="1" y="15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66"/>
              <p:cNvSpPr/>
              <p:nvPr/>
            </p:nvSpPr>
            <p:spPr>
              <a:xfrm>
                <a:off x="1042600" y="604742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66"/>
              <p:cNvSpPr/>
              <p:nvPr/>
            </p:nvSpPr>
            <p:spPr>
              <a:xfrm>
                <a:off x="1070879" y="733628"/>
                <a:ext cx="38189" cy="32316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5326" extrusionOk="0">
                    <a:moveTo>
                      <a:pt x="3565" y="527"/>
                    </a:moveTo>
                    <a:cubicBezTo>
                      <a:pt x="4719" y="527"/>
                      <a:pt x="5552" y="1491"/>
                      <a:pt x="5552" y="2660"/>
                    </a:cubicBezTo>
                    <a:cubicBezTo>
                      <a:pt x="5552" y="3814"/>
                      <a:pt x="4719" y="4749"/>
                      <a:pt x="3580" y="4749"/>
                    </a:cubicBezTo>
                    <a:cubicBezTo>
                      <a:pt x="2411" y="4749"/>
                      <a:pt x="1564" y="3814"/>
                      <a:pt x="1564" y="2645"/>
                    </a:cubicBezTo>
                    <a:cubicBezTo>
                      <a:pt x="1564" y="1476"/>
                      <a:pt x="2411" y="527"/>
                      <a:pt x="3565" y="527"/>
                    </a:cubicBezTo>
                    <a:close/>
                    <a:moveTo>
                      <a:pt x="3592" y="1"/>
                    </a:moveTo>
                    <a:cubicBezTo>
                      <a:pt x="3583" y="1"/>
                      <a:pt x="3574" y="1"/>
                      <a:pt x="3565" y="1"/>
                    </a:cubicBezTo>
                    <a:cubicBezTo>
                      <a:pt x="1199" y="1"/>
                      <a:pt x="1" y="2864"/>
                      <a:pt x="1681" y="4544"/>
                    </a:cubicBezTo>
                    <a:cubicBezTo>
                      <a:pt x="2225" y="5084"/>
                      <a:pt x="2891" y="5326"/>
                      <a:pt x="3543" y="5326"/>
                    </a:cubicBezTo>
                    <a:cubicBezTo>
                      <a:pt x="4919" y="5326"/>
                      <a:pt x="6234" y="4251"/>
                      <a:pt x="6224" y="2645"/>
                    </a:cubicBezTo>
                    <a:cubicBezTo>
                      <a:pt x="6224" y="1179"/>
                      <a:pt x="5055" y="1"/>
                      <a:pt x="3592" y="1"/>
                    </a:cubicBez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66"/>
              <p:cNvSpPr/>
              <p:nvPr/>
            </p:nvSpPr>
            <p:spPr>
              <a:xfrm>
                <a:off x="1086810" y="741072"/>
                <a:ext cx="13071" cy="16849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777" extrusionOk="0">
                    <a:moveTo>
                      <a:pt x="1125" y="512"/>
                    </a:moveTo>
                    <a:cubicBezTo>
                      <a:pt x="1622" y="571"/>
                      <a:pt x="1622" y="1287"/>
                      <a:pt x="1125" y="1345"/>
                    </a:cubicBezTo>
                    <a:lnTo>
                      <a:pt x="555" y="1345"/>
                    </a:lnTo>
                    <a:lnTo>
                      <a:pt x="555" y="512"/>
                    </a:lnTo>
                    <a:close/>
                    <a:moveTo>
                      <a:pt x="0" y="1"/>
                    </a:moveTo>
                    <a:lnTo>
                      <a:pt x="0" y="2777"/>
                    </a:lnTo>
                    <a:lnTo>
                      <a:pt x="555" y="2777"/>
                    </a:lnTo>
                    <a:lnTo>
                      <a:pt x="555" y="1827"/>
                    </a:lnTo>
                    <a:lnTo>
                      <a:pt x="964" y="1827"/>
                    </a:lnTo>
                    <a:lnTo>
                      <a:pt x="1534" y="2777"/>
                    </a:lnTo>
                    <a:lnTo>
                      <a:pt x="2133" y="2777"/>
                    </a:lnTo>
                    <a:lnTo>
                      <a:pt x="1505" y="1725"/>
                    </a:lnTo>
                    <a:cubicBezTo>
                      <a:pt x="1826" y="1579"/>
                      <a:pt x="2031" y="1272"/>
                      <a:pt x="2045" y="921"/>
                    </a:cubicBezTo>
                    <a:cubicBezTo>
                      <a:pt x="2045" y="410"/>
                      <a:pt x="1622" y="1"/>
                      <a:pt x="1125" y="1"/>
                    </a:cubicBezTo>
                    <a:close/>
                  </a:path>
                </a:pathLst>
              </a:custGeom>
              <a:solidFill>
                <a:srgbClr val="42C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66"/>
            <p:cNvSpPr txBox="1"/>
            <p:nvPr/>
          </p:nvSpPr>
          <p:spPr>
            <a:xfrm>
              <a:off x="2909568" y="4109910"/>
              <a:ext cx="1746300" cy="2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00" tIns="162500" rIns="162500" bIns="1625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SzPts val="700"/>
              </a:pPr>
              <a:r>
                <a:rPr lang="en" sz="933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Continuous Compliance</a:t>
              </a:r>
              <a:endParaRPr sz="93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34" name="Google Shape;63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8977" y="2321959"/>
            <a:ext cx="445349" cy="58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5052" y="4736693"/>
            <a:ext cx="445349" cy="58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8977" y="3454617"/>
            <a:ext cx="445349" cy="589977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6"/>
          <p:cNvSpPr txBox="1"/>
          <p:nvPr/>
        </p:nvSpPr>
        <p:spPr>
          <a:xfrm>
            <a:off x="8932347" y="1940544"/>
            <a:ext cx="8588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200" b="1">
                <a:solidFill>
                  <a:srgbClr val="000000"/>
                </a:solidFill>
                <a:ea typeface="Arial"/>
                <a:cs typeface="Arial"/>
                <a:sym typeface="Arial"/>
              </a:rPr>
              <a:t>DEV1</a:t>
            </a:r>
            <a:endParaRPr sz="1200" b="1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 txBox="1"/>
          <p:nvPr/>
        </p:nvSpPr>
        <p:spPr>
          <a:xfrm>
            <a:off x="8932347" y="3033677"/>
            <a:ext cx="8588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200" b="1">
                <a:solidFill>
                  <a:srgbClr val="000000"/>
                </a:solidFill>
                <a:ea typeface="Arial"/>
                <a:cs typeface="Arial"/>
                <a:sym typeface="Arial"/>
              </a:rPr>
              <a:t>DEV2</a:t>
            </a:r>
            <a:endParaRPr sz="1200" b="1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 txBox="1"/>
          <p:nvPr/>
        </p:nvSpPr>
        <p:spPr>
          <a:xfrm>
            <a:off x="8934674" y="4432255"/>
            <a:ext cx="8588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QA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>
            <a:off x="10367841" y="4912530"/>
            <a:ext cx="377963" cy="392929"/>
          </a:xfrm>
          <a:custGeom>
            <a:avLst/>
            <a:gdLst/>
            <a:ahLst/>
            <a:cxnLst/>
            <a:rect l="l" t="t" r="r" b="b"/>
            <a:pathLst>
              <a:path w="86031" h="83189" extrusionOk="0">
                <a:moveTo>
                  <a:pt x="34236" y="2363"/>
                </a:moveTo>
                <a:cubicBezTo>
                  <a:pt x="38858" y="2363"/>
                  <a:pt x="43410" y="4171"/>
                  <a:pt x="46818" y="7580"/>
                </a:cubicBezTo>
                <a:cubicBezTo>
                  <a:pt x="51856" y="12618"/>
                  <a:pt x="53381" y="20244"/>
                  <a:pt x="50654" y="26899"/>
                </a:cubicBezTo>
                <a:cubicBezTo>
                  <a:pt x="47881" y="33508"/>
                  <a:pt x="41411" y="37853"/>
                  <a:pt x="34247" y="37853"/>
                </a:cubicBezTo>
                <a:cubicBezTo>
                  <a:pt x="24495" y="37806"/>
                  <a:pt x="16546" y="29903"/>
                  <a:pt x="16546" y="20105"/>
                </a:cubicBezTo>
                <a:cubicBezTo>
                  <a:pt x="16546" y="12941"/>
                  <a:pt x="20844" y="6471"/>
                  <a:pt x="27499" y="3698"/>
                </a:cubicBezTo>
                <a:cubicBezTo>
                  <a:pt x="29677" y="2799"/>
                  <a:pt x="31965" y="2363"/>
                  <a:pt x="34236" y="2363"/>
                </a:cubicBezTo>
                <a:close/>
                <a:moveTo>
                  <a:pt x="34247" y="40210"/>
                </a:moveTo>
                <a:cubicBezTo>
                  <a:pt x="43167" y="40210"/>
                  <a:pt x="52041" y="42890"/>
                  <a:pt x="58188" y="48529"/>
                </a:cubicBezTo>
                <a:cubicBezTo>
                  <a:pt x="52688" y="51163"/>
                  <a:pt x="49175" y="56709"/>
                  <a:pt x="49175" y="62810"/>
                </a:cubicBezTo>
                <a:cubicBezTo>
                  <a:pt x="49175" y="63966"/>
                  <a:pt x="49314" y="65075"/>
                  <a:pt x="49545" y="66184"/>
                </a:cubicBezTo>
                <a:lnTo>
                  <a:pt x="2357" y="66184"/>
                </a:lnTo>
                <a:cubicBezTo>
                  <a:pt x="3050" y="48252"/>
                  <a:pt x="18718" y="40210"/>
                  <a:pt x="34247" y="40210"/>
                </a:cubicBezTo>
                <a:close/>
                <a:moveTo>
                  <a:pt x="72148" y="57489"/>
                </a:moveTo>
                <a:cubicBezTo>
                  <a:pt x="71886" y="57489"/>
                  <a:pt x="71612" y="57587"/>
                  <a:pt x="71360" y="57819"/>
                </a:cubicBezTo>
                <a:lnTo>
                  <a:pt x="62578" y="66045"/>
                </a:lnTo>
                <a:lnTo>
                  <a:pt x="60175" y="63642"/>
                </a:lnTo>
                <a:cubicBezTo>
                  <a:pt x="59917" y="63384"/>
                  <a:pt x="59630" y="63276"/>
                  <a:pt x="59354" y="63276"/>
                </a:cubicBezTo>
                <a:cubicBezTo>
                  <a:pt x="58442" y="63276"/>
                  <a:pt x="57660" y="64454"/>
                  <a:pt x="58511" y="65306"/>
                </a:cubicBezTo>
                <a:lnTo>
                  <a:pt x="62578" y="69327"/>
                </a:lnTo>
                <a:lnTo>
                  <a:pt x="72977" y="59575"/>
                </a:lnTo>
                <a:cubicBezTo>
                  <a:pt x="73881" y="58744"/>
                  <a:pt x="73089" y="57489"/>
                  <a:pt x="72148" y="57489"/>
                </a:cubicBezTo>
                <a:close/>
                <a:moveTo>
                  <a:pt x="65227" y="49174"/>
                </a:moveTo>
                <a:cubicBezTo>
                  <a:pt x="68566" y="49174"/>
                  <a:pt x="71969" y="50417"/>
                  <a:pt x="74734" y="53197"/>
                </a:cubicBezTo>
                <a:cubicBezTo>
                  <a:pt x="83330" y="61747"/>
                  <a:pt x="77229" y="76398"/>
                  <a:pt x="65120" y="76398"/>
                </a:cubicBezTo>
                <a:cubicBezTo>
                  <a:pt x="57633" y="76398"/>
                  <a:pt x="51533" y="70297"/>
                  <a:pt x="51533" y="62810"/>
                </a:cubicBezTo>
                <a:cubicBezTo>
                  <a:pt x="51533" y="54617"/>
                  <a:pt x="58240" y="49174"/>
                  <a:pt x="65227" y="49174"/>
                </a:cubicBezTo>
                <a:close/>
                <a:moveTo>
                  <a:pt x="34247" y="1"/>
                </a:moveTo>
                <a:cubicBezTo>
                  <a:pt x="24726" y="1"/>
                  <a:pt x="16546" y="6702"/>
                  <a:pt x="14605" y="15992"/>
                </a:cubicBezTo>
                <a:cubicBezTo>
                  <a:pt x="12664" y="25328"/>
                  <a:pt x="17516" y="34710"/>
                  <a:pt x="26205" y="38500"/>
                </a:cubicBezTo>
                <a:cubicBezTo>
                  <a:pt x="10445" y="41319"/>
                  <a:pt x="0" y="52365"/>
                  <a:pt x="0" y="67386"/>
                </a:cubicBezTo>
                <a:lnTo>
                  <a:pt x="0" y="68541"/>
                </a:lnTo>
                <a:lnTo>
                  <a:pt x="50285" y="68541"/>
                </a:lnTo>
                <a:cubicBezTo>
                  <a:pt x="52768" y="75056"/>
                  <a:pt x="58871" y="78746"/>
                  <a:pt x="65126" y="78746"/>
                </a:cubicBezTo>
                <a:cubicBezTo>
                  <a:pt x="68767" y="78746"/>
                  <a:pt x="72459" y="77496"/>
                  <a:pt x="75519" y="74827"/>
                </a:cubicBezTo>
                <a:lnTo>
                  <a:pt x="83515" y="82822"/>
                </a:lnTo>
                <a:cubicBezTo>
                  <a:pt x="83773" y="83080"/>
                  <a:pt x="84061" y="83188"/>
                  <a:pt x="84336" y="83188"/>
                </a:cubicBezTo>
                <a:cubicBezTo>
                  <a:pt x="85248" y="83188"/>
                  <a:pt x="86030" y="82010"/>
                  <a:pt x="85179" y="81158"/>
                </a:cubicBezTo>
                <a:lnTo>
                  <a:pt x="77183" y="73163"/>
                </a:lnTo>
                <a:cubicBezTo>
                  <a:pt x="79679" y="70297"/>
                  <a:pt x="81065" y="66600"/>
                  <a:pt x="81112" y="62810"/>
                </a:cubicBezTo>
                <a:cubicBezTo>
                  <a:pt x="81065" y="53983"/>
                  <a:pt x="73948" y="46865"/>
                  <a:pt x="65120" y="46865"/>
                </a:cubicBezTo>
                <a:cubicBezTo>
                  <a:pt x="63549" y="46865"/>
                  <a:pt x="61978" y="47142"/>
                  <a:pt x="60452" y="47605"/>
                </a:cubicBezTo>
                <a:cubicBezTo>
                  <a:pt x="55923" y="43075"/>
                  <a:pt x="49730" y="39840"/>
                  <a:pt x="42289" y="38500"/>
                </a:cubicBezTo>
                <a:cubicBezTo>
                  <a:pt x="51024" y="34710"/>
                  <a:pt x="55877" y="25328"/>
                  <a:pt x="53936" y="15992"/>
                </a:cubicBezTo>
                <a:cubicBezTo>
                  <a:pt x="51995" y="6702"/>
                  <a:pt x="43768" y="1"/>
                  <a:pt x="34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45733" tIns="45733" rIns="45733" bIns="45733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>
            <a:off x="10310091" y="2426100"/>
            <a:ext cx="376048" cy="396227"/>
          </a:xfrm>
          <a:custGeom>
            <a:avLst/>
            <a:gdLst/>
            <a:ahLst/>
            <a:cxnLst/>
            <a:rect l="l" t="t" r="r" b="b"/>
            <a:pathLst>
              <a:path w="85595" h="83887" extrusionOk="0">
                <a:moveTo>
                  <a:pt x="34236" y="2316"/>
                </a:moveTo>
                <a:cubicBezTo>
                  <a:pt x="38858" y="2316"/>
                  <a:pt x="43410" y="4125"/>
                  <a:pt x="46818" y="7534"/>
                </a:cubicBezTo>
                <a:cubicBezTo>
                  <a:pt x="51856" y="12572"/>
                  <a:pt x="53381" y="20198"/>
                  <a:pt x="50654" y="26807"/>
                </a:cubicBezTo>
                <a:cubicBezTo>
                  <a:pt x="47928" y="33416"/>
                  <a:pt x="41457" y="37760"/>
                  <a:pt x="34293" y="37760"/>
                </a:cubicBezTo>
                <a:lnTo>
                  <a:pt x="34247" y="37760"/>
                </a:lnTo>
                <a:cubicBezTo>
                  <a:pt x="24495" y="37714"/>
                  <a:pt x="16592" y="29811"/>
                  <a:pt x="16592" y="20059"/>
                </a:cubicBezTo>
                <a:cubicBezTo>
                  <a:pt x="16592" y="12849"/>
                  <a:pt x="20890" y="6425"/>
                  <a:pt x="27499" y="3652"/>
                </a:cubicBezTo>
                <a:cubicBezTo>
                  <a:pt x="29677" y="2753"/>
                  <a:pt x="31965" y="2316"/>
                  <a:pt x="34236" y="2316"/>
                </a:cubicBezTo>
                <a:close/>
                <a:moveTo>
                  <a:pt x="34247" y="40117"/>
                </a:moveTo>
                <a:cubicBezTo>
                  <a:pt x="42844" y="40117"/>
                  <a:pt x="51440" y="42613"/>
                  <a:pt x="57495" y="47836"/>
                </a:cubicBezTo>
                <a:cubicBezTo>
                  <a:pt x="51255" y="51117"/>
                  <a:pt x="47327" y="57587"/>
                  <a:pt x="47327" y="64613"/>
                </a:cubicBezTo>
                <a:cubicBezTo>
                  <a:pt x="47327" y="65121"/>
                  <a:pt x="47419" y="65583"/>
                  <a:pt x="47465" y="66091"/>
                </a:cubicBezTo>
                <a:lnTo>
                  <a:pt x="2403" y="66091"/>
                </a:lnTo>
                <a:cubicBezTo>
                  <a:pt x="3050" y="48159"/>
                  <a:pt x="18718" y="40117"/>
                  <a:pt x="34247" y="40117"/>
                </a:cubicBezTo>
                <a:close/>
                <a:moveTo>
                  <a:pt x="58547" y="59486"/>
                </a:moveTo>
                <a:cubicBezTo>
                  <a:pt x="58271" y="59486"/>
                  <a:pt x="57983" y="59594"/>
                  <a:pt x="57726" y="59852"/>
                </a:cubicBezTo>
                <a:lnTo>
                  <a:pt x="53797" y="63827"/>
                </a:lnTo>
                <a:cubicBezTo>
                  <a:pt x="53566" y="64012"/>
                  <a:pt x="53474" y="64335"/>
                  <a:pt x="53474" y="64659"/>
                </a:cubicBezTo>
                <a:cubicBezTo>
                  <a:pt x="53474" y="64936"/>
                  <a:pt x="53566" y="65260"/>
                  <a:pt x="53797" y="65491"/>
                </a:cubicBezTo>
                <a:lnTo>
                  <a:pt x="57726" y="69373"/>
                </a:lnTo>
                <a:cubicBezTo>
                  <a:pt x="57957" y="69604"/>
                  <a:pt x="58234" y="69696"/>
                  <a:pt x="58558" y="69696"/>
                </a:cubicBezTo>
                <a:cubicBezTo>
                  <a:pt x="58881" y="69696"/>
                  <a:pt x="59158" y="69604"/>
                  <a:pt x="59389" y="69373"/>
                </a:cubicBezTo>
                <a:cubicBezTo>
                  <a:pt x="59852" y="68911"/>
                  <a:pt x="59852" y="68125"/>
                  <a:pt x="59389" y="67709"/>
                </a:cubicBezTo>
                <a:lnTo>
                  <a:pt x="56339" y="64613"/>
                </a:lnTo>
                <a:lnTo>
                  <a:pt x="59389" y="61516"/>
                </a:lnTo>
                <a:cubicBezTo>
                  <a:pt x="60241" y="60665"/>
                  <a:pt x="59458" y="59486"/>
                  <a:pt x="58547" y="59486"/>
                </a:cubicBezTo>
                <a:close/>
                <a:moveTo>
                  <a:pt x="74236" y="59486"/>
                </a:moveTo>
                <a:cubicBezTo>
                  <a:pt x="73324" y="59486"/>
                  <a:pt x="72542" y="60665"/>
                  <a:pt x="73393" y="61516"/>
                </a:cubicBezTo>
                <a:lnTo>
                  <a:pt x="76490" y="64613"/>
                </a:lnTo>
                <a:lnTo>
                  <a:pt x="73393" y="67709"/>
                </a:lnTo>
                <a:cubicBezTo>
                  <a:pt x="72931" y="68171"/>
                  <a:pt x="72931" y="68911"/>
                  <a:pt x="73393" y="69373"/>
                </a:cubicBezTo>
                <a:cubicBezTo>
                  <a:pt x="73624" y="69604"/>
                  <a:pt x="73925" y="69720"/>
                  <a:pt x="74225" y="69720"/>
                </a:cubicBezTo>
                <a:cubicBezTo>
                  <a:pt x="74526" y="69720"/>
                  <a:pt x="74826" y="69604"/>
                  <a:pt x="75057" y="69373"/>
                </a:cubicBezTo>
                <a:lnTo>
                  <a:pt x="78986" y="65444"/>
                </a:lnTo>
                <a:cubicBezTo>
                  <a:pt x="79217" y="65213"/>
                  <a:pt x="79355" y="64936"/>
                  <a:pt x="79355" y="64613"/>
                </a:cubicBezTo>
                <a:cubicBezTo>
                  <a:pt x="79355" y="64289"/>
                  <a:pt x="79217" y="64012"/>
                  <a:pt x="78986" y="63781"/>
                </a:cubicBezTo>
                <a:lnTo>
                  <a:pt x="75057" y="59852"/>
                </a:lnTo>
                <a:cubicBezTo>
                  <a:pt x="74799" y="59594"/>
                  <a:pt x="74512" y="59486"/>
                  <a:pt x="74236" y="59486"/>
                </a:cubicBezTo>
                <a:close/>
                <a:moveTo>
                  <a:pt x="70278" y="57540"/>
                </a:moveTo>
                <a:cubicBezTo>
                  <a:pt x="69934" y="57540"/>
                  <a:pt x="69584" y="57702"/>
                  <a:pt x="69326" y="58096"/>
                </a:cubicBezTo>
                <a:lnTo>
                  <a:pt x="61515" y="69835"/>
                </a:lnTo>
                <a:cubicBezTo>
                  <a:pt x="61100" y="70390"/>
                  <a:pt x="61238" y="71129"/>
                  <a:pt x="61839" y="71453"/>
                </a:cubicBezTo>
                <a:cubicBezTo>
                  <a:pt x="62024" y="71591"/>
                  <a:pt x="62255" y="71684"/>
                  <a:pt x="62486" y="71684"/>
                </a:cubicBezTo>
                <a:cubicBezTo>
                  <a:pt x="62856" y="71684"/>
                  <a:pt x="63226" y="71453"/>
                  <a:pt x="63457" y="71129"/>
                </a:cubicBezTo>
                <a:lnTo>
                  <a:pt x="71267" y="59390"/>
                </a:lnTo>
                <a:cubicBezTo>
                  <a:pt x="71887" y="58476"/>
                  <a:pt x="71102" y="57540"/>
                  <a:pt x="70278" y="57540"/>
                </a:cubicBezTo>
                <a:close/>
                <a:moveTo>
                  <a:pt x="66241" y="47788"/>
                </a:moveTo>
                <a:cubicBezTo>
                  <a:pt x="74862" y="47788"/>
                  <a:pt x="83145" y="54505"/>
                  <a:pt x="83145" y="64613"/>
                </a:cubicBezTo>
                <a:cubicBezTo>
                  <a:pt x="83099" y="73856"/>
                  <a:pt x="75612" y="81343"/>
                  <a:pt x="66415" y="81343"/>
                </a:cubicBezTo>
                <a:cubicBezTo>
                  <a:pt x="51440" y="81343"/>
                  <a:pt x="43953" y="63318"/>
                  <a:pt x="54537" y="52735"/>
                </a:cubicBezTo>
                <a:cubicBezTo>
                  <a:pt x="57940" y="49317"/>
                  <a:pt x="62129" y="47788"/>
                  <a:pt x="66241" y="47788"/>
                </a:cubicBezTo>
                <a:close/>
                <a:moveTo>
                  <a:pt x="34247" y="0"/>
                </a:moveTo>
                <a:cubicBezTo>
                  <a:pt x="24726" y="0"/>
                  <a:pt x="16546" y="6656"/>
                  <a:pt x="14605" y="15946"/>
                </a:cubicBezTo>
                <a:cubicBezTo>
                  <a:pt x="12664" y="25235"/>
                  <a:pt x="17516" y="34664"/>
                  <a:pt x="26205" y="38453"/>
                </a:cubicBezTo>
                <a:cubicBezTo>
                  <a:pt x="10445" y="41226"/>
                  <a:pt x="0" y="52319"/>
                  <a:pt x="0" y="67293"/>
                </a:cubicBezTo>
                <a:lnTo>
                  <a:pt x="0" y="68449"/>
                </a:lnTo>
                <a:lnTo>
                  <a:pt x="47743" y="68449"/>
                </a:lnTo>
                <a:cubicBezTo>
                  <a:pt x="49471" y="77481"/>
                  <a:pt x="57424" y="83887"/>
                  <a:pt x="66460" y="83887"/>
                </a:cubicBezTo>
                <a:cubicBezTo>
                  <a:pt x="67087" y="83887"/>
                  <a:pt x="67720" y="83856"/>
                  <a:pt x="68356" y="83793"/>
                </a:cubicBezTo>
                <a:cubicBezTo>
                  <a:pt x="78154" y="82776"/>
                  <a:pt x="85595" y="74457"/>
                  <a:pt x="85502" y="64613"/>
                </a:cubicBezTo>
                <a:lnTo>
                  <a:pt x="85502" y="64613"/>
                </a:lnTo>
                <a:lnTo>
                  <a:pt x="85410" y="64659"/>
                </a:lnTo>
                <a:cubicBezTo>
                  <a:pt x="85485" y="53706"/>
                  <a:pt x="76549" y="45531"/>
                  <a:pt x="66469" y="45531"/>
                </a:cubicBezTo>
                <a:cubicBezTo>
                  <a:pt x="64214" y="45531"/>
                  <a:pt x="61902" y="45940"/>
                  <a:pt x="59621" y="46819"/>
                </a:cubicBezTo>
                <a:cubicBezTo>
                  <a:pt x="54768" y="42428"/>
                  <a:pt x="48759" y="39516"/>
                  <a:pt x="42289" y="38453"/>
                </a:cubicBezTo>
                <a:cubicBezTo>
                  <a:pt x="50978" y="34664"/>
                  <a:pt x="55831" y="25235"/>
                  <a:pt x="53890" y="15946"/>
                </a:cubicBezTo>
                <a:cubicBezTo>
                  <a:pt x="51948" y="6656"/>
                  <a:pt x="43768" y="0"/>
                  <a:pt x="34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45733" tIns="45733" rIns="45733" bIns="45733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>
            <a:off x="10312006" y="3497427"/>
            <a:ext cx="376048" cy="396227"/>
          </a:xfrm>
          <a:custGeom>
            <a:avLst/>
            <a:gdLst/>
            <a:ahLst/>
            <a:cxnLst/>
            <a:rect l="l" t="t" r="r" b="b"/>
            <a:pathLst>
              <a:path w="85595" h="83887" extrusionOk="0">
                <a:moveTo>
                  <a:pt x="34236" y="2316"/>
                </a:moveTo>
                <a:cubicBezTo>
                  <a:pt x="38858" y="2316"/>
                  <a:pt x="43410" y="4125"/>
                  <a:pt x="46818" y="7534"/>
                </a:cubicBezTo>
                <a:cubicBezTo>
                  <a:pt x="51856" y="12572"/>
                  <a:pt x="53381" y="20198"/>
                  <a:pt x="50654" y="26807"/>
                </a:cubicBezTo>
                <a:cubicBezTo>
                  <a:pt x="47928" y="33416"/>
                  <a:pt x="41457" y="37760"/>
                  <a:pt x="34293" y="37760"/>
                </a:cubicBezTo>
                <a:lnTo>
                  <a:pt x="34247" y="37760"/>
                </a:lnTo>
                <a:cubicBezTo>
                  <a:pt x="24495" y="37714"/>
                  <a:pt x="16592" y="29811"/>
                  <a:pt x="16592" y="20059"/>
                </a:cubicBezTo>
                <a:cubicBezTo>
                  <a:pt x="16592" y="12849"/>
                  <a:pt x="20890" y="6425"/>
                  <a:pt x="27499" y="3652"/>
                </a:cubicBezTo>
                <a:cubicBezTo>
                  <a:pt x="29677" y="2753"/>
                  <a:pt x="31965" y="2316"/>
                  <a:pt x="34236" y="2316"/>
                </a:cubicBezTo>
                <a:close/>
                <a:moveTo>
                  <a:pt x="34247" y="40117"/>
                </a:moveTo>
                <a:cubicBezTo>
                  <a:pt x="42844" y="40117"/>
                  <a:pt x="51440" y="42613"/>
                  <a:pt x="57495" y="47836"/>
                </a:cubicBezTo>
                <a:cubicBezTo>
                  <a:pt x="51255" y="51117"/>
                  <a:pt x="47327" y="57587"/>
                  <a:pt x="47327" y="64613"/>
                </a:cubicBezTo>
                <a:cubicBezTo>
                  <a:pt x="47327" y="65121"/>
                  <a:pt x="47419" y="65583"/>
                  <a:pt x="47465" y="66091"/>
                </a:cubicBezTo>
                <a:lnTo>
                  <a:pt x="2403" y="66091"/>
                </a:lnTo>
                <a:cubicBezTo>
                  <a:pt x="3050" y="48159"/>
                  <a:pt x="18718" y="40117"/>
                  <a:pt x="34247" y="40117"/>
                </a:cubicBezTo>
                <a:close/>
                <a:moveTo>
                  <a:pt x="58547" y="59486"/>
                </a:moveTo>
                <a:cubicBezTo>
                  <a:pt x="58271" y="59486"/>
                  <a:pt x="57983" y="59594"/>
                  <a:pt x="57726" y="59852"/>
                </a:cubicBezTo>
                <a:lnTo>
                  <a:pt x="53797" y="63827"/>
                </a:lnTo>
                <a:cubicBezTo>
                  <a:pt x="53566" y="64012"/>
                  <a:pt x="53474" y="64335"/>
                  <a:pt x="53474" y="64659"/>
                </a:cubicBezTo>
                <a:cubicBezTo>
                  <a:pt x="53474" y="64936"/>
                  <a:pt x="53566" y="65260"/>
                  <a:pt x="53797" y="65491"/>
                </a:cubicBezTo>
                <a:lnTo>
                  <a:pt x="57726" y="69373"/>
                </a:lnTo>
                <a:cubicBezTo>
                  <a:pt x="57957" y="69604"/>
                  <a:pt x="58234" y="69696"/>
                  <a:pt x="58558" y="69696"/>
                </a:cubicBezTo>
                <a:cubicBezTo>
                  <a:pt x="58881" y="69696"/>
                  <a:pt x="59158" y="69604"/>
                  <a:pt x="59389" y="69373"/>
                </a:cubicBezTo>
                <a:cubicBezTo>
                  <a:pt x="59852" y="68911"/>
                  <a:pt x="59852" y="68125"/>
                  <a:pt x="59389" y="67709"/>
                </a:cubicBezTo>
                <a:lnTo>
                  <a:pt x="56339" y="64613"/>
                </a:lnTo>
                <a:lnTo>
                  <a:pt x="59389" y="61516"/>
                </a:lnTo>
                <a:cubicBezTo>
                  <a:pt x="60241" y="60665"/>
                  <a:pt x="59458" y="59486"/>
                  <a:pt x="58547" y="59486"/>
                </a:cubicBezTo>
                <a:close/>
                <a:moveTo>
                  <a:pt x="74236" y="59486"/>
                </a:moveTo>
                <a:cubicBezTo>
                  <a:pt x="73324" y="59486"/>
                  <a:pt x="72542" y="60665"/>
                  <a:pt x="73393" y="61516"/>
                </a:cubicBezTo>
                <a:lnTo>
                  <a:pt x="76490" y="64613"/>
                </a:lnTo>
                <a:lnTo>
                  <a:pt x="73393" y="67709"/>
                </a:lnTo>
                <a:cubicBezTo>
                  <a:pt x="72931" y="68171"/>
                  <a:pt x="72931" y="68911"/>
                  <a:pt x="73393" y="69373"/>
                </a:cubicBezTo>
                <a:cubicBezTo>
                  <a:pt x="73624" y="69604"/>
                  <a:pt x="73925" y="69720"/>
                  <a:pt x="74225" y="69720"/>
                </a:cubicBezTo>
                <a:cubicBezTo>
                  <a:pt x="74526" y="69720"/>
                  <a:pt x="74826" y="69604"/>
                  <a:pt x="75057" y="69373"/>
                </a:cubicBezTo>
                <a:lnTo>
                  <a:pt x="78986" y="65444"/>
                </a:lnTo>
                <a:cubicBezTo>
                  <a:pt x="79217" y="65213"/>
                  <a:pt x="79355" y="64936"/>
                  <a:pt x="79355" y="64613"/>
                </a:cubicBezTo>
                <a:cubicBezTo>
                  <a:pt x="79355" y="64289"/>
                  <a:pt x="79217" y="64012"/>
                  <a:pt x="78986" y="63781"/>
                </a:cubicBezTo>
                <a:lnTo>
                  <a:pt x="75057" y="59852"/>
                </a:lnTo>
                <a:cubicBezTo>
                  <a:pt x="74799" y="59594"/>
                  <a:pt x="74512" y="59486"/>
                  <a:pt x="74236" y="59486"/>
                </a:cubicBezTo>
                <a:close/>
                <a:moveTo>
                  <a:pt x="70278" y="57540"/>
                </a:moveTo>
                <a:cubicBezTo>
                  <a:pt x="69934" y="57540"/>
                  <a:pt x="69584" y="57702"/>
                  <a:pt x="69326" y="58096"/>
                </a:cubicBezTo>
                <a:lnTo>
                  <a:pt x="61515" y="69835"/>
                </a:lnTo>
                <a:cubicBezTo>
                  <a:pt x="61100" y="70390"/>
                  <a:pt x="61238" y="71129"/>
                  <a:pt x="61839" y="71453"/>
                </a:cubicBezTo>
                <a:cubicBezTo>
                  <a:pt x="62024" y="71591"/>
                  <a:pt x="62255" y="71684"/>
                  <a:pt x="62486" y="71684"/>
                </a:cubicBezTo>
                <a:cubicBezTo>
                  <a:pt x="62856" y="71684"/>
                  <a:pt x="63226" y="71453"/>
                  <a:pt x="63457" y="71129"/>
                </a:cubicBezTo>
                <a:lnTo>
                  <a:pt x="71267" y="59390"/>
                </a:lnTo>
                <a:cubicBezTo>
                  <a:pt x="71887" y="58476"/>
                  <a:pt x="71102" y="57540"/>
                  <a:pt x="70278" y="57540"/>
                </a:cubicBezTo>
                <a:close/>
                <a:moveTo>
                  <a:pt x="66241" y="47788"/>
                </a:moveTo>
                <a:cubicBezTo>
                  <a:pt x="74862" y="47788"/>
                  <a:pt x="83145" y="54505"/>
                  <a:pt x="83145" y="64613"/>
                </a:cubicBezTo>
                <a:cubicBezTo>
                  <a:pt x="83099" y="73856"/>
                  <a:pt x="75612" y="81343"/>
                  <a:pt x="66415" y="81343"/>
                </a:cubicBezTo>
                <a:cubicBezTo>
                  <a:pt x="51440" y="81343"/>
                  <a:pt x="43953" y="63318"/>
                  <a:pt x="54537" y="52735"/>
                </a:cubicBezTo>
                <a:cubicBezTo>
                  <a:pt x="57940" y="49317"/>
                  <a:pt x="62129" y="47788"/>
                  <a:pt x="66241" y="47788"/>
                </a:cubicBezTo>
                <a:close/>
                <a:moveTo>
                  <a:pt x="34247" y="0"/>
                </a:moveTo>
                <a:cubicBezTo>
                  <a:pt x="24726" y="0"/>
                  <a:pt x="16546" y="6656"/>
                  <a:pt x="14605" y="15946"/>
                </a:cubicBezTo>
                <a:cubicBezTo>
                  <a:pt x="12664" y="25235"/>
                  <a:pt x="17516" y="34664"/>
                  <a:pt x="26205" y="38453"/>
                </a:cubicBezTo>
                <a:cubicBezTo>
                  <a:pt x="10445" y="41226"/>
                  <a:pt x="0" y="52319"/>
                  <a:pt x="0" y="67293"/>
                </a:cubicBezTo>
                <a:lnTo>
                  <a:pt x="0" y="68449"/>
                </a:lnTo>
                <a:lnTo>
                  <a:pt x="47743" y="68449"/>
                </a:lnTo>
                <a:cubicBezTo>
                  <a:pt x="49471" y="77481"/>
                  <a:pt x="57424" y="83887"/>
                  <a:pt x="66460" y="83887"/>
                </a:cubicBezTo>
                <a:cubicBezTo>
                  <a:pt x="67087" y="83887"/>
                  <a:pt x="67720" y="83856"/>
                  <a:pt x="68356" y="83793"/>
                </a:cubicBezTo>
                <a:cubicBezTo>
                  <a:pt x="78154" y="82776"/>
                  <a:pt x="85595" y="74457"/>
                  <a:pt x="85502" y="64613"/>
                </a:cubicBezTo>
                <a:lnTo>
                  <a:pt x="85502" y="64613"/>
                </a:lnTo>
                <a:lnTo>
                  <a:pt x="85410" y="64659"/>
                </a:lnTo>
                <a:cubicBezTo>
                  <a:pt x="85485" y="53706"/>
                  <a:pt x="76549" y="45531"/>
                  <a:pt x="66469" y="45531"/>
                </a:cubicBezTo>
                <a:cubicBezTo>
                  <a:pt x="64214" y="45531"/>
                  <a:pt x="61902" y="45940"/>
                  <a:pt x="59621" y="46819"/>
                </a:cubicBezTo>
                <a:cubicBezTo>
                  <a:pt x="54768" y="42428"/>
                  <a:pt x="48759" y="39516"/>
                  <a:pt x="42289" y="38453"/>
                </a:cubicBezTo>
                <a:cubicBezTo>
                  <a:pt x="50978" y="34664"/>
                  <a:pt x="55831" y="25235"/>
                  <a:pt x="53890" y="15946"/>
                </a:cubicBezTo>
                <a:cubicBezTo>
                  <a:pt x="51948" y="6656"/>
                  <a:pt x="43768" y="0"/>
                  <a:pt x="34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45733" tIns="45733" rIns="45733" bIns="45733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 txBox="1"/>
          <p:nvPr/>
        </p:nvSpPr>
        <p:spPr>
          <a:xfrm rot="5400000">
            <a:off x="8859565" y="4437475"/>
            <a:ext cx="1096800" cy="34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1200" b="1">
                <a:solidFill>
                  <a:srgbClr val="666666"/>
                </a:solidFill>
                <a:ea typeface="Arial"/>
                <a:cs typeface="Arial"/>
                <a:sym typeface="Arial"/>
              </a:rPr>
              <a:t>. . .</a:t>
            </a:r>
            <a:endParaRPr sz="1200" b="1">
              <a:solidFill>
                <a:srgbClr val="666666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45" name="Google Shape;645;p66"/>
          <p:cNvGrpSpPr/>
          <p:nvPr/>
        </p:nvGrpSpPr>
        <p:grpSpPr>
          <a:xfrm>
            <a:off x="9750118" y="4849812"/>
            <a:ext cx="450731" cy="485639"/>
            <a:chOff x="4523150" y="2615000"/>
            <a:chExt cx="338048" cy="364229"/>
          </a:xfrm>
        </p:grpSpPr>
        <p:sp>
          <p:nvSpPr>
            <p:cNvPr id="646" name="Google Shape;646;p66"/>
            <p:cNvSpPr/>
            <p:nvPr/>
          </p:nvSpPr>
          <p:spPr>
            <a:xfrm>
              <a:off x="4523150" y="2615000"/>
              <a:ext cx="338048" cy="364229"/>
            </a:xfrm>
            <a:custGeom>
              <a:avLst/>
              <a:gdLst/>
              <a:ahLst/>
              <a:cxnLst/>
              <a:rect l="l" t="t" r="r" b="b"/>
              <a:pathLst>
                <a:path w="50286" h="60453" extrusionOk="0">
                  <a:moveTo>
                    <a:pt x="32538" y="32537"/>
                  </a:moveTo>
                  <a:lnTo>
                    <a:pt x="46634" y="32583"/>
                  </a:lnTo>
                  <a:lnTo>
                    <a:pt x="32538" y="46634"/>
                  </a:lnTo>
                  <a:lnTo>
                    <a:pt x="32538" y="32537"/>
                  </a:lnTo>
                  <a:close/>
                  <a:moveTo>
                    <a:pt x="48159" y="2172"/>
                  </a:moveTo>
                  <a:lnTo>
                    <a:pt x="48159" y="30411"/>
                  </a:lnTo>
                  <a:lnTo>
                    <a:pt x="31475" y="30411"/>
                  </a:lnTo>
                  <a:cubicBezTo>
                    <a:pt x="30874" y="30411"/>
                    <a:pt x="30412" y="30920"/>
                    <a:pt x="30412" y="31474"/>
                  </a:cubicBezTo>
                  <a:lnTo>
                    <a:pt x="30412" y="48159"/>
                  </a:lnTo>
                  <a:lnTo>
                    <a:pt x="2127" y="48159"/>
                  </a:lnTo>
                  <a:lnTo>
                    <a:pt x="2127" y="2172"/>
                  </a:lnTo>
                  <a:close/>
                  <a:moveTo>
                    <a:pt x="1064" y="0"/>
                  </a:moveTo>
                  <a:cubicBezTo>
                    <a:pt x="463" y="0"/>
                    <a:pt x="1" y="508"/>
                    <a:pt x="1" y="1063"/>
                  </a:cubicBezTo>
                  <a:lnTo>
                    <a:pt x="1" y="49222"/>
                  </a:lnTo>
                  <a:cubicBezTo>
                    <a:pt x="1" y="49823"/>
                    <a:pt x="463" y="50331"/>
                    <a:pt x="1064" y="50331"/>
                  </a:cubicBezTo>
                  <a:lnTo>
                    <a:pt x="31521" y="50331"/>
                  </a:lnTo>
                  <a:cubicBezTo>
                    <a:pt x="31660" y="50285"/>
                    <a:pt x="31799" y="50238"/>
                    <a:pt x="31937" y="50192"/>
                  </a:cubicBezTo>
                  <a:cubicBezTo>
                    <a:pt x="32076" y="50100"/>
                    <a:pt x="32168" y="50054"/>
                    <a:pt x="32261" y="49961"/>
                  </a:cubicBezTo>
                  <a:lnTo>
                    <a:pt x="50008" y="32214"/>
                  </a:lnTo>
                  <a:cubicBezTo>
                    <a:pt x="50101" y="32121"/>
                    <a:pt x="50147" y="32029"/>
                    <a:pt x="50193" y="31936"/>
                  </a:cubicBezTo>
                  <a:cubicBezTo>
                    <a:pt x="50285" y="31798"/>
                    <a:pt x="50285" y="31659"/>
                    <a:pt x="50285" y="31474"/>
                  </a:cubicBezTo>
                  <a:lnTo>
                    <a:pt x="50285" y="1063"/>
                  </a:lnTo>
                  <a:cubicBezTo>
                    <a:pt x="50285" y="508"/>
                    <a:pt x="49823" y="0"/>
                    <a:pt x="49222" y="0"/>
                  </a:cubicBezTo>
                  <a:close/>
                  <a:moveTo>
                    <a:pt x="46681" y="41815"/>
                  </a:moveTo>
                  <a:cubicBezTo>
                    <a:pt x="46149" y="41815"/>
                    <a:pt x="45618" y="42174"/>
                    <a:pt x="45618" y="42890"/>
                  </a:cubicBezTo>
                  <a:lnTo>
                    <a:pt x="45618" y="53243"/>
                  </a:lnTo>
                  <a:lnTo>
                    <a:pt x="3606" y="53243"/>
                  </a:lnTo>
                  <a:cubicBezTo>
                    <a:pt x="2173" y="53243"/>
                    <a:pt x="2173" y="55369"/>
                    <a:pt x="3606" y="55369"/>
                  </a:cubicBezTo>
                  <a:lnTo>
                    <a:pt x="46681" y="55369"/>
                  </a:lnTo>
                  <a:cubicBezTo>
                    <a:pt x="47281" y="55369"/>
                    <a:pt x="47744" y="54906"/>
                    <a:pt x="47744" y="54306"/>
                  </a:cubicBezTo>
                  <a:lnTo>
                    <a:pt x="47744" y="42890"/>
                  </a:lnTo>
                  <a:cubicBezTo>
                    <a:pt x="47744" y="42174"/>
                    <a:pt x="47212" y="41815"/>
                    <a:pt x="46681" y="41815"/>
                  </a:cubicBezTo>
                  <a:close/>
                  <a:moveTo>
                    <a:pt x="6148" y="58280"/>
                  </a:moveTo>
                  <a:cubicBezTo>
                    <a:pt x="4715" y="58280"/>
                    <a:pt x="4715" y="60453"/>
                    <a:pt x="6148" y="60453"/>
                  </a:cubicBezTo>
                  <a:lnTo>
                    <a:pt x="44139" y="60453"/>
                  </a:lnTo>
                  <a:cubicBezTo>
                    <a:pt x="45571" y="60453"/>
                    <a:pt x="45571" y="58280"/>
                    <a:pt x="44139" y="5828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7" name="Google Shape;647;p66"/>
            <p:cNvGrpSpPr/>
            <p:nvPr/>
          </p:nvGrpSpPr>
          <p:grpSpPr>
            <a:xfrm>
              <a:off x="4583188" y="2715443"/>
              <a:ext cx="217954" cy="82313"/>
              <a:chOff x="454025" y="1695875"/>
              <a:chExt cx="6747800" cy="2372125"/>
            </a:xfrm>
          </p:grpSpPr>
          <p:sp>
            <p:nvSpPr>
              <p:cNvPr id="648" name="Google Shape;648;p66"/>
              <p:cNvSpPr/>
              <p:nvPr/>
            </p:nvSpPr>
            <p:spPr>
              <a:xfrm>
                <a:off x="454025" y="1695875"/>
                <a:ext cx="6747800" cy="2372125"/>
              </a:xfrm>
              <a:custGeom>
                <a:avLst/>
                <a:gdLst/>
                <a:ahLst/>
                <a:cxnLst/>
                <a:rect l="l" t="t" r="r" b="b"/>
                <a:pathLst>
                  <a:path w="269912" h="94885" extrusionOk="0">
                    <a:moveTo>
                      <a:pt x="202660" y="10173"/>
                    </a:moveTo>
                    <a:cubicBezTo>
                      <a:pt x="212138" y="10173"/>
                      <a:pt x="221772" y="11514"/>
                      <a:pt x="231999" y="14320"/>
                    </a:cubicBezTo>
                    <a:lnTo>
                      <a:pt x="234805" y="15100"/>
                    </a:lnTo>
                    <a:cubicBezTo>
                      <a:pt x="240355" y="16596"/>
                      <a:pt x="246029" y="18155"/>
                      <a:pt x="251641" y="19995"/>
                    </a:cubicBezTo>
                    <a:lnTo>
                      <a:pt x="253107" y="20431"/>
                    </a:lnTo>
                    <a:cubicBezTo>
                      <a:pt x="254042" y="20712"/>
                      <a:pt x="255882" y="21211"/>
                      <a:pt x="256786" y="21678"/>
                    </a:cubicBezTo>
                    <a:cubicBezTo>
                      <a:pt x="256786" y="23487"/>
                      <a:pt x="255164" y="28382"/>
                      <a:pt x="245904" y="42225"/>
                    </a:cubicBezTo>
                    <a:lnTo>
                      <a:pt x="244252" y="44750"/>
                    </a:lnTo>
                    <a:cubicBezTo>
                      <a:pt x="231843" y="64424"/>
                      <a:pt x="210517" y="84284"/>
                      <a:pt x="190812" y="84284"/>
                    </a:cubicBezTo>
                    <a:cubicBezTo>
                      <a:pt x="184951" y="84284"/>
                      <a:pt x="179276" y="82507"/>
                      <a:pt x="174038" y="79077"/>
                    </a:cubicBezTo>
                    <a:cubicBezTo>
                      <a:pt x="170983" y="77113"/>
                      <a:pt x="167958" y="74432"/>
                      <a:pt x="164560" y="71439"/>
                    </a:cubicBezTo>
                    <a:lnTo>
                      <a:pt x="163001" y="70036"/>
                    </a:lnTo>
                    <a:cubicBezTo>
                      <a:pt x="157763" y="65421"/>
                      <a:pt x="151902" y="60121"/>
                      <a:pt x="143826" y="58406"/>
                    </a:cubicBezTo>
                    <a:cubicBezTo>
                      <a:pt x="140896" y="57783"/>
                      <a:pt x="137871" y="57409"/>
                      <a:pt x="134816" y="57409"/>
                    </a:cubicBezTo>
                    <a:cubicBezTo>
                      <a:pt x="129297" y="57409"/>
                      <a:pt x="124309" y="58562"/>
                      <a:pt x="120006" y="60776"/>
                    </a:cubicBezTo>
                    <a:cubicBezTo>
                      <a:pt x="114581" y="63582"/>
                      <a:pt x="110216" y="67230"/>
                      <a:pt x="105383" y="71439"/>
                    </a:cubicBezTo>
                    <a:cubicBezTo>
                      <a:pt x="102328" y="74182"/>
                      <a:pt x="99117" y="76989"/>
                      <a:pt x="95968" y="79077"/>
                    </a:cubicBezTo>
                    <a:cubicBezTo>
                      <a:pt x="90730" y="82507"/>
                      <a:pt x="85086" y="84284"/>
                      <a:pt x="79194" y="84284"/>
                    </a:cubicBezTo>
                    <a:cubicBezTo>
                      <a:pt x="59520" y="84284"/>
                      <a:pt x="38194" y="64424"/>
                      <a:pt x="25691" y="44625"/>
                    </a:cubicBezTo>
                    <a:lnTo>
                      <a:pt x="24070" y="42162"/>
                    </a:lnTo>
                    <a:cubicBezTo>
                      <a:pt x="14000" y="27166"/>
                      <a:pt x="13002" y="22645"/>
                      <a:pt x="12908" y="21897"/>
                    </a:cubicBezTo>
                    <a:cubicBezTo>
                      <a:pt x="13532" y="21398"/>
                      <a:pt x="15839" y="20743"/>
                      <a:pt x="16993" y="20431"/>
                    </a:cubicBezTo>
                    <a:lnTo>
                      <a:pt x="18614" y="19963"/>
                    </a:lnTo>
                    <a:cubicBezTo>
                      <a:pt x="24132" y="18124"/>
                      <a:pt x="29838" y="16565"/>
                      <a:pt x="35357" y="15037"/>
                    </a:cubicBezTo>
                    <a:lnTo>
                      <a:pt x="38100" y="14320"/>
                    </a:lnTo>
                    <a:cubicBezTo>
                      <a:pt x="48223" y="11576"/>
                      <a:pt x="57810" y="10518"/>
                      <a:pt x="66891" y="10518"/>
                    </a:cubicBezTo>
                    <a:cubicBezTo>
                      <a:pt x="79373" y="10518"/>
                      <a:pt x="90900" y="12517"/>
                      <a:pt x="101548" y="14881"/>
                    </a:cubicBezTo>
                    <a:cubicBezTo>
                      <a:pt x="106631" y="16035"/>
                      <a:pt x="111214" y="17002"/>
                      <a:pt x="115828" y="17781"/>
                    </a:cubicBezTo>
                    <a:cubicBezTo>
                      <a:pt x="121651" y="18793"/>
                      <a:pt x="127444" y="19316"/>
                      <a:pt x="133587" y="19316"/>
                    </a:cubicBezTo>
                    <a:cubicBezTo>
                      <a:pt x="143724" y="19316"/>
                      <a:pt x="154817" y="17891"/>
                      <a:pt x="168582" y="14881"/>
                    </a:cubicBezTo>
                    <a:cubicBezTo>
                      <a:pt x="179089" y="12543"/>
                      <a:pt x="190002" y="10173"/>
                      <a:pt x="202660" y="10173"/>
                    </a:cubicBezTo>
                    <a:close/>
                    <a:moveTo>
                      <a:pt x="66498" y="0"/>
                    </a:moveTo>
                    <a:cubicBezTo>
                      <a:pt x="56586" y="0"/>
                      <a:pt x="46056" y="1115"/>
                      <a:pt x="35138" y="4063"/>
                    </a:cubicBezTo>
                    <a:lnTo>
                      <a:pt x="32395" y="4811"/>
                    </a:lnTo>
                    <a:cubicBezTo>
                      <a:pt x="26720" y="6370"/>
                      <a:pt x="20828" y="7991"/>
                      <a:pt x="15278" y="9799"/>
                    </a:cubicBezTo>
                    <a:lnTo>
                      <a:pt x="13968" y="10267"/>
                    </a:lnTo>
                    <a:cubicBezTo>
                      <a:pt x="10850" y="11109"/>
                      <a:pt x="6174" y="12450"/>
                      <a:pt x="3960" y="16222"/>
                    </a:cubicBezTo>
                    <a:cubicBezTo>
                      <a:pt x="0" y="23050"/>
                      <a:pt x="4833" y="32684"/>
                      <a:pt x="15215" y="48117"/>
                    </a:cubicBezTo>
                    <a:lnTo>
                      <a:pt x="16774" y="50456"/>
                    </a:lnTo>
                    <a:cubicBezTo>
                      <a:pt x="29713" y="70940"/>
                      <a:pt x="53783" y="94885"/>
                      <a:pt x="79162" y="94885"/>
                    </a:cubicBezTo>
                    <a:cubicBezTo>
                      <a:pt x="87175" y="94885"/>
                      <a:pt x="94752" y="92578"/>
                      <a:pt x="101736" y="87963"/>
                    </a:cubicBezTo>
                    <a:cubicBezTo>
                      <a:pt x="105570" y="85469"/>
                      <a:pt x="109062" y="82414"/>
                      <a:pt x="112367" y="79452"/>
                    </a:cubicBezTo>
                    <a:cubicBezTo>
                      <a:pt x="116608" y="75741"/>
                      <a:pt x="120474" y="72468"/>
                      <a:pt x="124839" y="70254"/>
                    </a:cubicBezTo>
                    <a:cubicBezTo>
                      <a:pt x="127663" y="68793"/>
                      <a:pt x="131212" y="68082"/>
                      <a:pt x="134964" y="68082"/>
                    </a:cubicBezTo>
                    <a:cubicBezTo>
                      <a:pt x="137136" y="68082"/>
                      <a:pt x="139375" y="68320"/>
                      <a:pt x="141582" y="68789"/>
                    </a:cubicBezTo>
                    <a:cubicBezTo>
                      <a:pt x="146913" y="69942"/>
                      <a:pt x="151309" y="73871"/>
                      <a:pt x="155955" y="77986"/>
                    </a:cubicBezTo>
                    <a:lnTo>
                      <a:pt x="157732" y="79608"/>
                    </a:lnTo>
                    <a:cubicBezTo>
                      <a:pt x="161255" y="82663"/>
                      <a:pt x="164560" y="85594"/>
                      <a:pt x="168208" y="87963"/>
                    </a:cubicBezTo>
                    <a:cubicBezTo>
                      <a:pt x="175223" y="92578"/>
                      <a:pt x="182799" y="94885"/>
                      <a:pt x="190781" y="94885"/>
                    </a:cubicBezTo>
                    <a:cubicBezTo>
                      <a:pt x="216129" y="94885"/>
                      <a:pt x="240199" y="70940"/>
                      <a:pt x="253107" y="50518"/>
                    </a:cubicBezTo>
                    <a:lnTo>
                      <a:pt x="254666" y="48117"/>
                    </a:lnTo>
                    <a:cubicBezTo>
                      <a:pt x="264830" y="33027"/>
                      <a:pt x="269912" y="22957"/>
                      <a:pt x="265921" y="16191"/>
                    </a:cubicBezTo>
                    <a:cubicBezTo>
                      <a:pt x="263707" y="12418"/>
                      <a:pt x="259031" y="11078"/>
                      <a:pt x="255913" y="10236"/>
                    </a:cubicBezTo>
                    <a:lnTo>
                      <a:pt x="254759" y="9862"/>
                    </a:lnTo>
                    <a:cubicBezTo>
                      <a:pt x="249085" y="7991"/>
                      <a:pt x="243254" y="6401"/>
                      <a:pt x="237393" y="4811"/>
                    </a:cubicBezTo>
                    <a:lnTo>
                      <a:pt x="234680" y="4063"/>
                    </a:lnTo>
                    <a:cubicBezTo>
                      <a:pt x="223802" y="1115"/>
                      <a:pt x="213278" y="0"/>
                      <a:pt x="203358" y="0"/>
                    </a:cubicBezTo>
                    <a:cubicBezTo>
                      <a:pt x="189566" y="0"/>
                      <a:pt x="176940" y="2155"/>
                      <a:pt x="166150" y="4530"/>
                    </a:cubicBezTo>
                    <a:cubicBezTo>
                      <a:pt x="153168" y="7385"/>
                      <a:pt x="142847" y="8731"/>
                      <a:pt x="133495" y="8731"/>
                    </a:cubicBezTo>
                    <a:cubicBezTo>
                      <a:pt x="127932" y="8731"/>
                      <a:pt x="122713" y="8255"/>
                      <a:pt x="117481" y="7336"/>
                    </a:cubicBezTo>
                    <a:cubicBezTo>
                      <a:pt x="112960" y="6557"/>
                      <a:pt x="108564" y="5590"/>
                      <a:pt x="103637" y="4530"/>
                    </a:cubicBezTo>
                    <a:cubicBezTo>
                      <a:pt x="92865" y="2155"/>
                      <a:pt x="80279" y="0"/>
                      <a:pt x="66498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9" name="Google Shape;649;p66"/>
              <p:cNvSpPr/>
              <p:nvPr/>
            </p:nvSpPr>
            <p:spPr>
              <a:xfrm>
                <a:off x="1602950" y="2230025"/>
                <a:ext cx="1842675" cy="915100"/>
              </a:xfrm>
              <a:custGeom>
                <a:avLst/>
                <a:gdLst/>
                <a:ahLst/>
                <a:cxnLst/>
                <a:rect l="l" t="t" r="r" b="b"/>
                <a:pathLst>
                  <a:path w="73707" h="36604" extrusionOk="0">
                    <a:moveTo>
                      <a:pt x="36157" y="10673"/>
                    </a:moveTo>
                    <a:cubicBezTo>
                      <a:pt x="38457" y="10673"/>
                      <a:pt x="40786" y="10869"/>
                      <a:pt x="43089" y="11318"/>
                    </a:cubicBezTo>
                    <a:cubicBezTo>
                      <a:pt x="53315" y="13282"/>
                      <a:pt x="58398" y="19082"/>
                      <a:pt x="60861" y="23634"/>
                    </a:cubicBezTo>
                    <a:cubicBezTo>
                      <a:pt x="54057" y="25237"/>
                      <a:pt x="47995" y="26037"/>
                      <a:pt x="41965" y="26037"/>
                    </a:cubicBezTo>
                    <a:cubicBezTo>
                      <a:pt x="36858" y="26037"/>
                      <a:pt x="31774" y="25463"/>
                      <a:pt x="26284" y="24320"/>
                    </a:cubicBezTo>
                    <a:cubicBezTo>
                      <a:pt x="21108" y="23259"/>
                      <a:pt x="16681" y="19331"/>
                      <a:pt x="13875" y="16088"/>
                    </a:cubicBezTo>
                    <a:cubicBezTo>
                      <a:pt x="18827" y="13587"/>
                      <a:pt x="27280" y="10673"/>
                      <a:pt x="36157" y="10673"/>
                    </a:cubicBezTo>
                    <a:close/>
                    <a:moveTo>
                      <a:pt x="35513" y="0"/>
                    </a:moveTo>
                    <a:cubicBezTo>
                      <a:pt x="19393" y="0"/>
                      <a:pt x="6610" y="7733"/>
                      <a:pt x="3087" y="10102"/>
                    </a:cubicBezTo>
                    <a:cubicBezTo>
                      <a:pt x="717" y="11692"/>
                      <a:pt x="0" y="14904"/>
                      <a:pt x="1559" y="17304"/>
                    </a:cubicBezTo>
                    <a:cubicBezTo>
                      <a:pt x="3711" y="20734"/>
                      <a:pt x="11755" y="32145"/>
                      <a:pt x="24101" y="34702"/>
                    </a:cubicBezTo>
                    <a:cubicBezTo>
                      <a:pt x="30337" y="35980"/>
                      <a:pt x="35980" y="36604"/>
                      <a:pt x="41811" y="36604"/>
                    </a:cubicBezTo>
                    <a:cubicBezTo>
                      <a:pt x="50447" y="36604"/>
                      <a:pt x="59426" y="35201"/>
                      <a:pt x="69372" y="32301"/>
                    </a:cubicBezTo>
                    <a:cubicBezTo>
                      <a:pt x="72116" y="31491"/>
                      <a:pt x="73706" y="28685"/>
                      <a:pt x="72989" y="25910"/>
                    </a:cubicBezTo>
                    <a:cubicBezTo>
                      <a:pt x="71804" y="21077"/>
                      <a:pt x="66192" y="4958"/>
                      <a:pt x="45053" y="905"/>
                    </a:cubicBezTo>
                    <a:cubicBezTo>
                      <a:pt x="41935" y="312"/>
                      <a:pt x="38755" y="0"/>
                      <a:pt x="35513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0" name="Google Shape;650;p66"/>
              <p:cNvSpPr/>
              <p:nvPr/>
            </p:nvSpPr>
            <p:spPr>
              <a:xfrm>
                <a:off x="4210250" y="2230025"/>
                <a:ext cx="1842650" cy="913550"/>
              </a:xfrm>
              <a:custGeom>
                <a:avLst/>
                <a:gdLst/>
                <a:ahLst/>
                <a:cxnLst/>
                <a:rect l="l" t="t" r="r" b="b"/>
                <a:pathLst>
                  <a:path w="73706" h="36542" extrusionOk="0">
                    <a:moveTo>
                      <a:pt x="37503" y="10661"/>
                    </a:moveTo>
                    <a:cubicBezTo>
                      <a:pt x="46340" y="10661"/>
                      <a:pt x="54778" y="13512"/>
                      <a:pt x="59831" y="16088"/>
                    </a:cubicBezTo>
                    <a:cubicBezTo>
                      <a:pt x="57025" y="19331"/>
                      <a:pt x="52660" y="23259"/>
                      <a:pt x="47454" y="24320"/>
                    </a:cubicBezTo>
                    <a:cubicBezTo>
                      <a:pt x="41972" y="25476"/>
                      <a:pt x="36889" y="26057"/>
                      <a:pt x="31786" y="26057"/>
                    </a:cubicBezTo>
                    <a:cubicBezTo>
                      <a:pt x="25743" y="26057"/>
                      <a:pt x="19672" y="25242"/>
                      <a:pt x="12877" y="23602"/>
                    </a:cubicBezTo>
                    <a:cubicBezTo>
                      <a:pt x="15340" y="19082"/>
                      <a:pt x="20360" y="13282"/>
                      <a:pt x="30617" y="11287"/>
                    </a:cubicBezTo>
                    <a:cubicBezTo>
                      <a:pt x="32905" y="10851"/>
                      <a:pt x="35217" y="10661"/>
                      <a:pt x="37503" y="10661"/>
                    </a:cubicBezTo>
                    <a:close/>
                    <a:moveTo>
                      <a:pt x="38194" y="0"/>
                    </a:moveTo>
                    <a:cubicBezTo>
                      <a:pt x="34982" y="0"/>
                      <a:pt x="31771" y="312"/>
                      <a:pt x="28653" y="905"/>
                    </a:cubicBezTo>
                    <a:cubicBezTo>
                      <a:pt x="7576" y="4958"/>
                      <a:pt x="1964" y="21046"/>
                      <a:pt x="717" y="25878"/>
                    </a:cubicBezTo>
                    <a:cubicBezTo>
                      <a:pt x="0" y="28653"/>
                      <a:pt x="1621" y="31459"/>
                      <a:pt x="4365" y="32270"/>
                    </a:cubicBezTo>
                    <a:cubicBezTo>
                      <a:pt x="14311" y="35138"/>
                      <a:pt x="23322" y="36541"/>
                      <a:pt x="31927" y="36541"/>
                    </a:cubicBezTo>
                    <a:cubicBezTo>
                      <a:pt x="37788" y="36541"/>
                      <a:pt x="43432" y="35980"/>
                      <a:pt x="49667" y="34640"/>
                    </a:cubicBezTo>
                    <a:cubicBezTo>
                      <a:pt x="61858" y="32145"/>
                      <a:pt x="69996" y="20734"/>
                      <a:pt x="72178" y="17304"/>
                    </a:cubicBezTo>
                    <a:cubicBezTo>
                      <a:pt x="73706" y="14935"/>
                      <a:pt x="73020" y="11692"/>
                      <a:pt x="70619" y="10102"/>
                    </a:cubicBezTo>
                    <a:cubicBezTo>
                      <a:pt x="67065" y="7764"/>
                      <a:pt x="54251" y="0"/>
                      <a:pt x="38194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651" name="Google Shape;651;p66"/>
          <p:cNvGrpSpPr/>
          <p:nvPr/>
        </p:nvGrpSpPr>
        <p:grpSpPr>
          <a:xfrm>
            <a:off x="9717610" y="3445679"/>
            <a:ext cx="450731" cy="485639"/>
            <a:chOff x="4523150" y="2615000"/>
            <a:chExt cx="338048" cy="364229"/>
          </a:xfrm>
        </p:grpSpPr>
        <p:sp>
          <p:nvSpPr>
            <p:cNvPr id="652" name="Google Shape;652;p66"/>
            <p:cNvSpPr/>
            <p:nvPr/>
          </p:nvSpPr>
          <p:spPr>
            <a:xfrm>
              <a:off x="4523150" y="2615000"/>
              <a:ext cx="338048" cy="364229"/>
            </a:xfrm>
            <a:custGeom>
              <a:avLst/>
              <a:gdLst/>
              <a:ahLst/>
              <a:cxnLst/>
              <a:rect l="l" t="t" r="r" b="b"/>
              <a:pathLst>
                <a:path w="50286" h="60453" extrusionOk="0">
                  <a:moveTo>
                    <a:pt x="32538" y="32537"/>
                  </a:moveTo>
                  <a:lnTo>
                    <a:pt x="46634" y="32583"/>
                  </a:lnTo>
                  <a:lnTo>
                    <a:pt x="32538" y="46634"/>
                  </a:lnTo>
                  <a:lnTo>
                    <a:pt x="32538" y="32537"/>
                  </a:lnTo>
                  <a:close/>
                  <a:moveTo>
                    <a:pt x="48159" y="2172"/>
                  </a:moveTo>
                  <a:lnTo>
                    <a:pt x="48159" y="30411"/>
                  </a:lnTo>
                  <a:lnTo>
                    <a:pt x="31475" y="30411"/>
                  </a:lnTo>
                  <a:cubicBezTo>
                    <a:pt x="30874" y="30411"/>
                    <a:pt x="30412" y="30920"/>
                    <a:pt x="30412" y="31474"/>
                  </a:cubicBezTo>
                  <a:lnTo>
                    <a:pt x="30412" y="48159"/>
                  </a:lnTo>
                  <a:lnTo>
                    <a:pt x="2127" y="48159"/>
                  </a:lnTo>
                  <a:lnTo>
                    <a:pt x="2127" y="2172"/>
                  </a:lnTo>
                  <a:close/>
                  <a:moveTo>
                    <a:pt x="1064" y="0"/>
                  </a:moveTo>
                  <a:cubicBezTo>
                    <a:pt x="463" y="0"/>
                    <a:pt x="1" y="508"/>
                    <a:pt x="1" y="1063"/>
                  </a:cubicBezTo>
                  <a:lnTo>
                    <a:pt x="1" y="49222"/>
                  </a:lnTo>
                  <a:cubicBezTo>
                    <a:pt x="1" y="49823"/>
                    <a:pt x="463" y="50331"/>
                    <a:pt x="1064" y="50331"/>
                  </a:cubicBezTo>
                  <a:lnTo>
                    <a:pt x="31521" y="50331"/>
                  </a:lnTo>
                  <a:cubicBezTo>
                    <a:pt x="31660" y="50285"/>
                    <a:pt x="31799" y="50238"/>
                    <a:pt x="31937" y="50192"/>
                  </a:cubicBezTo>
                  <a:cubicBezTo>
                    <a:pt x="32076" y="50100"/>
                    <a:pt x="32168" y="50054"/>
                    <a:pt x="32261" y="49961"/>
                  </a:cubicBezTo>
                  <a:lnTo>
                    <a:pt x="50008" y="32214"/>
                  </a:lnTo>
                  <a:cubicBezTo>
                    <a:pt x="50101" y="32121"/>
                    <a:pt x="50147" y="32029"/>
                    <a:pt x="50193" y="31936"/>
                  </a:cubicBezTo>
                  <a:cubicBezTo>
                    <a:pt x="50285" y="31798"/>
                    <a:pt x="50285" y="31659"/>
                    <a:pt x="50285" y="31474"/>
                  </a:cubicBezTo>
                  <a:lnTo>
                    <a:pt x="50285" y="1063"/>
                  </a:lnTo>
                  <a:cubicBezTo>
                    <a:pt x="50285" y="508"/>
                    <a:pt x="49823" y="0"/>
                    <a:pt x="49222" y="0"/>
                  </a:cubicBezTo>
                  <a:close/>
                  <a:moveTo>
                    <a:pt x="46681" y="41815"/>
                  </a:moveTo>
                  <a:cubicBezTo>
                    <a:pt x="46149" y="41815"/>
                    <a:pt x="45618" y="42174"/>
                    <a:pt x="45618" y="42890"/>
                  </a:cubicBezTo>
                  <a:lnTo>
                    <a:pt x="45618" y="53243"/>
                  </a:lnTo>
                  <a:lnTo>
                    <a:pt x="3606" y="53243"/>
                  </a:lnTo>
                  <a:cubicBezTo>
                    <a:pt x="2173" y="53243"/>
                    <a:pt x="2173" y="55369"/>
                    <a:pt x="3606" y="55369"/>
                  </a:cubicBezTo>
                  <a:lnTo>
                    <a:pt x="46681" y="55369"/>
                  </a:lnTo>
                  <a:cubicBezTo>
                    <a:pt x="47281" y="55369"/>
                    <a:pt x="47744" y="54906"/>
                    <a:pt x="47744" y="54306"/>
                  </a:cubicBezTo>
                  <a:lnTo>
                    <a:pt x="47744" y="42890"/>
                  </a:lnTo>
                  <a:cubicBezTo>
                    <a:pt x="47744" y="42174"/>
                    <a:pt x="47212" y="41815"/>
                    <a:pt x="46681" y="41815"/>
                  </a:cubicBezTo>
                  <a:close/>
                  <a:moveTo>
                    <a:pt x="6148" y="58280"/>
                  </a:moveTo>
                  <a:cubicBezTo>
                    <a:pt x="4715" y="58280"/>
                    <a:pt x="4715" y="60453"/>
                    <a:pt x="6148" y="60453"/>
                  </a:cubicBezTo>
                  <a:lnTo>
                    <a:pt x="44139" y="60453"/>
                  </a:lnTo>
                  <a:cubicBezTo>
                    <a:pt x="45571" y="60453"/>
                    <a:pt x="45571" y="58280"/>
                    <a:pt x="44139" y="5828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3" name="Google Shape;653;p66"/>
            <p:cNvGrpSpPr/>
            <p:nvPr/>
          </p:nvGrpSpPr>
          <p:grpSpPr>
            <a:xfrm>
              <a:off x="4583188" y="2715443"/>
              <a:ext cx="217954" cy="82313"/>
              <a:chOff x="454025" y="1695875"/>
              <a:chExt cx="6747800" cy="2372125"/>
            </a:xfrm>
          </p:grpSpPr>
          <p:sp>
            <p:nvSpPr>
              <p:cNvPr id="654" name="Google Shape;654;p66"/>
              <p:cNvSpPr/>
              <p:nvPr/>
            </p:nvSpPr>
            <p:spPr>
              <a:xfrm>
                <a:off x="454025" y="1695875"/>
                <a:ext cx="6747800" cy="2372125"/>
              </a:xfrm>
              <a:custGeom>
                <a:avLst/>
                <a:gdLst/>
                <a:ahLst/>
                <a:cxnLst/>
                <a:rect l="l" t="t" r="r" b="b"/>
                <a:pathLst>
                  <a:path w="269912" h="94885" extrusionOk="0">
                    <a:moveTo>
                      <a:pt x="202660" y="10173"/>
                    </a:moveTo>
                    <a:cubicBezTo>
                      <a:pt x="212138" y="10173"/>
                      <a:pt x="221772" y="11514"/>
                      <a:pt x="231999" y="14320"/>
                    </a:cubicBezTo>
                    <a:lnTo>
                      <a:pt x="234805" y="15100"/>
                    </a:lnTo>
                    <a:cubicBezTo>
                      <a:pt x="240355" y="16596"/>
                      <a:pt x="246029" y="18155"/>
                      <a:pt x="251641" y="19995"/>
                    </a:cubicBezTo>
                    <a:lnTo>
                      <a:pt x="253107" y="20431"/>
                    </a:lnTo>
                    <a:cubicBezTo>
                      <a:pt x="254042" y="20712"/>
                      <a:pt x="255882" y="21211"/>
                      <a:pt x="256786" y="21678"/>
                    </a:cubicBezTo>
                    <a:cubicBezTo>
                      <a:pt x="256786" y="23487"/>
                      <a:pt x="255164" y="28382"/>
                      <a:pt x="245904" y="42225"/>
                    </a:cubicBezTo>
                    <a:lnTo>
                      <a:pt x="244252" y="44750"/>
                    </a:lnTo>
                    <a:cubicBezTo>
                      <a:pt x="231843" y="64424"/>
                      <a:pt x="210517" y="84284"/>
                      <a:pt x="190812" y="84284"/>
                    </a:cubicBezTo>
                    <a:cubicBezTo>
                      <a:pt x="184951" y="84284"/>
                      <a:pt x="179276" y="82507"/>
                      <a:pt x="174038" y="79077"/>
                    </a:cubicBezTo>
                    <a:cubicBezTo>
                      <a:pt x="170983" y="77113"/>
                      <a:pt x="167958" y="74432"/>
                      <a:pt x="164560" y="71439"/>
                    </a:cubicBezTo>
                    <a:lnTo>
                      <a:pt x="163001" y="70036"/>
                    </a:lnTo>
                    <a:cubicBezTo>
                      <a:pt x="157763" y="65421"/>
                      <a:pt x="151902" y="60121"/>
                      <a:pt x="143826" y="58406"/>
                    </a:cubicBezTo>
                    <a:cubicBezTo>
                      <a:pt x="140896" y="57783"/>
                      <a:pt x="137871" y="57409"/>
                      <a:pt x="134816" y="57409"/>
                    </a:cubicBezTo>
                    <a:cubicBezTo>
                      <a:pt x="129297" y="57409"/>
                      <a:pt x="124309" y="58562"/>
                      <a:pt x="120006" y="60776"/>
                    </a:cubicBezTo>
                    <a:cubicBezTo>
                      <a:pt x="114581" y="63582"/>
                      <a:pt x="110216" y="67230"/>
                      <a:pt x="105383" y="71439"/>
                    </a:cubicBezTo>
                    <a:cubicBezTo>
                      <a:pt x="102328" y="74182"/>
                      <a:pt x="99117" y="76989"/>
                      <a:pt x="95968" y="79077"/>
                    </a:cubicBezTo>
                    <a:cubicBezTo>
                      <a:pt x="90730" y="82507"/>
                      <a:pt x="85086" y="84284"/>
                      <a:pt x="79194" y="84284"/>
                    </a:cubicBezTo>
                    <a:cubicBezTo>
                      <a:pt x="59520" y="84284"/>
                      <a:pt x="38194" y="64424"/>
                      <a:pt x="25691" y="44625"/>
                    </a:cubicBezTo>
                    <a:lnTo>
                      <a:pt x="24070" y="42162"/>
                    </a:lnTo>
                    <a:cubicBezTo>
                      <a:pt x="14000" y="27166"/>
                      <a:pt x="13002" y="22645"/>
                      <a:pt x="12908" y="21897"/>
                    </a:cubicBezTo>
                    <a:cubicBezTo>
                      <a:pt x="13532" y="21398"/>
                      <a:pt x="15839" y="20743"/>
                      <a:pt x="16993" y="20431"/>
                    </a:cubicBezTo>
                    <a:lnTo>
                      <a:pt x="18614" y="19963"/>
                    </a:lnTo>
                    <a:cubicBezTo>
                      <a:pt x="24132" y="18124"/>
                      <a:pt x="29838" y="16565"/>
                      <a:pt x="35357" y="15037"/>
                    </a:cubicBezTo>
                    <a:lnTo>
                      <a:pt x="38100" y="14320"/>
                    </a:lnTo>
                    <a:cubicBezTo>
                      <a:pt x="48223" y="11576"/>
                      <a:pt x="57810" y="10518"/>
                      <a:pt x="66891" y="10518"/>
                    </a:cubicBezTo>
                    <a:cubicBezTo>
                      <a:pt x="79373" y="10518"/>
                      <a:pt x="90900" y="12517"/>
                      <a:pt x="101548" y="14881"/>
                    </a:cubicBezTo>
                    <a:cubicBezTo>
                      <a:pt x="106631" y="16035"/>
                      <a:pt x="111214" y="17002"/>
                      <a:pt x="115828" y="17781"/>
                    </a:cubicBezTo>
                    <a:cubicBezTo>
                      <a:pt x="121651" y="18793"/>
                      <a:pt x="127444" y="19316"/>
                      <a:pt x="133587" y="19316"/>
                    </a:cubicBezTo>
                    <a:cubicBezTo>
                      <a:pt x="143724" y="19316"/>
                      <a:pt x="154817" y="17891"/>
                      <a:pt x="168582" y="14881"/>
                    </a:cubicBezTo>
                    <a:cubicBezTo>
                      <a:pt x="179089" y="12543"/>
                      <a:pt x="190002" y="10173"/>
                      <a:pt x="202660" y="10173"/>
                    </a:cubicBezTo>
                    <a:close/>
                    <a:moveTo>
                      <a:pt x="66498" y="0"/>
                    </a:moveTo>
                    <a:cubicBezTo>
                      <a:pt x="56586" y="0"/>
                      <a:pt x="46056" y="1115"/>
                      <a:pt x="35138" y="4063"/>
                    </a:cubicBezTo>
                    <a:lnTo>
                      <a:pt x="32395" y="4811"/>
                    </a:lnTo>
                    <a:cubicBezTo>
                      <a:pt x="26720" y="6370"/>
                      <a:pt x="20828" y="7991"/>
                      <a:pt x="15278" y="9799"/>
                    </a:cubicBezTo>
                    <a:lnTo>
                      <a:pt x="13968" y="10267"/>
                    </a:lnTo>
                    <a:cubicBezTo>
                      <a:pt x="10850" y="11109"/>
                      <a:pt x="6174" y="12450"/>
                      <a:pt x="3960" y="16222"/>
                    </a:cubicBezTo>
                    <a:cubicBezTo>
                      <a:pt x="0" y="23050"/>
                      <a:pt x="4833" y="32684"/>
                      <a:pt x="15215" y="48117"/>
                    </a:cubicBezTo>
                    <a:lnTo>
                      <a:pt x="16774" y="50456"/>
                    </a:lnTo>
                    <a:cubicBezTo>
                      <a:pt x="29713" y="70940"/>
                      <a:pt x="53783" y="94885"/>
                      <a:pt x="79162" y="94885"/>
                    </a:cubicBezTo>
                    <a:cubicBezTo>
                      <a:pt x="87175" y="94885"/>
                      <a:pt x="94752" y="92578"/>
                      <a:pt x="101736" y="87963"/>
                    </a:cubicBezTo>
                    <a:cubicBezTo>
                      <a:pt x="105570" y="85469"/>
                      <a:pt x="109062" y="82414"/>
                      <a:pt x="112367" y="79452"/>
                    </a:cubicBezTo>
                    <a:cubicBezTo>
                      <a:pt x="116608" y="75741"/>
                      <a:pt x="120474" y="72468"/>
                      <a:pt x="124839" y="70254"/>
                    </a:cubicBezTo>
                    <a:cubicBezTo>
                      <a:pt x="127663" y="68793"/>
                      <a:pt x="131212" y="68082"/>
                      <a:pt x="134964" y="68082"/>
                    </a:cubicBezTo>
                    <a:cubicBezTo>
                      <a:pt x="137136" y="68082"/>
                      <a:pt x="139375" y="68320"/>
                      <a:pt x="141582" y="68789"/>
                    </a:cubicBezTo>
                    <a:cubicBezTo>
                      <a:pt x="146913" y="69942"/>
                      <a:pt x="151309" y="73871"/>
                      <a:pt x="155955" y="77986"/>
                    </a:cubicBezTo>
                    <a:lnTo>
                      <a:pt x="157732" y="79608"/>
                    </a:lnTo>
                    <a:cubicBezTo>
                      <a:pt x="161255" y="82663"/>
                      <a:pt x="164560" y="85594"/>
                      <a:pt x="168208" y="87963"/>
                    </a:cubicBezTo>
                    <a:cubicBezTo>
                      <a:pt x="175223" y="92578"/>
                      <a:pt x="182799" y="94885"/>
                      <a:pt x="190781" y="94885"/>
                    </a:cubicBezTo>
                    <a:cubicBezTo>
                      <a:pt x="216129" y="94885"/>
                      <a:pt x="240199" y="70940"/>
                      <a:pt x="253107" y="50518"/>
                    </a:cubicBezTo>
                    <a:lnTo>
                      <a:pt x="254666" y="48117"/>
                    </a:lnTo>
                    <a:cubicBezTo>
                      <a:pt x="264830" y="33027"/>
                      <a:pt x="269912" y="22957"/>
                      <a:pt x="265921" y="16191"/>
                    </a:cubicBezTo>
                    <a:cubicBezTo>
                      <a:pt x="263707" y="12418"/>
                      <a:pt x="259031" y="11078"/>
                      <a:pt x="255913" y="10236"/>
                    </a:cubicBezTo>
                    <a:lnTo>
                      <a:pt x="254759" y="9862"/>
                    </a:lnTo>
                    <a:cubicBezTo>
                      <a:pt x="249085" y="7991"/>
                      <a:pt x="243254" y="6401"/>
                      <a:pt x="237393" y="4811"/>
                    </a:cubicBezTo>
                    <a:lnTo>
                      <a:pt x="234680" y="4063"/>
                    </a:lnTo>
                    <a:cubicBezTo>
                      <a:pt x="223802" y="1115"/>
                      <a:pt x="213278" y="0"/>
                      <a:pt x="203358" y="0"/>
                    </a:cubicBezTo>
                    <a:cubicBezTo>
                      <a:pt x="189566" y="0"/>
                      <a:pt x="176940" y="2155"/>
                      <a:pt x="166150" y="4530"/>
                    </a:cubicBezTo>
                    <a:cubicBezTo>
                      <a:pt x="153168" y="7385"/>
                      <a:pt x="142847" y="8731"/>
                      <a:pt x="133495" y="8731"/>
                    </a:cubicBezTo>
                    <a:cubicBezTo>
                      <a:pt x="127932" y="8731"/>
                      <a:pt x="122713" y="8255"/>
                      <a:pt x="117481" y="7336"/>
                    </a:cubicBezTo>
                    <a:cubicBezTo>
                      <a:pt x="112960" y="6557"/>
                      <a:pt x="108564" y="5590"/>
                      <a:pt x="103637" y="4530"/>
                    </a:cubicBezTo>
                    <a:cubicBezTo>
                      <a:pt x="92865" y="2155"/>
                      <a:pt x="80279" y="0"/>
                      <a:pt x="66498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5" name="Google Shape;655;p66"/>
              <p:cNvSpPr/>
              <p:nvPr/>
            </p:nvSpPr>
            <p:spPr>
              <a:xfrm>
                <a:off x="1602950" y="2230025"/>
                <a:ext cx="1842675" cy="915100"/>
              </a:xfrm>
              <a:custGeom>
                <a:avLst/>
                <a:gdLst/>
                <a:ahLst/>
                <a:cxnLst/>
                <a:rect l="l" t="t" r="r" b="b"/>
                <a:pathLst>
                  <a:path w="73707" h="36604" extrusionOk="0">
                    <a:moveTo>
                      <a:pt x="36157" y="10673"/>
                    </a:moveTo>
                    <a:cubicBezTo>
                      <a:pt x="38457" y="10673"/>
                      <a:pt x="40786" y="10869"/>
                      <a:pt x="43089" y="11318"/>
                    </a:cubicBezTo>
                    <a:cubicBezTo>
                      <a:pt x="53315" y="13282"/>
                      <a:pt x="58398" y="19082"/>
                      <a:pt x="60861" y="23634"/>
                    </a:cubicBezTo>
                    <a:cubicBezTo>
                      <a:pt x="54057" y="25237"/>
                      <a:pt x="47995" y="26037"/>
                      <a:pt x="41965" y="26037"/>
                    </a:cubicBezTo>
                    <a:cubicBezTo>
                      <a:pt x="36858" y="26037"/>
                      <a:pt x="31774" y="25463"/>
                      <a:pt x="26284" y="24320"/>
                    </a:cubicBezTo>
                    <a:cubicBezTo>
                      <a:pt x="21108" y="23259"/>
                      <a:pt x="16681" y="19331"/>
                      <a:pt x="13875" y="16088"/>
                    </a:cubicBezTo>
                    <a:cubicBezTo>
                      <a:pt x="18827" y="13587"/>
                      <a:pt x="27280" y="10673"/>
                      <a:pt x="36157" y="10673"/>
                    </a:cubicBezTo>
                    <a:close/>
                    <a:moveTo>
                      <a:pt x="35513" y="0"/>
                    </a:moveTo>
                    <a:cubicBezTo>
                      <a:pt x="19393" y="0"/>
                      <a:pt x="6610" y="7733"/>
                      <a:pt x="3087" y="10102"/>
                    </a:cubicBezTo>
                    <a:cubicBezTo>
                      <a:pt x="717" y="11692"/>
                      <a:pt x="0" y="14904"/>
                      <a:pt x="1559" y="17304"/>
                    </a:cubicBezTo>
                    <a:cubicBezTo>
                      <a:pt x="3711" y="20734"/>
                      <a:pt x="11755" y="32145"/>
                      <a:pt x="24101" y="34702"/>
                    </a:cubicBezTo>
                    <a:cubicBezTo>
                      <a:pt x="30337" y="35980"/>
                      <a:pt x="35980" y="36604"/>
                      <a:pt x="41811" y="36604"/>
                    </a:cubicBezTo>
                    <a:cubicBezTo>
                      <a:pt x="50447" y="36604"/>
                      <a:pt x="59426" y="35201"/>
                      <a:pt x="69372" y="32301"/>
                    </a:cubicBezTo>
                    <a:cubicBezTo>
                      <a:pt x="72116" y="31491"/>
                      <a:pt x="73706" y="28685"/>
                      <a:pt x="72989" y="25910"/>
                    </a:cubicBezTo>
                    <a:cubicBezTo>
                      <a:pt x="71804" y="21077"/>
                      <a:pt x="66192" y="4958"/>
                      <a:pt x="45053" y="905"/>
                    </a:cubicBezTo>
                    <a:cubicBezTo>
                      <a:pt x="41935" y="312"/>
                      <a:pt x="38755" y="0"/>
                      <a:pt x="35513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6" name="Google Shape;656;p66"/>
              <p:cNvSpPr/>
              <p:nvPr/>
            </p:nvSpPr>
            <p:spPr>
              <a:xfrm>
                <a:off x="4210250" y="2230025"/>
                <a:ext cx="1842650" cy="913550"/>
              </a:xfrm>
              <a:custGeom>
                <a:avLst/>
                <a:gdLst/>
                <a:ahLst/>
                <a:cxnLst/>
                <a:rect l="l" t="t" r="r" b="b"/>
                <a:pathLst>
                  <a:path w="73706" h="36542" extrusionOk="0">
                    <a:moveTo>
                      <a:pt x="37503" y="10661"/>
                    </a:moveTo>
                    <a:cubicBezTo>
                      <a:pt x="46340" y="10661"/>
                      <a:pt x="54778" y="13512"/>
                      <a:pt x="59831" y="16088"/>
                    </a:cubicBezTo>
                    <a:cubicBezTo>
                      <a:pt x="57025" y="19331"/>
                      <a:pt x="52660" y="23259"/>
                      <a:pt x="47454" y="24320"/>
                    </a:cubicBezTo>
                    <a:cubicBezTo>
                      <a:pt x="41972" y="25476"/>
                      <a:pt x="36889" y="26057"/>
                      <a:pt x="31786" y="26057"/>
                    </a:cubicBezTo>
                    <a:cubicBezTo>
                      <a:pt x="25743" y="26057"/>
                      <a:pt x="19672" y="25242"/>
                      <a:pt x="12877" y="23602"/>
                    </a:cubicBezTo>
                    <a:cubicBezTo>
                      <a:pt x="15340" y="19082"/>
                      <a:pt x="20360" y="13282"/>
                      <a:pt x="30617" y="11287"/>
                    </a:cubicBezTo>
                    <a:cubicBezTo>
                      <a:pt x="32905" y="10851"/>
                      <a:pt x="35217" y="10661"/>
                      <a:pt x="37503" y="10661"/>
                    </a:cubicBezTo>
                    <a:close/>
                    <a:moveTo>
                      <a:pt x="38194" y="0"/>
                    </a:moveTo>
                    <a:cubicBezTo>
                      <a:pt x="34982" y="0"/>
                      <a:pt x="31771" y="312"/>
                      <a:pt x="28653" y="905"/>
                    </a:cubicBezTo>
                    <a:cubicBezTo>
                      <a:pt x="7576" y="4958"/>
                      <a:pt x="1964" y="21046"/>
                      <a:pt x="717" y="25878"/>
                    </a:cubicBezTo>
                    <a:cubicBezTo>
                      <a:pt x="0" y="28653"/>
                      <a:pt x="1621" y="31459"/>
                      <a:pt x="4365" y="32270"/>
                    </a:cubicBezTo>
                    <a:cubicBezTo>
                      <a:pt x="14311" y="35138"/>
                      <a:pt x="23322" y="36541"/>
                      <a:pt x="31927" y="36541"/>
                    </a:cubicBezTo>
                    <a:cubicBezTo>
                      <a:pt x="37788" y="36541"/>
                      <a:pt x="43432" y="35980"/>
                      <a:pt x="49667" y="34640"/>
                    </a:cubicBezTo>
                    <a:cubicBezTo>
                      <a:pt x="61858" y="32145"/>
                      <a:pt x="69996" y="20734"/>
                      <a:pt x="72178" y="17304"/>
                    </a:cubicBezTo>
                    <a:cubicBezTo>
                      <a:pt x="73706" y="14935"/>
                      <a:pt x="73020" y="11692"/>
                      <a:pt x="70619" y="10102"/>
                    </a:cubicBezTo>
                    <a:cubicBezTo>
                      <a:pt x="67065" y="7764"/>
                      <a:pt x="54251" y="0"/>
                      <a:pt x="38194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657" name="Google Shape;657;p66"/>
          <p:cNvGrpSpPr/>
          <p:nvPr/>
        </p:nvGrpSpPr>
        <p:grpSpPr>
          <a:xfrm>
            <a:off x="7016674" y="3968916"/>
            <a:ext cx="450731" cy="485639"/>
            <a:chOff x="4523150" y="2615000"/>
            <a:chExt cx="338048" cy="364229"/>
          </a:xfrm>
        </p:grpSpPr>
        <p:sp>
          <p:nvSpPr>
            <p:cNvPr id="658" name="Google Shape;658;p66"/>
            <p:cNvSpPr/>
            <p:nvPr/>
          </p:nvSpPr>
          <p:spPr>
            <a:xfrm>
              <a:off x="4523150" y="2615000"/>
              <a:ext cx="338048" cy="364229"/>
            </a:xfrm>
            <a:custGeom>
              <a:avLst/>
              <a:gdLst/>
              <a:ahLst/>
              <a:cxnLst/>
              <a:rect l="l" t="t" r="r" b="b"/>
              <a:pathLst>
                <a:path w="50286" h="60453" extrusionOk="0">
                  <a:moveTo>
                    <a:pt x="32538" y="32537"/>
                  </a:moveTo>
                  <a:lnTo>
                    <a:pt x="46634" y="32583"/>
                  </a:lnTo>
                  <a:lnTo>
                    <a:pt x="32538" y="46634"/>
                  </a:lnTo>
                  <a:lnTo>
                    <a:pt x="32538" y="32537"/>
                  </a:lnTo>
                  <a:close/>
                  <a:moveTo>
                    <a:pt x="48159" y="2172"/>
                  </a:moveTo>
                  <a:lnTo>
                    <a:pt x="48159" y="30411"/>
                  </a:lnTo>
                  <a:lnTo>
                    <a:pt x="31475" y="30411"/>
                  </a:lnTo>
                  <a:cubicBezTo>
                    <a:pt x="30874" y="30411"/>
                    <a:pt x="30412" y="30920"/>
                    <a:pt x="30412" y="31474"/>
                  </a:cubicBezTo>
                  <a:lnTo>
                    <a:pt x="30412" y="48159"/>
                  </a:lnTo>
                  <a:lnTo>
                    <a:pt x="2127" y="48159"/>
                  </a:lnTo>
                  <a:lnTo>
                    <a:pt x="2127" y="2172"/>
                  </a:lnTo>
                  <a:close/>
                  <a:moveTo>
                    <a:pt x="1064" y="0"/>
                  </a:moveTo>
                  <a:cubicBezTo>
                    <a:pt x="463" y="0"/>
                    <a:pt x="1" y="508"/>
                    <a:pt x="1" y="1063"/>
                  </a:cubicBezTo>
                  <a:lnTo>
                    <a:pt x="1" y="49222"/>
                  </a:lnTo>
                  <a:cubicBezTo>
                    <a:pt x="1" y="49823"/>
                    <a:pt x="463" y="50331"/>
                    <a:pt x="1064" y="50331"/>
                  </a:cubicBezTo>
                  <a:lnTo>
                    <a:pt x="31521" y="50331"/>
                  </a:lnTo>
                  <a:cubicBezTo>
                    <a:pt x="31660" y="50285"/>
                    <a:pt x="31799" y="50238"/>
                    <a:pt x="31937" y="50192"/>
                  </a:cubicBezTo>
                  <a:cubicBezTo>
                    <a:pt x="32076" y="50100"/>
                    <a:pt x="32168" y="50054"/>
                    <a:pt x="32261" y="49961"/>
                  </a:cubicBezTo>
                  <a:lnTo>
                    <a:pt x="50008" y="32214"/>
                  </a:lnTo>
                  <a:cubicBezTo>
                    <a:pt x="50101" y="32121"/>
                    <a:pt x="50147" y="32029"/>
                    <a:pt x="50193" y="31936"/>
                  </a:cubicBezTo>
                  <a:cubicBezTo>
                    <a:pt x="50285" y="31798"/>
                    <a:pt x="50285" y="31659"/>
                    <a:pt x="50285" y="31474"/>
                  </a:cubicBezTo>
                  <a:lnTo>
                    <a:pt x="50285" y="1063"/>
                  </a:lnTo>
                  <a:cubicBezTo>
                    <a:pt x="50285" y="508"/>
                    <a:pt x="49823" y="0"/>
                    <a:pt x="49222" y="0"/>
                  </a:cubicBezTo>
                  <a:close/>
                  <a:moveTo>
                    <a:pt x="46681" y="41815"/>
                  </a:moveTo>
                  <a:cubicBezTo>
                    <a:pt x="46149" y="41815"/>
                    <a:pt x="45618" y="42174"/>
                    <a:pt x="45618" y="42890"/>
                  </a:cubicBezTo>
                  <a:lnTo>
                    <a:pt x="45618" y="53243"/>
                  </a:lnTo>
                  <a:lnTo>
                    <a:pt x="3606" y="53243"/>
                  </a:lnTo>
                  <a:cubicBezTo>
                    <a:pt x="2173" y="53243"/>
                    <a:pt x="2173" y="55369"/>
                    <a:pt x="3606" y="55369"/>
                  </a:cubicBezTo>
                  <a:lnTo>
                    <a:pt x="46681" y="55369"/>
                  </a:lnTo>
                  <a:cubicBezTo>
                    <a:pt x="47281" y="55369"/>
                    <a:pt x="47744" y="54906"/>
                    <a:pt x="47744" y="54306"/>
                  </a:cubicBezTo>
                  <a:lnTo>
                    <a:pt x="47744" y="42890"/>
                  </a:lnTo>
                  <a:cubicBezTo>
                    <a:pt x="47744" y="42174"/>
                    <a:pt x="47212" y="41815"/>
                    <a:pt x="46681" y="41815"/>
                  </a:cubicBezTo>
                  <a:close/>
                  <a:moveTo>
                    <a:pt x="6148" y="58280"/>
                  </a:moveTo>
                  <a:cubicBezTo>
                    <a:pt x="4715" y="58280"/>
                    <a:pt x="4715" y="60453"/>
                    <a:pt x="6148" y="60453"/>
                  </a:cubicBezTo>
                  <a:lnTo>
                    <a:pt x="44139" y="60453"/>
                  </a:lnTo>
                  <a:cubicBezTo>
                    <a:pt x="45571" y="60453"/>
                    <a:pt x="45571" y="58280"/>
                    <a:pt x="44139" y="5828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66"/>
            <p:cNvGrpSpPr/>
            <p:nvPr/>
          </p:nvGrpSpPr>
          <p:grpSpPr>
            <a:xfrm>
              <a:off x="4583188" y="2715443"/>
              <a:ext cx="217954" cy="82313"/>
              <a:chOff x="454025" y="1695875"/>
              <a:chExt cx="6747800" cy="2372125"/>
            </a:xfrm>
          </p:grpSpPr>
          <p:sp>
            <p:nvSpPr>
              <p:cNvPr id="660" name="Google Shape;660;p66"/>
              <p:cNvSpPr/>
              <p:nvPr/>
            </p:nvSpPr>
            <p:spPr>
              <a:xfrm>
                <a:off x="454025" y="1695875"/>
                <a:ext cx="6747800" cy="2372125"/>
              </a:xfrm>
              <a:custGeom>
                <a:avLst/>
                <a:gdLst/>
                <a:ahLst/>
                <a:cxnLst/>
                <a:rect l="l" t="t" r="r" b="b"/>
                <a:pathLst>
                  <a:path w="269912" h="94885" extrusionOk="0">
                    <a:moveTo>
                      <a:pt x="202660" y="10173"/>
                    </a:moveTo>
                    <a:cubicBezTo>
                      <a:pt x="212138" y="10173"/>
                      <a:pt x="221772" y="11514"/>
                      <a:pt x="231999" y="14320"/>
                    </a:cubicBezTo>
                    <a:lnTo>
                      <a:pt x="234805" y="15100"/>
                    </a:lnTo>
                    <a:cubicBezTo>
                      <a:pt x="240355" y="16596"/>
                      <a:pt x="246029" y="18155"/>
                      <a:pt x="251641" y="19995"/>
                    </a:cubicBezTo>
                    <a:lnTo>
                      <a:pt x="253107" y="20431"/>
                    </a:lnTo>
                    <a:cubicBezTo>
                      <a:pt x="254042" y="20712"/>
                      <a:pt x="255882" y="21211"/>
                      <a:pt x="256786" y="21678"/>
                    </a:cubicBezTo>
                    <a:cubicBezTo>
                      <a:pt x="256786" y="23487"/>
                      <a:pt x="255164" y="28382"/>
                      <a:pt x="245904" y="42225"/>
                    </a:cubicBezTo>
                    <a:lnTo>
                      <a:pt x="244252" y="44750"/>
                    </a:lnTo>
                    <a:cubicBezTo>
                      <a:pt x="231843" y="64424"/>
                      <a:pt x="210517" y="84284"/>
                      <a:pt x="190812" y="84284"/>
                    </a:cubicBezTo>
                    <a:cubicBezTo>
                      <a:pt x="184951" y="84284"/>
                      <a:pt x="179276" y="82507"/>
                      <a:pt x="174038" y="79077"/>
                    </a:cubicBezTo>
                    <a:cubicBezTo>
                      <a:pt x="170983" y="77113"/>
                      <a:pt x="167958" y="74432"/>
                      <a:pt x="164560" y="71439"/>
                    </a:cubicBezTo>
                    <a:lnTo>
                      <a:pt x="163001" y="70036"/>
                    </a:lnTo>
                    <a:cubicBezTo>
                      <a:pt x="157763" y="65421"/>
                      <a:pt x="151902" y="60121"/>
                      <a:pt x="143826" y="58406"/>
                    </a:cubicBezTo>
                    <a:cubicBezTo>
                      <a:pt x="140896" y="57783"/>
                      <a:pt x="137871" y="57409"/>
                      <a:pt x="134816" y="57409"/>
                    </a:cubicBezTo>
                    <a:cubicBezTo>
                      <a:pt x="129297" y="57409"/>
                      <a:pt x="124309" y="58562"/>
                      <a:pt x="120006" y="60776"/>
                    </a:cubicBezTo>
                    <a:cubicBezTo>
                      <a:pt x="114581" y="63582"/>
                      <a:pt x="110216" y="67230"/>
                      <a:pt x="105383" y="71439"/>
                    </a:cubicBezTo>
                    <a:cubicBezTo>
                      <a:pt x="102328" y="74182"/>
                      <a:pt x="99117" y="76989"/>
                      <a:pt x="95968" y="79077"/>
                    </a:cubicBezTo>
                    <a:cubicBezTo>
                      <a:pt x="90730" y="82507"/>
                      <a:pt x="85086" y="84284"/>
                      <a:pt x="79194" y="84284"/>
                    </a:cubicBezTo>
                    <a:cubicBezTo>
                      <a:pt x="59520" y="84284"/>
                      <a:pt x="38194" y="64424"/>
                      <a:pt x="25691" y="44625"/>
                    </a:cubicBezTo>
                    <a:lnTo>
                      <a:pt x="24070" y="42162"/>
                    </a:lnTo>
                    <a:cubicBezTo>
                      <a:pt x="14000" y="27166"/>
                      <a:pt x="13002" y="22645"/>
                      <a:pt x="12908" y="21897"/>
                    </a:cubicBezTo>
                    <a:cubicBezTo>
                      <a:pt x="13532" y="21398"/>
                      <a:pt x="15839" y="20743"/>
                      <a:pt x="16993" y="20431"/>
                    </a:cubicBezTo>
                    <a:lnTo>
                      <a:pt x="18614" y="19963"/>
                    </a:lnTo>
                    <a:cubicBezTo>
                      <a:pt x="24132" y="18124"/>
                      <a:pt x="29838" y="16565"/>
                      <a:pt x="35357" y="15037"/>
                    </a:cubicBezTo>
                    <a:lnTo>
                      <a:pt x="38100" y="14320"/>
                    </a:lnTo>
                    <a:cubicBezTo>
                      <a:pt x="48223" y="11576"/>
                      <a:pt x="57810" y="10518"/>
                      <a:pt x="66891" y="10518"/>
                    </a:cubicBezTo>
                    <a:cubicBezTo>
                      <a:pt x="79373" y="10518"/>
                      <a:pt x="90900" y="12517"/>
                      <a:pt x="101548" y="14881"/>
                    </a:cubicBezTo>
                    <a:cubicBezTo>
                      <a:pt x="106631" y="16035"/>
                      <a:pt x="111214" y="17002"/>
                      <a:pt x="115828" y="17781"/>
                    </a:cubicBezTo>
                    <a:cubicBezTo>
                      <a:pt x="121651" y="18793"/>
                      <a:pt x="127444" y="19316"/>
                      <a:pt x="133587" y="19316"/>
                    </a:cubicBezTo>
                    <a:cubicBezTo>
                      <a:pt x="143724" y="19316"/>
                      <a:pt x="154817" y="17891"/>
                      <a:pt x="168582" y="14881"/>
                    </a:cubicBezTo>
                    <a:cubicBezTo>
                      <a:pt x="179089" y="12543"/>
                      <a:pt x="190002" y="10173"/>
                      <a:pt x="202660" y="10173"/>
                    </a:cubicBezTo>
                    <a:close/>
                    <a:moveTo>
                      <a:pt x="66498" y="0"/>
                    </a:moveTo>
                    <a:cubicBezTo>
                      <a:pt x="56586" y="0"/>
                      <a:pt x="46056" y="1115"/>
                      <a:pt x="35138" y="4063"/>
                    </a:cubicBezTo>
                    <a:lnTo>
                      <a:pt x="32395" y="4811"/>
                    </a:lnTo>
                    <a:cubicBezTo>
                      <a:pt x="26720" y="6370"/>
                      <a:pt x="20828" y="7991"/>
                      <a:pt x="15278" y="9799"/>
                    </a:cubicBezTo>
                    <a:lnTo>
                      <a:pt x="13968" y="10267"/>
                    </a:lnTo>
                    <a:cubicBezTo>
                      <a:pt x="10850" y="11109"/>
                      <a:pt x="6174" y="12450"/>
                      <a:pt x="3960" y="16222"/>
                    </a:cubicBezTo>
                    <a:cubicBezTo>
                      <a:pt x="0" y="23050"/>
                      <a:pt x="4833" y="32684"/>
                      <a:pt x="15215" y="48117"/>
                    </a:cubicBezTo>
                    <a:lnTo>
                      <a:pt x="16774" y="50456"/>
                    </a:lnTo>
                    <a:cubicBezTo>
                      <a:pt x="29713" y="70940"/>
                      <a:pt x="53783" y="94885"/>
                      <a:pt x="79162" y="94885"/>
                    </a:cubicBezTo>
                    <a:cubicBezTo>
                      <a:pt x="87175" y="94885"/>
                      <a:pt x="94752" y="92578"/>
                      <a:pt x="101736" y="87963"/>
                    </a:cubicBezTo>
                    <a:cubicBezTo>
                      <a:pt x="105570" y="85469"/>
                      <a:pt x="109062" y="82414"/>
                      <a:pt x="112367" y="79452"/>
                    </a:cubicBezTo>
                    <a:cubicBezTo>
                      <a:pt x="116608" y="75741"/>
                      <a:pt x="120474" y="72468"/>
                      <a:pt x="124839" y="70254"/>
                    </a:cubicBezTo>
                    <a:cubicBezTo>
                      <a:pt x="127663" y="68793"/>
                      <a:pt x="131212" y="68082"/>
                      <a:pt x="134964" y="68082"/>
                    </a:cubicBezTo>
                    <a:cubicBezTo>
                      <a:pt x="137136" y="68082"/>
                      <a:pt x="139375" y="68320"/>
                      <a:pt x="141582" y="68789"/>
                    </a:cubicBezTo>
                    <a:cubicBezTo>
                      <a:pt x="146913" y="69942"/>
                      <a:pt x="151309" y="73871"/>
                      <a:pt x="155955" y="77986"/>
                    </a:cubicBezTo>
                    <a:lnTo>
                      <a:pt x="157732" y="79608"/>
                    </a:lnTo>
                    <a:cubicBezTo>
                      <a:pt x="161255" y="82663"/>
                      <a:pt x="164560" y="85594"/>
                      <a:pt x="168208" y="87963"/>
                    </a:cubicBezTo>
                    <a:cubicBezTo>
                      <a:pt x="175223" y="92578"/>
                      <a:pt x="182799" y="94885"/>
                      <a:pt x="190781" y="94885"/>
                    </a:cubicBezTo>
                    <a:cubicBezTo>
                      <a:pt x="216129" y="94885"/>
                      <a:pt x="240199" y="70940"/>
                      <a:pt x="253107" y="50518"/>
                    </a:cubicBezTo>
                    <a:lnTo>
                      <a:pt x="254666" y="48117"/>
                    </a:lnTo>
                    <a:cubicBezTo>
                      <a:pt x="264830" y="33027"/>
                      <a:pt x="269912" y="22957"/>
                      <a:pt x="265921" y="16191"/>
                    </a:cubicBezTo>
                    <a:cubicBezTo>
                      <a:pt x="263707" y="12418"/>
                      <a:pt x="259031" y="11078"/>
                      <a:pt x="255913" y="10236"/>
                    </a:cubicBezTo>
                    <a:lnTo>
                      <a:pt x="254759" y="9862"/>
                    </a:lnTo>
                    <a:cubicBezTo>
                      <a:pt x="249085" y="7991"/>
                      <a:pt x="243254" y="6401"/>
                      <a:pt x="237393" y="4811"/>
                    </a:cubicBezTo>
                    <a:lnTo>
                      <a:pt x="234680" y="4063"/>
                    </a:lnTo>
                    <a:cubicBezTo>
                      <a:pt x="223802" y="1115"/>
                      <a:pt x="213278" y="0"/>
                      <a:pt x="203358" y="0"/>
                    </a:cubicBezTo>
                    <a:cubicBezTo>
                      <a:pt x="189566" y="0"/>
                      <a:pt x="176940" y="2155"/>
                      <a:pt x="166150" y="4530"/>
                    </a:cubicBezTo>
                    <a:cubicBezTo>
                      <a:pt x="153168" y="7385"/>
                      <a:pt x="142847" y="8731"/>
                      <a:pt x="133495" y="8731"/>
                    </a:cubicBezTo>
                    <a:cubicBezTo>
                      <a:pt x="127932" y="8731"/>
                      <a:pt x="122713" y="8255"/>
                      <a:pt x="117481" y="7336"/>
                    </a:cubicBezTo>
                    <a:cubicBezTo>
                      <a:pt x="112960" y="6557"/>
                      <a:pt x="108564" y="5590"/>
                      <a:pt x="103637" y="4530"/>
                    </a:cubicBezTo>
                    <a:cubicBezTo>
                      <a:pt x="92865" y="2155"/>
                      <a:pt x="80279" y="0"/>
                      <a:pt x="66498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1" name="Google Shape;661;p66"/>
              <p:cNvSpPr/>
              <p:nvPr/>
            </p:nvSpPr>
            <p:spPr>
              <a:xfrm>
                <a:off x="1602950" y="2230025"/>
                <a:ext cx="1842675" cy="915100"/>
              </a:xfrm>
              <a:custGeom>
                <a:avLst/>
                <a:gdLst/>
                <a:ahLst/>
                <a:cxnLst/>
                <a:rect l="l" t="t" r="r" b="b"/>
                <a:pathLst>
                  <a:path w="73707" h="36604" extrusionOk="0">
                    <a:moveTo>
                      <a:pt x="36157" y="10673"/>
                    </a:moveTo>
                    <a:cubicBezTo>
                      <a:pt x="38457" y="10673"/>
                      <a:pt x="40786" y="10869"/>
                      <a:pt x="43089" y="11318"/>
                    </a:cubicBezTo>
                    <a:cubicBezTo>
                      <a:pt x="53315" y="13282"/>
                      <a:pt x="58398" y="19082"/>
                      <a:pt x="60861" y="23634"/>
                    </a:cubicBezTo>
                    <a:cubicBezTo>
                      <a:pt x="54057" y="25237"/>
                      <a:pt x="47995" y="26037"/>
                      <a:pt x="41965" y="26037"/>
                    </a:cubicBezTo>
                    <a:cubicBezTo>
                      <a:pt x="36858" y="26037"/>
                      <a:pt x="31774" y="25463"/>
                      <a:pt x="26284" y="24320"/>
                    </a:cubicBezTo>
                    <a:cubicBezTo>
                      <a:pt x="21108" y="23259"/>
                      <a:pt x="16681" y="19331"/>
                      <a:pt x="13875" y="16088"/>
                    </a:cubicBezTo>
                    <a:cubicBezTo>
                      <a:pt x="18827" y="13587"/>
                      <a:pt x="27280" y="10673"/>
                      <a:pt x="36157" y="10673"/>
                    </a:cubicBezTo>
                    <a:close/>
                    <a:moveTo>
                      <a:pt x="35513" y="0"/>
                    </a:moveTo>
                    <a:cubicBezTo>
                      <a:pt x="19393" y="0"/>
                      <a:pt x="6610" y="7733"/>
                      <a:pt x="3087" y="10102"/>
                    </a:cubicBezTo>
                    <a:cubicBezTo>
                      <a:pt x="717" y="11692"/>
                      <a:pt x="0" y="14904"/>
                      <a:pt x="1559" y="17304"/>
                    </a:cubicBezTo>
                    <a:cubicBezTo>
                      <a:pt x="3711" y="20734"/>
                      <a:pt x="11755" y="32145"/>
                      <a:pt x="24101" y="34702"/>
                    </a:cubicBezTo>
                    <a:cubicBezTo>
                      <a:pt x="30337" y="35980"/>
                      <a:pt x="35980" y="36604"/>
                      <a:pt x="41811" y="36604"/>
                    </a:cubicBezTo>
                    <a:cubicBezTo>
                      <a:pt x="50447" y="36604"/>
                      <a:pt x="59426" y="35201"/>
                      <a:pt x="69372" y="32301"/>
                    </a:cubicBezTo>
                    <a:cubicBezTo>
                      <a:pt x="72116" y="31491"/>
                      <a:pt x="73706" y="28685"/>
                      <a:pt x="72989" y="25910"/>
                    </a:cubicBezTo>
                    <a:cubicBezTo>
                      <a:pt x="71804" y="21077"/>
                      <a:pt x="66192" y="4958"/>
                      <a:pt x="45053" y="905"/>
                    </a:cubicBezTo>
                    <a:cubicBezTo>
                      <a:pt x="41935" y="312"/>
                      <a:pt x="38755" y="0"/>
                      <a:pt x="35513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2" name="Google Shape;662;p66"/>
              <p:cNvSpPr/>
              <p:nvPr/>
            </p:nvSpPr>
            <p:spPr>
              <a:xfrm>
                <a:off x="4210250" y="2230025"/>
                <a:ext cx="1842650" cy="913550"/>
              </a:xfrm>
              <a:custGeom>
                <a:avLst/>
                <a:gdLst/>
                <a:ahLst/>
                <a:cxnLst/>
                <a:rect l="l" t="t" r="r" b="b"/>
                <a:pathLst>
                  <a:path w="73706" h="36542" extrusionOk="0">
                    <a:moveTo>
                      <a:pt x="37503" y="10661"/>
                    </a:moveTo>
                    <a:cubicBezTo>
                      <a:pt x="46340" y="10661"/>
                      <a:pt x="54778" y="13512"/>
                      <a:pt x="59831" y="16088"/>
                    </a:cubicBezTo>
                    <a:cubicBezTo>
                      <a:pt x="57025" y="19331"/>
                      <a:pt x="52660" y="23259"/>
                      <a:pt x="47454" y="24320"/>
                    </a:cubicBezTo>
                    <a:cubicBezTo>
                      <a:pt x="41972" y="25476"/>
                      <a:pt x="36889" y="26057"/>
                      <a:pt x="31786" y="26057"/>
                    </a:cubicBezTo>
                    <a:cubicBezTo>
                      <a:pt x="25743" y="26057"/>
                      <a:pt x="19672" y="25242"/>
                      <a:pt x="12877" y="23602"/>
                    </a:cubicBezTo>
                    <a:cubicBezTo>
                      <a:pt x="15340" y="19082"/>
                      <a:pt x="20360" y="13282"/>
                      <a:pt x="30617" y="11287"/>
                    </a:cubicBezTo>
                    <a:cubicBezTo>
                      <a:pt x="32905" y="10851"/>
                      <a:pt x="35217" y="10661"/>
                      <a:pt x="37503" y="10661"/>
                    </a:cubicBezTo>
                    <a:close/>
                    <a:moveTo>
                      <a:pt x="38194" y="0"/>
                    </a:moveTo>
                    <a:cubicBezTo>
                      <a:pt x="34982" y="0"/>
                      <a:pt x="31771" y="312"/>
                      <a:pt x="28653" y="905"/>
                    </a:cubicBezTo>
                    <a:cubicBezTo>
                      <a:pt x="7576" y="4958"/>
                      <a:pt x="1964" y="21046"/>
                      <a:pt x="717" y="25878"/>
                    </a:cubicBezTo>
                    <a:cubicBezTo>
                      <a:pt x="0" y="28653"/>
                      <a:pt x="1621" y="31459"/>
                      <a:pt x="4365" y="32270"/>
                    </a:cubicBezTo>
                    <a:cubicBezTo>
                      <a:pt x="14311" y="35138"/>
                      <a:pt x="23322" y="36541"/>
                      <a:pt x="31927" y="36541"/>
                    </a:cubicBezTo>
                    <a:cubicBezTo>
                      <a:pt x="37788" y="36541"/>
                      <a:pt x="43432" y="35980"/>
                      <a:pt x="49667" y="34640"/>
                    </a:cubicBezTo>
                    <a:cubicBezTo>
                      <a:pt x="61858" y="32145"/>
                      <a:pt x="69996" y="20734"/>
                      <a:pt x="72178" y="17304"/>
                    </a:cubicBezTo>
                    <a:cubicBezTo>
                      <a:pt x="73706" y="14935"/>
                      <a:pt x="73020" y="11692"/>
                      <a:pt x="70619" y="10102"/>
                    </a:cubicBezTo>
                    <a:cubicBezTo>
                      <a:pt x="67065" y="7764"/>
                      <a:pt x="54251" y="0"/>
                      <a:pt x="38194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cxnSp>
        <p:nvCxnSpPr>
          <p:cNvPr id="663" name="Google Shape;663;p66"/>
          <p:cNvCxnSpPr>
            <a:cxnSpLocks/>
          </p:cNvCxnSpPr>
          <p:nvPr/>
        </p:nvCxnSpPr>
        <p:spPr>
          <a:xfrm flipH="1" flipV="1">
            <a:off x="4862452" y="3968916"/>
            <a:ext cx="1457332" cy="118742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65" name="Google Shape;665;p66"/>
          <p:cNvSpPr/>
          <p:nvPr/>
        </p:nvSpPr>
        <p:spPr>
          <a:xfrm>
            <a:off x="1273255" y="2364540"/>
            <a:ext cx="525149" cy="681137"/>
          </a:xfrm>
          <a:custGeom>
            <a:avLst/>
            <a:gdLst/>
            <a:ahLst/>
            <a:cxnLst/>
            <a:rect l="l" t="t" r="r" b="b"/>
            <a:pathLst>
              <a:path w="84024" h="108982" extrusionOk="0">
                <a:moveTo>
                  <a:pt x="42012" y="2497"/>
                </a:moveTo>
                <a:cubicBezTo>
                  <a:pt x="63457" y="2497"/>
                  <a:pt x="81528" y="10169"/>
                  <a:pt x="81528" y="19274"/>
                </a:cubicBezTo>
                <a:lnTo>
                  <a:pt x="81528" y="19320"/>
                </a:lnTo>
                <a:cubicBezTo>
                  <a:pt x="81436" y="28378"/>
                  <a:pt x="63411" y="35958"/>
                  <a:pt x="42012" y="35958"/>
                </a:cubicBezTo>
                <a:cubicBezTo>
                  <a:pt x="20660" y="35958"/>
                  <a:pt x="2496" y="28332"/>
                  <a:pt x="2496" y="19227"/>
                </a:cubicBezTo>
                <a:cubicBezTo>
                  <a:pt x="2496" y="10123"/>
                  <a:pt x="20567" y="2497"/>
                  <a:pt x="42012" y="2497"/>
                </a:cubicBezTo>
                <a:close/>
                <a:moveTo>
                  <a:pt x="81528" y="25790"/>
                </a:moveTo>
                <a:lnTo>
                  <a:pt x="81528" y="42798"/>
                </a:lnTo>
                <a:cubicBezTo>
                  <a:pt x="81436" y="51857"/>
                  <a:pt x="63365" y="59483"/>
                  <a:pt x="42012" y="59483"/>
                </a:cubicBezTo>
                <a:cubicBezTo>
                  <a:pt x="20660" y="59483"/>
                  <a:pt x="2496" y="51811"/>
                  <a:pt x="2496" y="42706"/>
                </a:cubicBezTo>
                <a:lnTo>
                  <a:pt x="2496" y="25790"/>
                </a:lnTo>
                <a:cubicBezTo>
                  <a:pt x="8273" y="33231"/>
                  <a:pt x="23525" y="38408"/>
                  <a:pt x="42012" y="38408"/>
                </a:cubicBezTo>
                <a:cubicBezTo>
                  <a:pt x="60499" y="38408"/>
                  <a:pt x="75797" y="33231"/>
                  <a:pt x="81528" y="25790"/>
                </a:cubicBezTo>
                <a:close/>
                <a:moveTo>
                  <a:pt x="81528" y="49315"/>
                </a:moveTo>
                <a:lnTo>
                  <a:pt x="81528" y="66323"/>
                </a:lnTo>
                <a:cubicBezTo>
                  <a:pt x="81436" y="75382"/>
                  <a:pt x="63365" y="82961"/>
                  <a:pt x="42012" y="82961"/>
                </a:cubicBezTo>
                <a:cubicBezTo>
                  <a:pt x="20660" y="82961"/>
                  <a:pt x="2496" y="75335"/>
                  <a:pt x="2496" y="66277"/>
                </a:cubicBezTo>
                <a:lnTo>
                  <a:pt x="2496" y="49315"/>
                </a:lnTo>
                <a:cubicBezTo>
                  <a:pt x="8273" y="56756"/>
                  <a:pt x="23525" y="61932"/>
                  <a:pt x="42012" y="61932"/>
                </a:cubicBezTo>
                <a:cubicBezTo>
                  <a:pt x="60499" y="61932"/>
                  <a:pt x="75797" y="56756"/>
                  <a:pt x="81528" y="49315"/>
                </a:cubicBezTo>
                <a:close/>
                <a:moveTo>
                  <a:pt x="2496" y="72793"/>
                </a:moveTo>
                <a:cubicBezTo>
                  <a:pt x="8273" y="80234"/>
                  <a:pt x="23525" y="85457"/>
                  <a:pt x="42012" y="85457"/>
                </a:cubicBezTo>
                <a:cubicBezTo>
                  <a:pt x="60499" y="85457"/>
                  <a:pt x="75797" y="80281"/>
                  <a:pt x="81528" y="72840"/>
                </a:cubicBezTo>
                <a:lnTo>
                  <a:pt x="81528" y="89755"/>
                </a:lnTo>
                <a:cubicBezTo>
                  <a:pt x="81528" y="98814"/>
                  <a:pt x="63457" y="106486"/>
                  <a:pt x="42012" y="106486"/>
                </a:cubicBezTo>
                <a:cubicBezTo>
                  <a:pt x="20614" y="106486"/>
                  <a:pt x="2496" y="98814"/>
                  <a:pt x="2496" y="89755"/>
                </a:cubicBezTo>
                <a:lnTo>
                  <a:pt x="2496" y="72793"/>
                </a:lnTo>
                <a:close/>
                <a:moveTo>
                  <a:pt x="42012" y="1"/>
                </a:moveTo>
                <a:cubicBezTo>
                  <a:pt x="18441" y="1"/>
                  <a:pt x="1" y="8459"/>
                  <a:pt x="1" y="19227"/>
                </a:cubicBezTo>
                <a:lnTo>
                  <a:pt x="1" y="89755"/>
                </a:lnTo>
                <a:cubicBezTo>
                  <a:pt x="1" y="100524"/>
                  <a:pt x="18488" y="108982"/>
                  <a:pt x="42012" y="108982"/>
                </a:cubicBezTo>
                <a:cubicBezTo>
                  <a:pt x="65583" y="108982"/>
                  <a:pt x="84024" y="100524"/>
                  <a:pt x="84024" y="89755"/>
                </a:cubicBezTo>
                <a:lnTo>
                  <a:pt x="84024" y="66323"/>
                </a:lnTo>
                <a:lnTo>
                  <a:pt x="84024" y="66277"/>
                </a:lnTo>
                <a:lnTo>
                  <a:pt x="84024" y="42845"/>
                </a:lnTo>
                <a:cubicBezTo>
                  <a:pt x="84024" y="42798"/>
                  <a:pt x="84024" y="42752"/>
                  <a:pt x="84024" y="42752"/>
                </a:cubicBezTo>
                <a:lnTo>
                  <a:pt x="84024" y="19320"/>
                </a:lnTo>
                <a:lnTo>
                  <a:pt x="84024" y="19227"/>
                </a:lnTo>
                <a:cubicBezTo>
                  <a:pt x="84024" y="8459"/>
                  <a:pt x="65583" y="1"/>
                  <a:pt x="420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666" name="Google Shape;666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2510" y="2541953"/>
            <a:ext cx="445349" cy="589977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6"/>
          <p:cNvSpPr/>
          <p:nvPr/>
        </p:nvSpPr>
        <p:spPr>
          <a:xfrm>
            <a:off x="1249355" y="3392007"/>
            <a:ext cx="525149" cy="681137"/>
          </a:xfrm>
          <a:custGeom>
            <a:avLst/>
            <a:gdLst/>
            <a:ahLst/>
            <a:cxnLst/>
            <a:rect l="l" t="t" r="r" b="b"/>
            <a:pathLst>
              <a:path w="84024" h="108982" extrusionOk="0">
                <a:moveTo>
                  <a:pt x="42012" y="2497"/>
                </a:moveTo>
                <a:cubicBezTo>
                  <a:pt x="63457" y="2497"/>
                  <a:pt x="81528" y="10169"/>
                  <a:pt x="81528" y="19274"/>
                </a:cubicBezTo>
                <a:lnTo>
                  <a:pt x="81528" y="19320"/>
                </a:lnTo>
                <a:cubicBezTo>
                  <a:pt x="81436" y="28378"/>
                  <a:pt x="63411" y="35958"/>
                  <a:pt x="42012" y="35958"/>
                </a:cubicBezTo>
                <a:cubicBezTo>
                  <a:pt x="20660" y="35958"/>
                  <a:pt x="2496" y="28332"/>
                  <a:pt x="2496" y="19227"/>
                </a:cubicBezTo>
                <a:cubicBezTo>
                  <a:pt x="2496" y="10123"/>
                  <a:pt x="20567" y="2497"/>
                  <a:pt x="42012" y="2497"/>
                </a:cubicBezTo>
                <a:close/>
                <a:moveTo>
                  <a:pt x="81528" y="25790"/>
                </a:moveTo>
                <a:lnTo>
                  <a:pt x="81528" y="42798"/>
                </a:lnTo>
                <a:cubicBezTo>
                  <a:pt x="81436" y="51857"/>
                  <a:pt x="63365" y="59483"/>
                  <a:pt x="42012" y="59483"/>
                </a:cubicBezTo>
                <a:cubicBezTo>
                  <a:pt x="20660" y="59483"/>
                  <a:pt x="2496" y="51811"/>
                  <a:pt x="2496" y="42706"/>
                </a:cubicBezTo>
                <a:lnTo>
                  <a:pt x="2496" y="25790"/>
                </a:lnTo>
                <a:cubicBezTo>
                  <a:pt x="8273" y="33231"/>
                  <a:pt x="23525" y="38408"/>
                  <a:pt x="42012" y="38408"/>
                </a:cubicBezTo>
                <a:cubicBezTo>
                  <a:pt x="60499" y="38408"/>
                  <a:pt x="75797" y="33231"/>
                  <a:pt x="81528" y="25790"/>
                </a:cubicBezTo>
                <a:close/>
                <a:moveTo>
                  <a:pt x="81528" y="49315"/>
                </a:moveTo>
                <a:lnTo>
                  <a:pt x="81528" y="66323"/>
                </a:lnTo>
                <a:cubicBezTo>
                  <a:pt x="81436" y="75382"/>
                  <a:pt x="63365" y="82961"/>
                  <a:pt x="42012" y="82961"/>
                </a:cubicBezTo>
                <a:cubicBezTo>
                  <a:pt x="20660" y="82961"/>
                  <a:pt x="2496" y="75335"/>
                  <a:pt x="2496" y="66277"/>
                </a:cubicBezTo>
                <a:lnTo>
                  <a:pt x="2496" y="49315"/>
                </a:lnTo>
                <a:cubicBezTo>
                  <a:pt x="8273" y="56756"/>
                  <a:pt x="23525" y="61932"/>
                  <a:pt x="42012" y="61932"/>
                </a:cubicBezTo>
                <a:cubicBezTo>
                  <a:pt x="60499" y="61932"/>
                  <a:pt x="75797" y="56756"/>
                  <a:pt x="81528" y="49315"/>
                </a:cubicBezTo>
                <a:close/>
                <a:moveTo>
                  <a:pt x="2496" y="72793"/>
                </a:moveTo>
                <a:cubicBezTo>
                  <a:pt x="8273" y="80234"/>
                  <a:pt x="23525" y="85457"/>
                  <a:pt x="42012" y="85457"/>
                </a:cubicBezTo>
                <a:cubicBezTo>
                  <a:pt x="60499" y="85457"/>
                  <a:pt x="75797" y="80281"/>
                  <a:pt x="81528" y="72840"/>
                </a:cubicBezTo>
                <a:lnTo>
                  <a:pt x="81528" y="89755"/>
                </a:lnTo>
                <a:cubicBezTo>
                  <a:pt x="81528" y="98814"/>
                  <a:pt x="63457" y="106486"/>
                  <a:pt x="42012" y="106486"/>
                </a:cubicBezTo>
                <a:cubicBezTo>
                  <a:pt x="20614" y="106486"/>
                  <a:pt x="2496" y="98814"/>
                  <a:pt x="2496" y="89755"/>
                </a:cubicBezTo>
                <a:lnTo>
                  <a:pt x="2496" y="72793"/>
                </a:lnTo>
                <a:close/>
                <a:moveTo>
                  <a:pt x="42012" y="1"/>
                </a:moveTo>
                <a:cubicBezTo>
                  <a:pt x="18441" y="1"/>
                  <a:pt x="1" y="8459"/>
                  <a:pt x="1" y="19227"/>
                </a:cubicBezTo>
                <a:lnTo>
                  <a:pt x="1" y="89755"/>
                </a:lnTo>
                <a:cubicBezTo>
                  <a:pt x="1" y="100524"/>
                  <a:pt x="18488" y="108982"/>
                  <a:pt x="42012" y="108982"/>
                </a:cubicBezTo>
                <a:cubicBezTo>
                  <a:pt x="65583" y="108982"/>
                  <a:pt x="84024" y="100524"/>
                  <a:pt x="84024" y="89755"/>
                </a:cubicBezTo>
                <a:lnTo>
                  <a:pt x="84024" y="66323"/>
                </a:lnTo>
                <a:lnTo>
                  <a:pt x="84024" y="66277"/>
                </a:lnTo>
                <a:lnTo>
                  <a:pt x="84024" y="42845"/>
                </a:lnTo>
                <a:cubicBezTo>
                  <a:pt x="84024" y="42798"/>
                  <a:pt x="84024" y="42752"/>
                  <a:pt x="84024" y="42752"/>
                </a:cubicBezTo>
                <a:lnTo>
                  <a:pt x="84024" y="19320"/>
                </a:lnTo>
                <a:lnTo>
                  <a:pt x="84024" y="19227"/>
                </a:lnTo>
                <a:cubicBezTo>
                  <a:pt x="84024" y="8459"/>
                  <a:pt x="65583" y="1"/>
                  <a:pt x="420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sp>
        <p:nvSpPr>
          <p:cNvPr id="671" name="Google Shape;671;p66"/>
          <p:cNvSpPr txBox="1"/>
          <p:nvPr/>
        </p:nvSpPr>
        <p:spPr>
          <a:xfrm rot="5400000">
            <a:off x="1080160" y="4451876"/>
            <a:ext cx="10968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1933" b="1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. . .</a:t>
            </a:r>
            <a:endParaRPr sz="1933" b="1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02;p66">
            <a:extLst>
              <a:ext uri="{FF2B5EF4-FFF2-40B4-BE49-F238E27FC236}">
                <a16:creationId xmlns:a16="http://schemas.microsoft.com/office/drawing/2014/main" id="{D961384E-85E3-522A-CC84-3B4CBD2BE11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8651" y="3449848"/>
            <a:ext cx="1046000" cy="297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568;p66">
            <a:extLst>
              <a:ext uri="{FF2B5EF4-FFF2-40B4-BE49-F238E27FC236}">
                <a16:creationId xmlns:a16="http://schemas.microsoft.com/office/drawing/2014/main" id="{8B73BB7F-A602-B886-B5D4-CF3706488EB2}"/>
              </a:ext>
            </a:extLst>
          </p:cNvPr>
          <p:cNvCxnSpPr>
            <a:cxnSpLocks/>
          </p:cNvCxnSpPr>
          <p:nvPr/>
        </p:nvCxnSpPr>
        <p:spPr>
          <a:xfrm>
            <a:off x="4824379" y="3792760"/>
            <a:ext cx="1754050" cy="258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933B08-BDC3-F8A4-CC2F-D74550352A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A117E-4544-CCEE-051C-B178F37BA1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0ADDB-0D6F-A811-9AA7-9479E7DBB7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Template Example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C2698A-E88B-4214-A67D-83F2368F8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89980"/>
              </p:ext>
            </p:extLst>
          </p:nvPr>
        </p:nvGraphicFramePr>
        <p:xfrm>
          <a:off x="642938" y="1600199"/>
          <a:ext cx="10896600" cy="4706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8043">
                  <a:extLst>
                    <a:ext uri="{9D8B030D-6E8A-4147-A177-3AD203B41FA5}">
                      <a16:colId xmlns:a16="http://schemas.microsoft.com/office/drawing/2014/main" val="1985078112"/>
                    </a:ext>
                  </a:extLst>
                </a:gridCol>
                <a:gridCol w="1096206">
                  <a:extLst>
                    <a:ext uri="{9D8B030D-6E8A-4147-A177-3AD203B41FA5}">
                      <a16:colId xmlns:a16="http://schemas.microsoft.com/office/drawing/2014/main" val="141214371"/>
                    </a:ext>
                  </a:extLst>
                </a:gridCol>
                <a:gridCol w="4487824">
                  <a:extLst>
                    <a:ext uri="{9D8B030D-6E8A-4147-A177-3AD203B41FA5}">
                      <a16:colId xmlns:a16="http://schemas.microsoft.com/office/drawing/2014/main" val="3193623459"/>
                    </a:ext>
                  </a:extLst>
                </a:gridCol>
                <a:gridCol w="3074527">
                  <a:extLst>
                    <a:ext uri="{9D8B030D-6E8A-4147-A177-3AD203B41FA5}">
                      <a16:colId xmlns:a16="http://schemas.microsoft.com/office/drawing/2014/main" val="263493774"/>
                    </a:ext>
                  </a:extLst>
                </a:gridCol>
              </a:tblGrid>
              <a:tr h="38059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LOAN PACKAGE NUMBER: A-123XYZABC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LOAN PACKAGE NUMBER: A-123XYZABC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67715"/>
                  </a:ext>
                </a:extLst>
              </a:tr>
              <a:tr h="3575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File Name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File Type</a:t>
                      </a: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Masked Fields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Randomized Fields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182954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Bank Statement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 Name, Address, Account number, SSN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Account Figures, Account Type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4617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Closing Disclosure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>
                          <a:effectLst/>
                        </a:rPr>
                        <a:t> Borrower Name, Signature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Terms and Figures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594327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Credit Report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Name, SSN, DOB, Alias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>
                          <a:effectLst/>
                        </a:rPr>
                        <a:t>Credit Score(s), Balances, Account Types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50706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Desktop Underwriter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None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545630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Investment Account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Email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Account Figures, Account Type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331538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Loan App Signed (1003)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and Co-Borrower Signature, Subject Property Address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Type, Loan Figures, Loan Terms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842663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Note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Image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Sub Prop Address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None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58174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Paystub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SSN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Pay Information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87708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Purchase Agreement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>
                          <a:effectLst/>
                        </a:rPr>
                        <a:t>Borrower Name, Address, Signature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Purchase Price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58477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Security Instrument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Property Information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None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97674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Title Commitment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None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98727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1008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SSN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Amount, Loan Type, Income Figures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186921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1003 URLA Additional Borrower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SSN, DOB, Signature, Lender Loan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Type, Loan Figures, Loan Terms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585393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URLA Borrower info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SSN, DOB, Signature, Lender Loan, Account Info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Type, Loan Figures, Loan Terms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726841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>
                          <a:effectLst/>
                        </a:rPr>
                        <a:t>URL Lender Loan Info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PDF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Borrower Name, Lender Loan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Loan Type, Loan Figures, Loan Terms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72390"/>
                  </a:ext>
                </a:extLst>
              </a:tr>
              <a:tr h="2480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Work Number Authorization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Scanned Image</a:t>
                      </a: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>
                          <a:effectLst/>
                        </a:rPr>
                        <a:t>Borrower Name, SSN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None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3" marR="9013" marT="901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760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63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AA1F12-BA30-8707-D40C-490C635CF9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4" y="1656611"/>
            <a:ext cx="10896643" cy="3402735"/>
          </a:xfrm>
        </p:spPr>
        <p:txBody>
          <a:bodyPr lIns="91440" tIns="45720" rIns="91440" bIns="45720" anchor="t"/>
          <a:lstStyle/>
          <a:p>
            <a:r>
              <a:rPr lang="en-US" sz="2400" b="1" dirty="0"/>
              <a:t>Reduced Masked Test Data Generation: </a:t>
            </a:r>
            <a:r>
              <a:rPr lang="en-US" sz="2400" dirty="0"/>
              <a:t>The solution reduced the time to create a single masked test mortgage loan package from thirty-minutes to under one minute</a:t>
            </a:r>
          </a:p>
          <a:p>
            <a:r>
              <a:rPr lang="en-US" sz="2400" b="1" dirty="0"/>
              <a:t>Test Coverage Increase: </a:t>
            </a:r>
            <a:r>
              <a:rPr lang="en-US" sz="2400" dirty="0"/>
              <a:t>The solution allowed manual testers to test more variety of test scenarios in a shorter time</a:t>
            </a:r>
          </a:p>
          <a:p>
            <a:r>
              <a:rPr lang="en-US" sz="2400" b="1" dirty="0"/>
              <a:t>Test Data Diversity: </a:t>
            </a:r>
            <a:r>
              <a:rPr lang="en-US" sz="2400" dirty="0"/>
              <a:t>The solution allowed more diverse test data to test multiple scenario types and events</a:t>
            </a:r>
          </a:p>
          <a:p>
            <a:r>
              <a:rPr lang="en-US" sz="2400" b="1" dirty="0"/>
              <a:t>Scaled Test Data Generation: </a:t>
            </a:r>
            <a:r>
              <a:rPr lang="en-US" sz="2400" dirty="0"/>
              <a:t>The solution allows for scaling of mass test data for non-functional (load, stress, performance, etc.) testing</a:t>
            </a:r>
          </a:p>
          <a:p>
            <a:r>
              <a:rPr lang="en-US" sz="2400" b="1" dirty="0"/>
              <a:t>Test Data Auditing: </a:t>
            </a:r>
            <a:r>
              <a:rPr lang="en-US" sz="2400" dirty="0"/>
              <a:t>The solution provides an end-to-end built-in audit trail</a:t>
            </a:r>
          </a:p>
        </p:txBody>
      </p:sp>
    </p:spTree>
    <p:extLst>
      <p:ext uri="{BB962C8B-B14F-4D97-AF65-F5344CB8AC3E}">
        <p14:creationId xmlns:p14="http://schemas.microsoft.com/office/powerpoint/2010/main" val="551845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8B75A-40A5-9F99-F70C-909C0413B7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3" y="550863"/>
            <a:ext cx="8949941" cy="1247792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43FB6-780E-4EEB-C952-1FC466870090}"/>
              </a:ext>
            </a:extLst>
          </p:cNvPr>
          <p:cNvSpPr txBox="1"/>
          <p:nvPr/>
        </p:nvSpPr>
        <p:spPr>
          <a:xfrm>
            <a:off x="4293992" y="2604655"/>
            <a:ext cx="360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2" action="ppaction://hlinkfile"/>
              </a:rPr>
              <a:t>CLICK HERE TO OPEN DEMO VIDEO.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594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7EFE62-D301-C858-CA8A-131D317A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©2023 Trissential, an Expleo Company  |  Test Data Management Data Masking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219A1F5-B91F-4AB0-9BCF-8F2B2D26DDB9}" type="slidenum">
              <a:rPr lang="de-DE" smtClean="0">
                <a:solidFill>
                  <a:schemeClr val="bg1"/>
                </a:solidFill>
              </a:rPr>
              <a:pPr/>
              <a:t>16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877" y="2235556"/>
            <a:ext cx="4170867" cy="1649391"/>
          </a:xfrm>
        </p:spPr>
        <p:txBody>
          <a:bodyPr/>
          <a:lstStyle/>
          <a:p>
            <a:pPr algn="ctr"/>
            <a:r>
              <a:rPr lang="en-US" sz="6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2124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59DBE8-E435-18DB-C0CB-3C1640E8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219A1F5-B91F-4AB0-9BCF-8F2B2D26DDB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744" y="460414"/>
            <a:ext cx="4170867" cy="1649391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How To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Get Started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051" y="2928170"/>
            <a:ext cx="4928329" cy="3495181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a typeface="Verdana"/>
              </a:rPr>
              <a:t>www.trissential.com</a:t>
            </a:r>
            <a:br>
              <a:rPr lang="en-US" sz="2000" b="1" dirty="0">
                <a:solidFill>
                  <a:schemeClr val="tx1"/>
                </a:solidFill>
                <a:ea typeface="Verdana"/>
              </a:rPr>
            </a:br>
            <a:r>
              <a:rPr lang="en-US" sz="2000" dirty="0">
                <a:solidFill>
                  <a:schemeClr val="tx1"/>
                </a:solidFill>
                <a:ea typeface="Verdana"/>
              </a:rPr>
              <a:t>SQLT@trissential.com</a:t>
            </a:r>
          </a:p>
          <a:p>
            <a:pPr marL="0" indent="0">
              <a:spcAft>
                <a:spcPts val="1600"/>
              </a:spcAft>
              <a:buNone/>
            </a:pPr>
            <a:endParaRPr lang="en-US" sz="2000" b="1" dirty="0">
              <a:solidFill>
                <a:schemeClr val="tx1"/>
              </a:solidFill>
              <a:ea typeface="Verdana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a typeface="Verdana"/>
              </a:rPr>
              <a:t>www.pantheon-inc.com</a:t>
            </a:r>
            <a:br>
              <a:rPr lang="en-US" sz="2000" b="1" dirty="0">
                <a:solidFill>
                  <a:schemeClr val="tx1"/>
                </a:solidFill>
                <a:ea typeface="Verdana"/>
              </a:rPr>
            </a:br>
            <a:r>
              <a:rPr lang="en-US" sz="2000" dirty="0">
                <a:solidFill>
                  <a:schemeClr val="tx1"/>
                </a:solidFill>
                <a:ea typeface="Verdana"/>
              </a:rPr>
              <a:t>John.Heltzel@pantheon-inc.com</a:t>
            </a:r>
            <a:endParaRPr lang="en-US" sz="2000" b="1" dirty="0">
              <a:solidFill>
                <a:schemeClr val="tx1"/>
              </a:solidFill>
              <a:ea typeface="Verdana"/>
            </a:endParaRPr>
          </a:p>
          <a:p>
            <a:pPr marL="0" indent="0">
              <a:spcAft>
                <a:spcPts val="1600"/>
              </a:spcAft>
              <a:buNone/>
            </a:pPr>
            <a:endParaRPr lang="en-US" sz="2000" b="1" dirty="0">
              <a:solidFill>
                <a:schemeClr val="tx1"/>
              </a:solidFill>
              <a:ea typeface="Verdana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a typeface="Verdana"/>
              </a:rPr>
              <a:t>www.delphix.com</a:t>
            </a:r>
            <a:br>
              <a:rPr lang="en-US" sz="2000" b="1" dirty="0">
                <a:solidFill>
                  <a:schemeClr val="tx1"/>
                </a:solidFill>
                <a:ea typeface="Verdana"/>
              </a:rPr>
            </a:br>
            <a:r>
              <a:rPr lang="en-US" sz="2000" dirty="0">
                <a:solidFill>
                  <a:schemeClr val="tx1"/>
                </a:solidFill>
                <a:ea typeface="Verdana"/>
              </a:rPr>
              <a:t>chris.threadgill@delphix.com</a:t>
            </a:r>
          </a:p>
          <a:p>
            <a:pPr marL="0" indent="0">
              <a:spcAft>
                <a:spcPts val="1600"/>
              </a:spcAft>
              <a:buNone/>
            </a:pPr>
            <a:endParaRPr lang="en-US" sz="2000" b="1" dirty="0">
              <a:solidFill>
                <a:schemeClr val="tx1"/>
              </a:solidFill>
              <a:ea typeface="Verdana"/>
            </a:endParaRPr>
          </a:p>
          <a:p>
            <a:pPr marL="0" indent="0">
              <a:spcAft>
                <a:spcPts val="1600"/>
              </a:spcAft>
              <a:buNone/>
            </a:pPr>
            <a:endParaRPr lang="en-US" sz="2000" b="1" dirty="0">
              <a:solidFill>
                <a:schemeClr val="tx1"/>
              </a:solidFill>
              <a:ea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9FF13-2FC9-C641-EA83-59CAB813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24" y="3940927"/>
            <a:ext cx="2124805" cy="42791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B230720-0B46-1533-606D-237ABD32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6" y="2337412"/>
            <a:ext cx="1554546" cy="653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8D8EC-81BD-F257-E621-9D5D231F9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3" y="5247394"/>
            <a:ext cx="2334469" cy="7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1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1FFA80-065D-EAC8-4BE1-EAE55098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FFF0C6-554B-1AED-B178-44B678BD7F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219A1F5-B91F-4AB0-9BCF-8F2B2D26DDB9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D8728D-CBA5-F240-8E4A-54E61353F5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8850" y="1818402"/>
            <a:ext cx="6247050" cy="386463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>
                <a:latin typeface="+mj-lt"/>
              </a:rPr>
              <a:t>Ramsen Neesan</a:t>
            </a:r>
            <a:br>
              <a:rPr lang="en-US" sz="2000" dirty="0"/>
            </a:br>
            <a:r>
              <a:rPr lang="en-US" sz="2000" dirty="0"/>
              <a:t>QA Practice Director</a:t>
            </a:r>
            <a:r>
              <a:rPr lang="en-US" sz="2000"/>
              <a:t>, Trissential</a:t>
            </a: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64C82C-A266-3360-8A9E-F5312D6E68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8850" y="708507"/>
            <a:ext cx="4170867" cy="1649391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84125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6F641-CDDF-52DC-1CC3-7547D41DA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001" y="1298608"/>
            <a:ext cx="4150328" cy="5232202"/>
          </a:xfrm>
        </p:spPr>
        <p:txBody>
          <a:bodyPr/>
          <a:lstStyle/>
          <a:p>
            <a:pPr marL="0" marR="19812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Local &amp; Global Deployment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cutting-edge  </a:t>
            </a:r>
            <a:r>
              <a:rPr kumimoji="0" lang="en-US" sz="20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processes, </a:t>
            </a:r>
            <a:r>
              <a:rPr kumimoji="0" lang="en-US" sz="200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tools, </a:t>
            </a:r>
            <a:br>
              <a:rPr kumimoji="0" lang="en-US" sz="200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training </a:t>
            </a:r>
            <a:r>
              <a:rPr lang="en-US" sz="2000" spc="-15" dirty="0">
                <a:solidFill>
                  <a:schemeClr val="bg1"/>
                </a:solidFill>
              </a:rPr>
              <a:t>and</a:t>
            </a:r>
            <a:r>
              <a:rPr kumimoji="0" lang="en-US" sz="200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procurement</a:t>
            </a:r>
          </a:p>
          <a:p>
            <a:pPr marR="198120" lvl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spc="-2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Employing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17,000+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technology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loving game-changers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20 years </a:t>
            </a:r>
            <a:r>
              <a:rPr lang="en-US" sz="2000" spc="-30" dirty="0">
                <a:solidFill>
                  <a:schemeClr val="bg1"/>
                </a:solidFill>
              </a:rPr>
              <a:t>solving complex business </a:t>
            </a:r>
            <a:br>
              <a:rPr lang="en-US" sz="2000" spc="-30" dirty="0">
                <a:solidFill>
                  <a:schemeClr val="bg1"/>
                </a:solidFill>
              </a:rPr>
            </a:br>
            <a:r>
              <a:rPr lang="en-US" sz="2000" spc="-30" dirty="0">
                <a:solidFill>
                  <a:schemeClr val="bg1"/>
                </a:solidFill>
              </a:rPr>
              <a:t>issues with our Essential Business Model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$1.4B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2022 revenue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Servicing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35+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countries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9B9BE-1B03-B027-D92E-EADC02A0AD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9A1F5-B91F-4AB0-9BCF-8F2B2D26DDB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5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D7D2CB4C-5C46-ACB7-9B8A-959A6DE0FB05}"/>
              </a:ext>
            </a:extLst>
          </p:cNvPr>
          <p:cNvSpPr/>
          <p:nvPr/>
        </p:nvSpPr>
        <p:spPr>
          <a:xfrm>
            <a:off x="4431715" y="1836032"/>
            <a:ext cx="4258249" cy="409575"/>
          </a:xfrm>
          <a:prstGeom prst="chevron">
            <a:avLst>
              <a:gd name="adj" fmla="val 26750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26C4-ABCF-468D-80C8-58D86CE6B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2023 Trissential, an Expleo Company  |  Trissential Overview</a:t>
            </a: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AF553-1387-427F-9A3F-8AEC433D84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9A1F5-B91F-4AB0-9BCF-8F2B2D26DDB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65731E-345E-D38B-0A3C-2E23FF09A6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Our Services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1C63DC4A-A06E-6293-C062-7ACDDDC404AB}"/>
              </a:ext>
            </a:extLst>
          </p:cNvPr>
          <p:cNvSpPr/>
          <p:nvPr/>
        </p:nvSpPr>
        <p:spPr>
          <a:xfrm>
            <a:off x="2994009" y="2347031"/>
            <a:ext cx="1554480" cy="848504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2BBC6AC-B5C1-C9A7-A457-78ABA755959E}"/>
              </a:ext>
            </a:extLst>
          </p:cNvPr>
          <p:cNvSpPr/>
          <p:nvPr/>
        </p:nvSpPr>
        <p:spPr>
          <a:xfrm>
            <a:off x="1567659" y="2342961"/>
            <a:ext cx="1554480" cy="852574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9A0B67F-9564-B076-479F-B848A4D4EB67}"/>
              </a:ext>
            </a:extLst>
          </p:cNvPr>
          <p:cNvSpPr/>
          <p:nvPr/>
        </p:nvSpPr>
        <p:spPr>
          <a:xfrm>
            <a:off x="230570" y="2343500"/>
            <a:ext cx="1472169" cy="852574"/>
          </a:xfrm>
          <a:prstGeom prst="homePlate">
            <a:avLst>
              <a:gd name="adj" fmla="val 2231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31C83130-895B-46A3-7AC6-68F3387CBE7F}"/>
              </a:ext>
            </a:extLst>
          </p:cNvPr>
          <p:cNvSpPr/>
          <p:nvPr/>
        </p:nvSpPr>
        <p:spPr>
          <a:xfrm>
            <a:off x="4422644" y="2343500"/>
            <a:ext cx="1554480" cy="848504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17B61C75-7A3A-E52D-D68E-BEFFDE82E389}"/>
              </a:ext>
            </a:extLst>
          </p:cNvPr>
          <p:cNvSpPr/>
          <p:nvPr/>
        </p:nvSpPr>
        <p:spPr>
          <a:xfrm>
            <a:off x="5845454" y="2339170"/>
            <a:ext cx="1554480" cy="857739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D2463885-D902-6AF9-B322-73B34E40BD18}"/>
              </a:ext>
            </a:extLst>
          </p:cNvPr>
          <p:cNvSpPr/>
          <p:nvPr/>
        </p:nvSpPr>
        <p:spPr>
          <a:xfrm>
            <a:off x="7268264" y="2334264"/>
            <a:ext cx="1554480" cy="857739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5254A807-9435-E55D-C5B1-B4E4122B0F99}"/>
              </a:ext>
            </a:extLst>
          </p:cNvPr>
          <p:cNvSpPr/>
          <p:nvPr/>
        </p:nvSpPr>
        <p:spPr>
          <a:xfrm>
            <a:off x="8689964" y="2339170"/>
            <a:ext cx="1554480" cy="857739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D42E424D-33B9-38BE-6D8C-6602647D924E}"/>
              </a:ext>
            </a:extLst>
          </p:cNvPr>
          <p:cNvSpPr/>
          <p:nvPr/>
        </p:nvSpPr>
        <p:spPr>
          <a:xfrm>
            <a:off x="10123119" y="2334264"/>
            <a:ext cx="1781937" cy="857739"/>
          </a:xfrm>
          <a:prstGeom prst="chevron">
            <a:avLst>
              <a:gd name="adj" fmla="val 229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object 107">
            <a:extLst>
              <a:ext uri="{FF2B5EF4-FFF2-40B4-BE49-F238E27FC236}">
                <a16:creationId xmlns:a16="http://schemas.microsoft.com/office/drawing/2014/main" id="{53DBD4BC-3261-6A5C-36B9-DEB96D84B1C1}"/>
              </a:ext>
            </a:extLst>
          </p:cNvPr>
          <p:cNvSpPr txBox="1"/>
          <p:nvPr/>
        </p:nvSpPr>
        <p:spPr>
          <a:xfrm>
            <a:off x="3182351" y="2628255"/>
            <a:ext cx="130315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254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ORGANIZATIONAL EFFECTIVENESS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17" name="object 109">
            <a:extLst>
              <a:ext uri="{FF2B5EF4-FFF2-40B4-BE49-F238E27FC236}">
                <a16:creationId xmlns:a16="http://schemas.microsoft.com/office/drawing/2014/main" id="{D4A09EA5-6176-F617-E071-075A22A4C130}"/>
              </a:ext>
            </a:extLst>
          </p:cNvPr>
          <p:cNvSpPr txBox="1"/>
          <p:nvPr/>
        </p:nvSpPr>
        <p:spPr>
          <a:xfrm>
            <a:off x="7441845" y="2544096"/>
            <a:ext cx="1335198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3081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SOFTWARE ENGINEERING </a:t>
            </a:r>
            <a:b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&amp; CLOUD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8" name="object 111">
            <a:extLst>
              <a:ext uri="{FF2B5EF4-FFF2-40B4-BE49-F238E27FC236}">
                <a16:creationId xmlns:a16="http://schemas.microsoft.com/office/drawing/2014/main" id="{B6C1B41A-D6CB-20F3-EDB2-3AC2C9B34EC4}"/>
              </a:ext>
            </a:extLst>
          </p:cNvPr>
          <p:cNvSpPr txBox="1"/>
          <p:nvPr/>
        </p:nvSpPr>
        <p:spPr>
          <a:xfrm>
            <a:off x="6128938" y="2527234"/>
            <a:ext cx="1275188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201295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DATA, ANALYTICS &amp; DATA SCIENCE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12">
            <a:extLst>
              <a:ext uri="{FF2B5EF4-FFF2-40B4-BE49-F238E27FC236}">
                <a16:creationId xmlns:a16="http://schemas.microsoft.com/office/drawing/2014/main" id="{3D93AB53-46C5-DFFD-F318-DF2DC818DFA4}"/>
              </a:ext>
            </a:extLst>
          </p:cNvPr>
          <p:cNvSpPr txBox="1"/>
          <p:nvPr/>
        </p:nvSpPr>
        <p:spPr>
          <a:xfrm>
            <a:off x="8951193" y="2606933"/>
            <a:ext cx="1125318" cy="289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3081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EMERGING</a:t>
            </a:r>
          </a:p>
          <a:p>
            <a:pPr marL="0" marR="3081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QUALITY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2A98EA70-BF91-1800-8BB1-775B8E50B3BD}"/>
              </a:ext>
            </a:extLst>
          </p:cNvPr>
          <p:cNvSpPr txBox="1"/>
          <p:nvPr/>
        </p:nvSpPr>
        <p:spPr>
          <a:xfrm>
            <a:off x="124181" y="2673897"/>
            <a:ext cx="1436672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2540" lvl="0" indent="0" algn="ct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STRATEGY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9643A73A-06A3-4B43-C4D6-0A561550A232}"/>
              </a:ext>
            </a:extLst>
          </p:cNvPr>
          <p:cNvSpPr txBox="1"/>
          <p:nvPr/>
        </p:nvSpPr>
        <p:spPr>
          <a:xfrm>
            <a:off x="1647413" y="2678891"/>
            <a:ext cx="1436672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2540" lvl="0" indent="0" algn="ct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DELIVERY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6558F536-141C-A4C2-F231-8C0C56E3390B}"/>
              </a:ext>
            </a:extLst>
          </p:cNvPr>
          <p:cNvSpPr/>
          <p:nvPr/>
        </p:nvSpPr>
        <p:spPr>
          <a:xfrm>
            <a:off x="206787" y="1836032"/>
            <a:ext cx="4224927" cy="409575"/>
          </a:xfrm>
          <a:prstGeom prst="homePlate">
            <a:avLst>
              <a:gd name="adj" fmla="val 25791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1116807F-28AA-6157-6F6D-73889D72C9B4}"/>
              </a:ext>
            </a:extLst>
          </p:cNvPr>
          <p:cNvSpPr/>
          <p:nvPr/>
        </p:nvSpPr>
        <p:spPr>
          <a:xfrm>
            <a:off x="8689964" y="1836032"/>
            <a:ext cx="3166287" cy="409575"/>
          </a:xfrm>
          <a:prstGeom prst="chevron">
            <a:avLst>
              <a:gd name="adj" fmla="val 26750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3132D8F4-73DD-7F0B-873A-80CC60D5A9F8}"/>
              </a:ext>
            </a:extLst>
          </p:cNvPr>
          <p:cNvSpPr txBox="1"/>
          <p:nvPr/>
        </p:nvSpPr>
        <p:spPr>
          <a:xfrm>
            <a:off x="882400" y="1865390"/>
            <a:ext cx="2682798" cy="360000"/>
          </a:xfrm>
          <a:prstGeom prst="rect">
            <a:avLst/>
          </a:prstGeom>
          <a:ln w="1905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>
                <a:tab pos="5098632" algn="l"/>
              </a:tabLst>
              <a:defRPr/>
            </a:pPr>
            <a:r>
              <a:rPr kumimoji="0" lang="en-GB" sz="1500" b="1" i="0" u="none" strike="noStrike" kern="1200" cap="none" spc="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Verdana"/>
              </a:rPr>
              <a:t>BUSINESS </a:t>
            </a:r>
            <a:r>
              <a:rPr kumimoji="0" lang="en-GB" sz="1500" b="0" i="0" u="none" strike="noStrike" kern="1200" cap="none" spc="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Verdana"/>
              </a:rPr>
              <a:t>SOLUTIONS</a:t>
            </a: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62FFD96A-D9CB-E004-86FF-265D7D15B617}"/>
              </a:ext>
            </a:extLst>
          </p:cNvPr>
          <p:cNvSpPr txBox="1"/>
          <p:nvPr/>
        </p:nvSpPr>
        <p:spPr>
          <a:xfrm>
            <a:off x="8958766" y="1860819"/>
            <a:ext cx="2614359" cy="360000"/>
          </a:xfrm>
          <a:prstGeom prst="rect">
            <a:avLst/>
          </a:prstGeom>
          <a:ln w="1905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>
                <a:tab pos="5098632" algn="l"/>
              </a:tabLst>
              <a:defRPr/>
            </a:pPr>
            <a:r>
              <a:rPr kumimoji="0" lang="en-GB" sz="1500" b="1" i="0" u="none" strike="noStrike" kern="1200" cap="none" spc="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Verdana"/>
              </a:rPr>
              <a:t>QUALITY SOLUTIONS</a:t>
            </a:r>
          </a:p>
        </p:txBody>
      </p:sp>
      <p:sp>
        <p:nvSpPr>
          <p:cNvPr id="27" name="object 110">
            <a:extLst>
              <a:ext uri="{FF2B5EF4-FFF2-40B4-BE49-F238E27FC236}">
                <a16:creationId xmlns:a16="http://schemas.microsoft.com/office/drawing/2014/main" id="{3390EEDF-7331-04F3-5986-8F936DF60015}"/>
              </a:ext>
            </a:extLst>
          </p:cNvPr>
          <p:cNvSpPr txBox="1"/>
          <p:nvPr/>
        </p:nvSpPr>
        <p:spPr>
          <a:xfrm>
            <a:off x="10290918" y="2476456"/>
            <a:ext cx="18865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392765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QUALITY MANAGEMENT </a:t>
            </a:r>
            <a:b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&amp; TEST </a:t>
            </a:r>
            <a:b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AUTOMATION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BFDEC1-D523-80E2-B3FF-8A3D404FFF81}"/>
              </a:ext>
            </a:extLst>
          </p:cNvPr>
          <p:cNvSpPr/>
          <p:nvPr/>
        </p:nvSpPr>
        <p:spPr>
          <a:xfrm>
            <a:off x="4908948" y="1865390"/>
            <a:ext cx="3166288" cy="360000"/>
          </a:xfrm>
          <a:prstGeom prst="rect">
            <a:avLst/>
          </a:prstGeom>
          <a:ln w="19050"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Verdana"/>
              </a:rPr>
              <a:t>DIGITAL SOLUTIONS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29" name="object 110">
            <a:extLst>
              <a:ext uri="{FF2B5EF4-FFF2-40B4-BE49-F238E27FC236}">
                <a16:creationId xmlns:a16="http://schemas.microsoft.com/office/drawing/2014/main" id="{F55E3E6F-CF25-DED1-1E02-0A74F6B76430}"/>
              </a:ext>
            </a:extLst>
          </p:cNvPr>
          <p:cNvSpPr txBox="1"/>
          <p:nvPr/>
        </p:nvSpPr>
        <p:spPr>
          <a:xfrm>
            <a:off x="4821531" y="2634445"/>
            <a:ext cx="121590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392765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ENTERPRISE AGILITY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A3A7BDBD-5081-95B0-9916-D619A8E99DD1}"/>
              </a:ext>
            </a:extLst>
          </p:cNvPr>
          <p:cNvSpPr/>
          <p:nvPr/>
        </p:nvSpPr>
        <p:spPr bwMode="auto">
          <a:xfrm>
            <a:off x="164675" y="5812589"/>
            <a:ext cx="11708002" cy="398096"/>
          </a:xfrm>
          <a:prstGeom prst="homePlate">
            <a:avLst/>
          </a:prstGeom>
          <a:solidFill>
            <a:schemeClr val="accent1">
              <a:alpha val="85098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Value Realization Management</a:t>
            </a:r>
          </a:p>
        </p:txBody>
      </p:sp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id="{6810322B-2ADA-6725-5965-E008FE71A625}"/>
              </a:ext>
            </a:extLst>
          </p:cNvPr>
          <p:cNvGraphicFramePr>
            <a:graphicFrameLocks noGrp="1"/>
          </p:cNvGraphicFramePr>
          <p:nvPr/>
        </p:nvGraphicFramePr>
        <p:xfrm>
          <a:off x="228598" y="3295666"/>
          <a:ext cx="11436008" cy="2418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037">
                  <a:extLst>
                    <a:ext uri="{9D8B030D-6E8A-4147-A177-3AD203B41FA5}">
                      <a16:colId xmlns:a16="http://schemas.microsoft.com/office/drawing/2014/main" val="3310012870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104936855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632997416"/>
                    </a:ext>
                  </a:extLst>
                </a:gridCol>
                <a:gridCol w="1424539">
                  <a:extLst>
                    <a:ext uri="{9D8B030D-6E8A-4147-A177-3AD203B41FA5}">
                      <a16:colId xmlns:a16="http://schemas.microsoft.com/office/drawing/2014/main" val="1121393838"/>
                    </a:ext>
                  </a:extLst>
                </a:gridCol>
                <a:gridCol w="1424539">
                  <a:extLst>
                    <a:ext uri="{9D8B030D-6E8A-4147-A177-3AD203B41FA5}">
                      <a16:colId xmlns:a16="http://schemas.microsoft.com/office/drawing/2014/main" val="484173943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1015724298"/>
                    </a:ext>
                  </a:extLst>
                </a:gridCol>
                <a:gridCol w="1414914">
                  <a:extLst>
                    <a:ext uri="{9D8B030D-6E8A-4147-A177-3AD203B41FA5}">
                      <a16:colId xmlns:a16="http://schemas.microsoft.com/office/drawing/2014/main" val="3515150731"/>
                    </a:ext>
                  </a:extLst>
                </a:gridCol>
                <a:gridCol w="1560487">
                  <a:extLst>
                    <a:ext uri="{9D8B030D-6E8A-4147-A177-3AD203B41FA5}">
                      <a16:colId xmlns:a16="http://schemas.microsoft.com/office/drawing/2014/main" val="2219139602"/>
                    </a:ext>
                  </a:extLst>
                </a:gridCol>
              </a:tblGrid>
              <a:tr h="538414"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Alignment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Operational Excellence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Business Agility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Data-Centric Strategy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Software Engineering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CI/CD Testing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Quality Maturity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1258"/>
                  </a:ext>
                </a:extLst>
              </a:tr>
              <a:tr h="508152"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Performance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Planning &amp; Delivery Services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Enterprise Operating Models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Agility Enablement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Modern Data Architecture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Cloud Strategy &amp; Optimization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Test Automation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Quality Competency Center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442579"/>
                  </a:ext>
                </a:extLst>
              </a:tr>
              <a:tr h="582717"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Customer Experience &amp; Engagement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Organizational Design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Agile Delivery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Advanced Analytics &amp; Sciences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Hyper-Automation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Computer Software Assurance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Specialty Testing Services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650768"/>
                  </a:ext>
                </a:extLst>
              </a:tr>
              <a:tr h="479959"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Workforce Planning &amp; Optimization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Data Governance &amp; Literacy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DevOps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8013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1B58BBF1-A42B-2C37-97A9-86C063DC49A3}"/>
              </a:ext>
            </a:extLst>
          </p:cNvPr>
          <p:cNvSpPr/>
          <p:nvPr/>
        </p:nvSpPr>
        <p:spPr bwMode="auto">
          <a:xfrm>
            <a:off x="0" y="1836032"/>
            <a:ext cx="253333" cy="4389120"/>
          </a:xfrm>
          <a:prstGeom prst="rect">
            <a:avLst/>
          </a:prstGeom>
          <a:solidFill>
            <a:srgbClr val="B5BD3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032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64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"/>
          <p:cNvGrpSpPr/>
          <p:nvPr/>
        </p:nvGrpSpPr>
        <p:grpSpPr>
          <a:xfrm>
            <a:off x="2120303" y="1328452"/>
            <a:ext cx="7666992" cy="4865228"/>
            <a:chOff x="2120302" y="1328452"/>
            <a:chExt cx="7666992" cy="4865227"/>
          </a:xfrm>
        </p:grpSpPr>
        <p:grpSp>
          <p:nvGrpSpPr>
            <p:cNvPr id="148" name="Google Shape;148;p2"/>
            <p:cNvGrpSpPr/>
            <p:nvPr/>
          </p:nvGrpSpPr>
          <p:grpSpPr>
            <a:xfrm>
              <a:off x="4754881" y="1328452"/>
              <a:ext cx="2693902" cy="2682240"/>
              <a:chOff x="1678753" y="1229122"/>
              <a:chExt cx="1975652" cy="2011680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1678753" y="1229122"/>
                <a:ext cx="1967098" cy="201168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0" name="Google Shape;150;p2"/>
              <p:cNvSpPr txBox="1"/>
              <p:nvPr/>
            </p:nvSpPr>
            <p:spPr>
              <a:xfrm>
                <a:off x="1733600" y="2255200"/>
                <a:ext cx="1920805" cy="561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133" b="1" dirty="0">
                    <a:solidFill>
                      <a:srgbClr val="262626"/>
                    </a:solidFill>
                    <a:latin typeface="Lato"/>
                    <a:ea typeface="Lato"/>
                    <a:cs typeface="Lato"/>
                    <a:sym typeface="Lato"/>
                  </a:rPr>
                  <a:t>Digital Automation </a:t>
                </a:r>
                <a:endParaRPr sz="1400" dirty="0"/>
              </a:p>
              <a:p>
                <a:pPr algn="ctr"/>
                <a:r>
                  <a:rPr lang="en-US" sz="2133" b="1" dirty="0">
                    <a:solidFill>
                      <a:srgbClr val="262626"/>
                    </a:solidFill>
                    <a:latin typeface="Lato"/>
                    <a:ea typeface="Lato"/>
                    <a:cs typeface="Lato"/>
                    <a:sym typeface="Lato"/>
                  </a:rPr>
                  <a:t>Platform</a:t>
                </a:r>
                <a:endParaRPr sz="1400" dirty="0"/>
              </a:p>
            </p:txBody>
          </p:sp>
          <p:pic>
            <p:nvPicPr>
              <p:cNvPr id="151" name="Google Shape;151;p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813562" y="1728048"/>
                <a:ext cx="1697479" cy="5686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52" name="Google Shape;152;p2"/>
            <p:cNvCxnSpPr/>
            <p:nvPr/>
          </p:nvCxnSpPr>
          <p:spPr>
            <a:xfrm rot="10800000">
              <a:off x="7163072" y="3493777"/>
              <a:ext cx="853440" cy="847561"/>
            </a:xfrm>
            <a:prstGeom prst="straightConnector1">
              <a:avLst/>
            </a:prstGeom>
            <a:noFill/>
            <a:ln w="12700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53" name="Google Shape;153;p2"/>
            <p:cNvCxnSpPr/>
            <p:nvPr/>
          </p:nvCxnSpPr>
          <p:spPr>
            <a:xfrm flipH="1">
              <a:off x="4170834" y="3493776"/>
              <a:ext cx="853440" cy="853440"/>
            </a:xfrm>
            <a:prstGeom prst="straightConnector1">
              <a:avLst/>
            </a:prstGeom>
            <a:noFill/>
            <a:ln w="12700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54" name="Google Shape;154;p2"/>
            <p:cNvCxnSpPr/>
            <p:nvPr/>
          </p:nvCxnSpPr>
          <p:spPr>
            <a:xfrm>
              <a:off x="3494093" y="2640398"/>
              <a:ext cx="1219200" cy="0"/>
            </a:xfrm>
            <a:prstGeom prst="straightConnector1">
              <a:avLst/>
            </a:prstGeom>
            <a:noFill/>
            <a:ln w="12700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grpSp>
          <p:nvGrpSpPr>
            <p:cNvPr id="155" name="Google Shape;155;p2"/>
            <p:cNvGrpSpPr/>
            <p:nvPr/>
          </p:nvGrpSpPr>
          <p:grpSpPr>
            <a:xfrm>
              <a:off x="8700872" y="2142086"/>
              <a:ext cx="987552" cy="987552"/>
              <a:chOff x="7009790" y="1538871"/>
              <a:chExt cx="740664" cy="740664"/>
            </a:xfrm>
          </p:grpSpPr>
          <p:pic>
            <p:nvPicPr>
              <p:cNvPr id="156" name="Google Shape;156;p2">
                <a:hlinkClick r:id="" action="ppaction://noaction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051936" y="1574622"/>
                <a:ext cx="667512" cy="667512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57" name="Google Shape;157;p2"/>
              <p:cNvSpPr/>
              <p:nvPr/>
            </p:nvSpPr>
            <p:spPr>
              <a:xfrm>
                <a:off x="7009790" y="1538871"/>
                <a:ext cx="740664" cy="740664"/>
              </a:xfrm>
              <a:prstGeom prst="ellipse">
                <a:avLst/>
              </a:prstGeom>
              <a:noFill/>
              <a:ln w="1270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58" name="Google Shape;158;p2"/>
            <p:cNvSpPr txBox="1"/>
            <p:nvPr/>
          </p:nvSpPr>
          <p:spPr>
            <a:xfrm>
              <a:off x="8660061" y="3157473"/>
              <a:ext cx="112723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40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UI &amp; Forms </a:t>
              </a:r>
              <a:endParaRPr sz="1400"/>
            </a:p>
            <a:p>
              <a:pPr algn="ctr"/>
              <a:r>
                <a:rPr lang="en-US" sz="140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Developer</a:t>
              </a:r>
              <a:endParaRPr sz="1400"/>
            </a:p>
          </p:txBody>
        </p:sp>
        <p:grpSp>
          <p:nvGrpSpPr>
            <p:cNvPr id="159" name="Google Shape;159;p2"/>
            <p:cNvGrpSpPr/>
            <p:nvPr/>
          </p:nvGrpSpPr>
          <p:grpSpPr>
            <a:xfrm>
              <a:off x="7834472" y="4236916"/>
              <a:ext cx="987551" cy="987551"/>
              <a:chOff x="6435973" y="3087383"/>
              <a:chExt cx="740663" cy="740663"/>
            </a:xfrm>
          </p:grpSpPr>
          <p:pic>
            <p:nvPicPr>
              <p:cNvPr id="160" name="Google Shape;160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73828" y="3120893"/>
                <a:ext cx="667512" cy="667512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2"/>
              <p:cNvSpPr/>
              <p:nvPr/>
            </p:nvSpPr>
            <p:spPr>
              <a:xfrm>
                <a:off x="6435973" y="3087383"/>
                <a:ext cx="740663" cy="740663"/>
              </a:xfrm>
              <a:prstGeom prst="ellipse">
                <a:avLst/>
              </a:prstGeom>
              <a:noFill/>
              <a:ln w="1270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2" name="Google Shape;162;p2"/>
            <p:cNvSpPr txBox="1"/>
            <p:nvPr/>
          </p:nvSpPr>
          <p:spPr>
            <a:xfrm>
              <a:off x="7789537" y="5249082"/>
              <a:ext cx="109677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40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Integration </a:t>
              </a:r>
              <a:endParaRPr sz="1400"/>
            </a:p>
          </p:txBody>
        </p:sp>
        <p:grpSp>
          <p:nvGrpSpPr>
            <p:cNvPr id="163" name="Google Shape;163;p2"/>
            <p:cNvGrpSpPr/>
            <p:nvPr/>
          </p:nvGrpSpPr>
          <p:grpSpPr>
            <a:xfrm>
              <a:off x="5641917" y="4869249"/>
              <a:ext cx="987552" cy="987552"/>
              <a:chOff x="4302511" y="3186942"/>
              <a:chExt cx="740664" cy="740664"/>
            </a:xfrm>
          </p:grpSpPr>
          <p:pic>
            <p:nvPicPr>
              <p:cNvPr id="164" name="Google Shape;164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343400" y="3226642"/>
                <a:ext cx="667512" cy="667512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65" name="Google Shape;165;p2"/>
              <p:cNvSpPr/>
              <p:nvPr/>
            </p:nvSpPr>
            <p:spPr>
              <a:xfrm>
                <a:off x="4302511" y="3186942"/>
                <a:ext cx="740664" cy="740664"/>
              </a:xfrm>
              <a:prstGeom prst="ellipse">
                <a:avLst/>
              </a:prstGeom>
              <a:noFill/>
              <a:ln w="1270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6" name="Google Shape;166;p2"/>
            <p:cNvSpPr txBox="1"/>
            <p:nvPr/>
          </p:nvSpPr>
          <p:spPr>
            <a:xfrm>
              <a:off x="5656294" y="5885943"/>
              <a:ext cx="97815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40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Workflow</a:t>
              </a:r>
              <a:endParaRPr sz="1400"/>
            </a:p>
          </p:txBody>
        </p:sp>
        <p:grpSp>
          <p:nvGrpSpPr>
            <p:cNvPr id="167" name="Google Shape;167;p2"/>
            <p:cNvGrpSpPr/>
            <p:nvPr/>
          </p:nvGrpSpPr>
          <p:grpSpPr>
            <a:xfrm>
              <a:off x="3282648" y="4185249"/>
              <a:ext cx="987229" cy="987229"/>
              <a:chOff x="2015785" y="3084696"/>
              <a:chExt cx="740422" cy="740422"/>
            </a:xfrm>
          </p:grpSpPr>
          <p:pic>
            <p:nvPicPr>
              <p:cNvPr id="168" name="Google Shape;168;p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061101" y="3123446"/>
                <a:ext cx="663545" cy="663546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69" name="Google Shape;169;p2"/>
              <p:cNvSpPr/>
              <p:nvPr/>
            </p:nvSpPr>
            <p:spPr>
              <a:xfrm>
                <a:off x="2015785" y="3084696"/>
                <a:ext cx="740422" cy="740422"/>
              </a:xfrm>
              <a:prstGeom prst="ellipse">
                <a:avLst/>
              </a:prstGeom>
              <a:noFill/>
              <a:ln w="1270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70" name="Google Shape;170;p2"/>
            <p:cNvSpPr txBox="1"/>
            <p:nvPr/>
          </p:nvSpPr>
          <p:spPr>
            <a:xfrm>
              <a:off x="3171713" y="5203191"/>
              <a:ext cx="118974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40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Rules Engine</a:t>
              </a:r>
              <a:endParaRPr sz="1400"/>
            </a:p>
          </p:txBody>
        </p:sp>
        <p:grpSp>
          <p:nvGrpSpPr>
            <p:cNvPr id="171" name="Google Shape;171;p2"/>
            <p:cNvGrpSpPr/>
            <p:nvPr/>
          </p:nvGrpSpPr>
          <p:grpSpPr>
            <a:xfrm>
              <a:off x="2489102" y="2146623"/>
              <a:ext cx="987552" cy="987551"/>
              <a:chOff x="1472808" y="1531439"/>
              <a:chExt cx="740664" cy="740663"/>
            </a:xfrm>
          </p:grpSpPr>
          <p:sp>
            <p:nvSpPr>
              <p:cNvPr id="172" name="Google Shape;172;p2"/>
              <p:cNvSpPr/>
              <p:nvPr/>
            </p:nvSpPr>
            <p:spPr>
              <a:xfrm>
                <a:off x="1472808" y="1531439"/>
                <a:ext cx="740664" cy="740663"/>
              </a:xfrm>
              <a:prstGeom prst="ellipse">
                <a:avLst/>
              </a:prstGeom>
              <a:noFill/>
              <a:ln w="12700" cap="flat" cmpd="sng">
                <a:solidFill>
                  <a:srgbClr val="26262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32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173" name="Google Shape;173;p2"/>
              <p:cNvPicPr preferRelativeResize="0"/>
              <p:nvPr/>
            </p:nvPicPr>
            <p:blipFill rotWithShape="1">
              <a:blip r:embed="rId8">
                <a:alphaModFix/>
              </a:blip>
              <a:srcRect l="18925" t="15890" r="8744" b="11779"/>
              <a:stretch/>
            </p:blipFill>
            <p:spPr>
              <a:xfrm>
                <a:off x="1508732" y="1567981"/>
                <a:ext cx="667512" cy="66751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174" name="Google Shape;174;p2"/>
            <p:cNvSpPr txBox="1"/>
            <p:nvPr/>
          </p:nvSpPr>
          <p:spPr>
            <a:xfrm>
              <a:off x="2120302" y="3163648"/>
              <a:ext cx="172515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Data &amp; Application </a:t>
              </a:r>
              <a:endParaRPr sz="1400" dirty="0"/>
            </a:p>
            <a:p>
              <a:pPr algn="ctr"/>
              <a:r>
                <a:rPr lang="en-US" sz="1400" dirty="0">
                  <a:solidFill>
                    <a:srgbClr val="262626"/>
                  </a:solidFill>
                  <a:latin typeface="Lato"/>
                  <a:ea typeface="Lato"/>
                  <a:cs typeface="Lato"/>
                  <a:sym typeface="Lato"/>
                </a:rPr>
                <a:t>Security</a:t>
              </a:r>
              <a:endParaRPr sz="1400" dirty="0"/>
            </a:p>
          </p:txBody>
        </p:sp>
        <p:cxnSp>
          <p:nvCxnSpPr>
            <p:cNvPr id="175" name="Google Shape;175;p2"/>
            <p:cNvCxnSpPr/>
            <p:nvPr/>
          </p:nvCxnSpPr>
          <p:spPr>
            <a:xfrm>
              <a:off x="7464233" y="2643574"/>
              <a:ext cx="1219200" cy="0"/>
            </a:xfrm>
            <a:prstGeom prst="straightConnector1">
              <a:avLst/>
            </a:prstGeom>
            <a:noFill/>
            <a:ln w="12700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76" name="Google Shape;176;p2"/>
            <p:cNvCxnSpPr/>
            <p:nvPr/>
          </p:nvCxnSpPr>
          <p:spPr>
            <a:xfrm rot="-5400000">
              <a:off x="5708973" y="4442529"/>
              <a:ext cx="853440" cy="0"/>
            </a:xfrm>
            <a:prstGeom prst="straightConnector1">
              <a:avLst/>
            </a:prstGeom>
            <a:noFill/>
            <a:ln w="12700" cap="flat" cmpd="sng">
              <a:solidFill>
                <a:srgbClr val="262626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177" name="Google Shape;177;p2"/>
          <p:cNvSpPr txBox="1"/>
          <p:nvPr/>
        </p:nvSpPr>
        <p:spPr>
          <a:xfrm>
            <a:off x="1500145" y="207114"/>
            <a:ext cx="9191707" cy="7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rgbClr val="016ECC"/>
              </a:buClr>
              <a:buSzPts val="3600"/>
            </a:pPr>
            <a:r>
              <a:rPr lang="en-US" sz="3600" b="1" dirty="0">
                <a:solidFill>
                  <a:srgbClr val="016ECC"/>
                </a:solidFill>
                <a:latin typeface="Lato"/>
                <a:ea typeface="Lato"/>
                <a:cs typeface="Lato"/>
                <a:sym typeface="Lato"/>
              </a:rPr>
              <a:t>Enabled by No Code Technology</a:t>
            </a:r>
            <a:endParaRPr sz="1400" dirty="0"/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1879D194-C08F-8943-A448-5537B759E4FC}"/>
              </a:ext>
            </a:extLst>
          </p:cNvPr>
          <p:cNvSpPr/>
          <p:nvPr/>
        </p:nvSpPr>
        <p:spPr>
          <a:xfrm>
            <a:off x="9436855" y="4185249"/>
            <a:ext cx="1977216" cy="936395"/>
          </a:xfrm>
          <a:prstGeom prst="wedgeRectCallout">
            <a:avLst>
              <a:gd name="adj1" fmla="val -77875"/>
              <a:gd name="adj2" fmla="val 23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E1997-A92A-F54E-BB48-79F96E779AEB}"/>
              </a:ext>
            </a:extLst>
          </p:cNvPr>
          <p:cNvSpPr txBox="1"/>
          <p:nvPr/>
        </p:nvSpPr>
        <p:spPr>
          <a:xfrm>
            <a:off x="9436855" y="4236918"/>
            <a:ext cx="197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dashLo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0F6FC"/>
                  </a:solidFill>
                </a:uFill>
                <a:latin typeface="Lato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5,000+ integration points </a:t>
            </a:r>
            <a:r>
              <a:rPr lang="en-US" sz="1200" dirty="0">
                <a:solidFill>
                  <a:srgbClr val="262626"/>
                </a:solidFill>
                <a:latin typeface="Lato"/>
              </a:rPr>
              <a:t>across 400+ applications. </a:t>
            </a:r>
          </a:p>
          <a:p>
            <a:pPr algn="ctr"/>
            <a:r>
              <a:rPr lang="en-US" sz="1200" dirty="0">
                <a:solidFill>
                  <a:srgbClr val="262626"/>
                </a:solidFill>
                <a:latin typeface="Lato"/>
              </a:rPr>
              <a:t>New connectors built in two weeks</a:t>
            </a:r>
          </a:p>
        </p:txBody>
      </p:sp>
    </p:spTree>
    <p:extLst>
      <p:ext uri="{BB962C8B-B14F-4D97-AF65-F5344CB8AC3E}">
        <p14:creationId xmlns:p14="http://schemas.microsoft.com/office/powerpoint/2010/main" val="33910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"/>
          <p:cNvSpPr txBox="1"/>
          <p:nvPr/>
        </p:nvSpPr>
        <p:spPr>
          <a:xfrm>
            <a:off x="1500145" y="207114"/>
            <a:ext cx="9191707" cy="7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rgbClr val="016ECC"/>
              </a:buClr>
              <a:buSzPts val="3600"/>
            </a:pPr>
            <a:r>
              <a:rPr lang="en-US" sz="3600" b="1">
                <a:solidFill>
                  <a:srgbClr val="016ECC"/>
                </a:solidFill>
                <a:latin typeface="Lato"/>
                <a:ea typeface="Lato"/>
                <a:cs typeface="Lato"/>
                <a:sym typeface="Lato"/>
              </a:rPr>
              <a:t>The Tool for The Entire Enterprise </a:t>
            </a:r>
            <a:endParaRPr sz="1400"/>
          </a:p>
        </p:txBody>
      </p:sp>
      <p:grpSp>
        <p:nvGrpSpPr>
          <p:cNvPr id="183" name="Google Shape;183;p3"/>
          <p:cNvGrpSpPr/>
          <p:nvPr/>
        </p:nvGrpSpPr>
        <p:grpSpPr>
          <a:xfrm>
            <a:off x="1185178" y="1147061"/>
            <a:ext cx="3082023" cy="2438400"/>
            <a:chOff x="1185177" y="1147060"/>
            <a:chExt cx="3082023" cy="2438400"/>
          </a:xfrm>
        </p:grpSpPr>
        <p:sp>
          <p:nvSpPr>
            <p:cNvPr id="184" name="Google Shape;184;p3"/>
            <p:cNvSpPr/>
            <p:nvPr/>
          </p:nvSpPr>
          <p:spPr>
            <a:xfrm>
              <a:off x="1185177" y="1147060"/>
              <a:ext cx="3065089" cy="243840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1322597" y="1802623"/>
              <a:ext cx="2944603" cy="1556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Cloud Automation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Application Build </a:t>
              </a: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</a:rPr>
                <a:t>&amp; </a:t>
              </a: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Code Graduation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ITSM Efficiency Automation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rgbClr val="FF0000"/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Data Mapping &amp; Movement</a:t>
              </a:r>
              <a:endParaRPr sz="1400" u="sng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IT Operations Automation </a:t>
              </a: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</a:rPr>
                <a:t>&amp; </a:t>
              </a: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Script Mgt.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ITSM/CMDB Facilitation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86" name="Google Shape;18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3325" y="1229508"/>
              <a:ext cx="458924" cy="4283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3"/>
            <p:cNvSpPr txBox="1"/>
            <p:nvPr/>
          </p:nvSpPr>
          <p:spPr>
            <a:xfrm>
              <a:off x="1972733" y="1288505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IT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88" name="Google Shape;188;p3"/>
          <p:cNvGrpSpPr/>
          <p:nvPr/>
        </p:nvGrpSpPr>
        <p:grpSpPr>
          <a:xfrm>
            <a:off x="4665782" y="1147061"/>
            <a:ext cx="3082023" cy="2438400"/>
            <a:chOff x="4665781" y="1147060"/>
            <a:chExt cx="3082023" cy="2438400"/>
          </a:xfrm>
        </p:grpSpPr>
        <p:sp>
          <p:nvSpPr>
            <p:cNvPr id="189" name="Google Shape;189;p3"/>
            <p:cNvSpPr/>
            <p:nvPr/>
          </p:nvSpPr>
          <p:spPr>
            <a:xfrm>
              <a:off x="4665781" y="1147060"/>
              <a:ext cx="3082023" cy="243840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 txBox="1"/>
            <p:nvPr/>
          </p:nvSpPr>
          <p:spPr>
            <a:xfrm>
              <a:off x="4803201" y="1802623"/>
              <a:ext cx="2944603" cy="1556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Auto-Response Service Desk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Automated Loan Processing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Transaction Recon (e.g. Lock Box)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Master Data Management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Multi-System Input &amp; Validation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OCR Data Validation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" name="Google Shape;191;p3"/>
            <p:cNvSpPr txBox="1"/>
            <p:nvPr/>
          </p:nvSpPr>
          <p:spPr>
            <a:xfrm>
              <a:off x="5453337" y="1288505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Operations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2" name="Google Shape;19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56989" y="1252553"/>
              <a:ext cx="529457" cy="446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3"/>
          <p:cNvGrpSpPr/>
          <p:nvPr/>
        </p:nvGrpSpPr>
        <p:grpSpPr>
          <a:xfrm>
            <a:off x="8146386" y="1147061"/>
            <a:ext cx="3082023" cy="2438401"/>
            <a:chOff x="8146384" y="1147060"/>
            <a:chExt cx="3082023" cy="2438400"/>
          </a:xfrm>
        </p:grpSpPr>
        <p:sp>
          <p:nvSpPr>
            <p:cNvPr id="194" name="Google Shape;194;p3"/>
            <p:cNvSpPr/>
            <p:nvPr/>
          </p:nvSpPr>
          <p:spPr>
            <a:xfrm>
              <a:off x="8146384" y="1147060"/>
              <a:ext cx="3082023" cy="243840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"/>
            <p:cNvSpPr txBox="1"/>
            <p:nvPr/>
          </p:nvSpPr>
          <p:spPr>
            <a:xfrm>
              <a:off x="8283804" y="1802623"/>
              <a:ext cx="2944603" cy="1556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Employee On-Boarding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Interview Management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Automated Response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Self Service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Employee Case Management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  <a:hlinkClick r:id="" action="ppaction://noaction"/>
                </a:rPr>
                <a:t>Health Safety &amp; Security Orchestration</a:t>
              </a:r>
              <a:endParaRPr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3"/>
            <p:cNvSpPr txBox="1"/>
            <p:nvPr/>
          </p:nvSpPr>
          <p:spPr>
            <a:xfrm>
              <a:off x="8933940" y="1288505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HR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7" name="Google Shape;197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95257" y="1260504"/>
              <a:ext cx="542435" cy="396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8" name="Google Shape;198;p3"/>
          <p:cNvGrpSpPr/>
          <p:nvPr/>
        </p:nvGrpSpPr>
        <p:grpSpPr>
          <a:xfrm>
            <a:off x="1185178" y="3907195"/>
            <a:ext cx="3082023" cy="2194560"/>
            <a:chOff x="1185177" y="3907194"/>
            <a:chExt cx="3082023" cy="2194560"/>
          </a:xfrm>
        </p:grpSpPr>
        <p:sp>
          <p:nvSpPr>
            <p:cNvPr id="199" name="Google Shape;199;p3"/>
            <p:cNvSpPr/>
            <p:nvPr/>
          </p:nvSpPr>
          <p:spPr>
            <a:xfrm>
              <a:off x="1185177" y="3907194"/>
              <a:ext cx="3065089" cy="219456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1322597" y="4562757"/>
              <a:ext cx="2944603" cy="12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Invoice/Po/Contract Matching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Accounts Receivable Matching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Business Travel Management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Time Keep Management</a:t>
              </a:r>
              <a:endParaRPr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Financial Reporting Consolidation</a:t>
              </a:r>
              <a:endParaRPr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" name="Google Shape;201;p3"/>
            <p:cNvSpPr txBox="1"/>
            <p:nvPr/>
          </p:nvSpPr>
          <p:spPr>
            <a:xfrm>
              <a:off x="1972733" y="4048639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Finance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02" name="Google Shape;202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09454" y="4073927"/>
              <a:ext cx="417739" cy="334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3" name="Google Shape;203;p3"/>
          <p:cNvGrpSpPr/>
          <p:nvPr/>
        </p:nvGrpSpPr>
        <p:grpSpPr>
          <a:xfrm>
            <a:off x="4665782" y="3907195"/>
            <a:ext cx="3082023" cy="2194560"/>
            <a:chOff x="4665781" y="3907194"/>
            <a:chExt cx="3082023" cy="2194560"/>
          </a:xfrm>
        </p:grpSpPr>
        <p:sp>
          <p:nvSpPr>
            <p:cNvPr id="204" name="Google Shape;204;p3"/>
            <p:cNvSpPr/>
            <p:nvPr/>
          </p:nvSpPr>
          <p:spPr>
            <a:xfrm>
              <a:off x="4665781" y="3907194"/>
              <a:ext cx="3082023" cy="219456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 txBox="1"/>
            <p:nvPr/>
          </p:nvSpPr>
          <p:spPr>
            <a:xfrm>
              <a:off x="4803201" y="4562757"/>
              <a:ext cx="2944603" cy="1387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Contract Lifecycle Management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Automated Contract Build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Vendor Management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 Creation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Invoice Authentication</a:t>
              </a:r>
              <a:endParaRPr sz="11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p3"/>
            <p:cNvSpPr txBox="1"/>
            <p:nvPr/>
          </p:nvSpPr>
          <p:spPr>
            <a:xfrm>
              <a:off x="5453337" y="4048639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Procurement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07" name="Google Shape;20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56989" y="4029094"/>
              <a:ext cx="434679" cy="4091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3"/>
          <p:cNvGrpSpPr/>
          <p:nvPr/>
        </p:nvGrpSpPr>
        <p:grpSpPr>
          <a:xfrm>
            <a:off x="8146386" y="3907196"/>
            <a:ext cx="3082023" cy="2194561"/>
            <a:chOff x="8146384" y="3907194"/>
            <a:chExt cx="3082023" cy="2194560"/>
          </a:xfrm>
        </p:grpSpPr>
        <p:sp>
          <p:nvSpPr>
            <p:cNvPr id="209" name="Google Shape;209;p3"/>
            <p:cNvSpPr/>
            <p:nvPr/>
          </p:nvSpPr>
          <p:spPr>
            <a:xfrm>
              <a:off x="8146384" y="3907194"/>
              <a:ext cx="3082023" cy="2194560"/>
            </a:xfrm>
            <a:prstGeom prst="roundRect">
              <a:avLst>
                <a:gd name="adj" fmla="val 4857"/>
              </a:avLst>
            </a:prstGeom>
            <a:solidFill>
              <a:schemeClr val="lt1"/>
            </a:solidFill>
            <a:ln>
              <a:noFill/>
            </a:ln>
            <a:effectLst>
              <a:outerShdw blurRad="317500" sx="102000" sy="102000" algn="ctr" rotWithShape="0">
                <a:srgbClr val="010ACC">
                  <a:alpha val="470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 txBox="1"/>
            <p:nvPr/>
          </p:nvSpPr>
          <p:spPr>
            <a:xfrm>
              <a:off x="8283804" y="4562757"/>
              <a:ext cx="2944603" cy="12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44" indent="-285744"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Data Cleansing &amp; Consolidation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</a:rPr>
                <a:t>Data Analytics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Data Transportation</a:t>
              </a:r>
              <a:endParaRPr sz="1400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Product Information for Partners</a:t>
              </a:r>
              <a:endParaRPr sz="1400" u="sng" dirty="0">
                <a:uFill>
                  <a:solidFill>
                    <a:schemeClr val="bg1"/>
                  </a:solidFill>
                </a:uFill>
              </a:endParaRPr>
            </a:p>
            <a:p>
              <a:pPr marL="285744" indent="-285744">
                <a:spcBef>
                  <a:spcPts val="667"/>
                </a:spcBef>
                <a:buClr>
                  <a:srgbClr val="0EA5E7"/>
                </a:buClr>
                <a:buSzPts val="1100"/>
                <a:buFont typeface="Arial"/>
                <a:buChar char="•"/>
              </a:pPr>
              <a:r>
                <a:rPr lang="en-US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chemeClr val="bg1"/>
                    </a:solidFill>
                  </a:uFill>
                  <a:latin typeface="Lato"/>
                  <a:ea typeface="Lato"/>
                  <a:cs typeface="Lato"/>
                  <a:sym typeface="Lato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Sales Demo Video Repository</a:t>
              </a:r>
              <a:endParaRPr sz="1100" b="1" u="sng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chemeClr val="bg1"/>
                  </a:solidFill>
                </a:u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p3"/>
            <p:cNvSpPr txBox="1"/>
            <p:nvPr/>
          </p:nvSpPr>
          <p:spPr>
            <a:xfrm>
              <a:off x="8933940" y="4048639"/>
              <a:ext cx="22775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515151"/>
                  </a:solidFill>
                  <a:latin typeface="Lato"/>
                  <a:ea typeface="Lato"/>
                  <a:cs typeface="Lato"/>
                  <a:sym typeface="Lato"/>
                </a:rPr>
                <a:t>Marketing</a:t>
              </a:r>
              <a:endParaRPr>
                <a:solidFill>
                  <a:srgbClr val="51515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12" name="Google Shape;212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312192" y="4060313"/>
              <a:ext cx="508668" cy="3576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0D63DC-408B-2CCC-4819-347FC68C09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/>
              <a:t>Test Data Management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3106" y="1364529"/>
            <a:ext cx="10896600" cy="34036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b="1" dirty="0"/>
              <a:t>Definition: </a:t>
            </a:r>
            <a:r>
              <a:rPr lang="en-US" sz="2200" dirty="0"/>
              <a:t>Managing data used for testing software applications including test cases, test scripts, test results, test plans, and other related artifacts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Identifying the data that needs to be tested</a:t>
            </a:r>
          </a:p>
          <a:p>
            <a:r>
              <a:rPr lang="en-US" sz="2200" dirty="0"/>
              <a:t>Organizing it in a way that facilitates testing</a:t>
            </a:r>
          </a:p>
          <a:p>
            <a:r>
              <a:rPr lang="en-US" sz="2200" dirty="0"/>
              <a:t>Tracking data usage throughout the testing process</a:t>
            </a:r>
          </a:p>
          <a:p>
            <a:pPr marL="517525" lvl="1" indent="-284163"/>
            <a:r>
              <a:rPr lang="en-US" sz="2200" dirty="0"/>
              <a:t>Creating and maintaining databases of test data</a:t>
            </a:r>
          </a:p>
          <a:p>
            <a:pPr marL="517525" lvl="1" indent="-284163"/>
            <a:r>
              <a:rPr lang="en-US" sz="2200" dirty="0"/>
              <a:t>Tracking changes to the data</a:t>
            </a:r>
          </a:p>
          <a:p>
            <a:pPr marL="517525" lvl="1" indent="-284163"/>
            <a:r>
              <a:rPr lang="en-US" sz="2200" dirty="0"/>
              <a:t>Ensuring that the data is accessible to the testers when needed</a:t>
            </a:r>
          </a:p>
          <a:p>
            <a:r>
              <a:rPr lang="en-US" sz="2200" dirty="0"/>
              <a:t>Ensuring that the data used for testing is representative of the production environment</a:t>
            </a:r>
          </a:p>
          <a:p>
            <a:pPr marL="517525" lvl="1" indent="-284163"/>
            <a:r>
              <a:rPr lang="en-US" sz="2200" dirty="0"/>
              <a:t>Includes real world scenarios </a:t>
            </a:r>
          </a:p>
          <a:p>
            <a:pPr marL="517525" lvl="1" indent="-284163"/>
            <a:r>
              <a:rPr lang="en-US" sz="2200" dirty="0"/>
              <a:t>Creating and managing data sets that simulate different user behaviors, input values, and system configurations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9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F95F4B-D597-C1B7-5395-44CF2EB821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Data Masking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294" y="1656611"/>
            <a:ext cx="10896643" cy="3402735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Definition: </a:t>
            </a:r>
            <a:r>
              <a:rPr lang="en-US" sz="2400" dirty="0"/>
              <a:t>The process of obfuscating or altering sensitive data to protect its confidentiality while maintaining its functional and referential integrity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Opportunity: </a:t>
            </a:r>
            <a:r>
              <a:rPr lang="en-US" sz="2400" dirty="0"/>
              <a:t>Test data masking is often required for compliance and/or security purposes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Problem: </a:t>
            </a:r>
            <a:r>
              <a:rPr lang="en-US" sz="2400" dirty="0"/>
              <a:t>Data masking can be a tedious, un-scalable, and complicated effort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Solution: </a:t>
            </a:r>
            <a:r>
              <a:rPr lang="en-US" sz="2400" dirty="0"/>
              <a:t>Build a custom solution to assist software quality teams in delivering multiple scenarios, in less time, that will mask test data at scale, for functional and non-functional testing</a:t>
            </a:r>
          </a:p>
        </p:txBody>
      </p:sp>
    </p:spTree>
    <p:extLst>
      <p:ext uri="{BB962C8B-B14F-4D97-AF65-F5344CB8AC3E}">
        <p14:creationId xmlns:p14="http://schemas.microsoft.com/office/powerpoint/2010/main" val="1006314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A327F8-1B94-2CFD-6CCF-FBAE6C63E9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638926"/>
            <a:ext cx="10896643" cy="138392"/>
          </a:xfrm>
        </p:spPr>
        <p:txBody>
          <a:bodyPr/>
          <a:lstStyle/>
          <a:p>
            <a:r>
              <a:rPr lang="en-US"/>
              <a:t>©2023 Trissential, an Expleo Company  |  Test Data Management Data Masking</a:t>
            </a:r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236E5-96EA-4B9F-9C66-785F46A15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6007" y="6638926"/>
            <a:ext cx="228944" cy="131905"/>
          </a:xfrm>
        </p:spPr>
        <p:txBody>
          <a:bodyPr/>
          <a:lstStyle/>
          <a:p>
            <a:fld id="{F219A1F5-B91F-4AB0-9BCF-8F2B2D26DDB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B6590-2678-4050-B0C2-18CB27859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294" y="550863"/>
            <a:ext cx="9008212" cy="1247792"/>
          </a:xfrm>
        </p:spPr>
        <p:txBody>
          <a:bodyPr/>
          <a:lstStyle/>
          <a:p>
            <a:r>
              <a:rPr lang="en-US" dirty="0"/>
              <a:t>Understanding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BBBCC-6517-4A96-853F-C7B83C575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2462" y="1655763"/>
            <a:ext cx="10896600" cy="3403600"/>
          </a:xfrm>
        </p:spPr>
        <p:txBody>
          <a:bodyPr lIns="91440" tIns="45720" rIns="91440" bIns="45720" anchor="t"/>
          <a:lstStyle/>
          <a:p>
            <a:pPr>
              <a:spcAft>
                <a:spcPts val="600"/>
              </a:spcAft>
            </a:pPr>
            <a:r>
              <a:rPr lang="en-US" sz="2000" b="1" dirty="0"/>
              <a:t>Test Data Masking: </a:t>
            </a:r>
            <a:r>
              <a:rPr lang="en-US" sz="2000" dirty="0"/>
              <a:t>Understand the industry standards, compliance, and privacy rules for the sensitive content held within test data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Test Data Generation Duration: </a:t>
            </a:r>
            <a:r>
              <a:rPr lang="en-US" sz="2000" dirty="0"/>
              <a:t>Reduce the duration of generating masked test data.  For example: a manual process that takes up to thirty-minutes to generate a single test data record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Test Data Generation At Scale: </a:t>
            </a:r>
            <a:r>
              <a:rPr lang="en-US" sz="2000" dirty="0"/>
              <a:t>Generate enough test data for non-functional testing needs, especially for load and performance or stress testing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Test Data Generation Randomization: </a:t>
            </a:r>
            <a:r>
              <a:rPr lang="en-US" sz="2000" dirty="0"/>
              <a:t>Ability to randomize non-sensitive data to provide more diverse data for testing needs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Test Data Confidence: </a:t>
            </a:r>
            <a:r>
              <a:rPr lang="en-US" sz="2000" dirty="0"/>
              <a:t>Apply masking across multiple file formats to ensure all data elements match within a parent-child record relationship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Test Data Reporting and Audit: </a:t>
            </a:r>
            <a:r>
              <a:rPr lang="en-US" sz="2000" dirty="0"/>
              <a:t>Ensure there is audit trail and reporting generated for the masked data</a:t>
            </a:r>
          </a:p>
        </p:txBody>
      </p:sp>
    </p:spTree>
    <p:extLst>
      <p:ext uri="{BB962C8B-B14F-4D97-AF65-F5344CB8AC3E}">
        <p14:creationId xmlns:p14="http://schemas.microsoft.com/office/powerpoint/2010/main" val="3481225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PPT_Master_Trissential _2022">
  <a:themeElements>
    <a:clrScheme name="Trissential Colors">
      <a:dk1>
        <a:srgbClr val="000000"/>
      </a:dk1>
      <a:lt1>
        <a:srgbClr val="FFFFFF"/>
      </a:lt1>
      <a:dk2>
        <a:srgbClr val="2A566A"/>
      </a:dk2>
      <a:lt2>
        <a:srgbClr val="DDE3E4"/>
      </a:lt2>
      <a:accent1>
        <a:srgbClr val="66A6C2"/>
      </a:accent1>
      <a:accent2>
        <a:srgbClr val="2A566A"/>
      </a:accent2>
      <a:accent3>
        <a:srgbClr val="B5BD3A"/>
      </a:accent3>
      <a:accent4>
        <a:srgbClr val="FB8C20"/>
      </a:accent4>
      <a:accent5>
        <a:srgbClr val="6846C6"/>
      </a:accent5>
      <a:accent6>
        <a:srgbClr val="969696"/>
      </a:accent6>
      <a:hlink>
        <a:srgbClr val="66A6C2"/>
      </a:hlink>
      <a:folHlink>
        <a:srgbClr val="66A6C2"/>
      </a:folHlink>
    </a:clrScheme>
    <a:fontScheme name="Trissential Fonts">
      <a:majorFont>
        <a:latin typeface="Montserrat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803275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Pct val="120000"/>
          <a:buFontTx/>
          <a:buNone/>
          <a:tabLst/>
          <a:defRPr kumimoji="0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(DOWNLOAD FOR USE) Trissential PowerPoint Template 2022" id="{1F7DD243-1B90-4901-9210-FB8BC0B2E508}" vid="{9A076403-0462-44B9-AF79-5C9159FD0C44}"/>
    </a:ext>
  </a:extLst>
</a:theme>
</file>

<file path=ppt/theme/theme2.xml><?xml version="1.0" encoding="utf-8"?>
<a:theme xmlns:a="http://schemas.openxmlformats.org/drawingml/2006/main" name="2_PPT_Master_Trissential _2022">
  <a:themeElements>
    <a:clrScheme name="Trissential Colors">
      <a:dk1>
        <a:srgbClr val="000000"/>
      </a:dk1>
      <a:lt1>
        <a:srgbClr val="FFFFFF"/>
      </a:lt1>
      <a:dk2>
        <a:srgbClr val="2A566A"/>
      </a:dk2>
      <a:lt2>
        <a:srgbClr val="DDE3E4"/>
      </a:lt2>
      <a:accent1>
        <a:srgbClr val="66A6C2"/>
      </a:accent1>
      <a:accent2>
        <a:srgbClr val="2A566A"/>
      </a:accent2>
      <a:accent3>
        <a:srgbClr val="B5BD3A"/>
      </a:accent3>
      <a:accent4>
        <a:srgbClr val="FB8C20"/>
      </a:accent4>
      <a:accent5>
        <a:srgbClr val="6846C6"/>
      </a:accent5>
      <a:accent6>
        <a:srgbClr val="969696"/>
      </a:accent6>
      <a:hlink>
        <a:srgbClr val="66A6C2"/>
      </a:hlink>
      <a:folHlink>
        <a:srgbClr val="66A6C2"/>
      </a:folHlink>
    </a:clrScheme>
    <a:fontScheme name="Trissential Fonts">
      <a:majorFont>
        <a:latin typeface="Montserrat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803275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Pct val="120000"/>
          <a:buFontTx/>
          <a:buNone/>
          <a:tabLst/>
          <a:defRPr kumimoji="0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3_PPT_Master_Trissential _2022">
  <a:themeElements>
    <a:clrScheme name="Trissential Colors">
      <a:dk1>
        <a:srgbClr val="000000"/>
      </a:dk1>
      <a:lt1>
        <a:srgbClr val="FFFFFF"/>
      </a:lt1>
      <a:dk2>
        <a:srgbClr val="2A566A"/>
      </a:dk2>
      <a:lt2>
        <a:srgbClr val="DDE3E4"/>
      </a:lt2>
      <a:accent1>
        <a:srgbClr val="66A6C2"/>
      </a:accent1>
      <a:accent2>
        <a:srgbClr val="2A566A"/>
      </a:accent2>
      <a:accent3>
        <a:srgbClr val="B5BD3A"/>
      </a:accent3>
      <a:accent4>
        <a:srgbClr val="FB8C20"/>
      </a:accent4>
      <a:accent5>
        <a:srgbClr val="6846C6"/>
      </a:accent5>
      <a:accent6>
        <a:srgbClr val="969696"/>
      </a:accent6>
      <a:hlink>
        <a:srgbClr val="66A6C2"/>
      </a:hlink>
      <a:folHlink>
        <a:srgbClr val="66A6C2"/>
      </a:folHlink>
    </a:clrScheme>
    <a:fontScheme name="Trissential Fonts">
      <a:majorFont>
        <a:latin typeface="Montserrat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803275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Pct val="120000"/>
          <a:buFontTx/>
          <a:buNone/>
          <a:tabLst/>
          <a:defRPr kumimoji="0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(DOWNLOAD FOR USE) Trissential PowerPoint Template 2022" id="{1F7DD243-1B90-4901-9210-FB8BC0B2E508}" vid="{9A076403-0462-44B9-AF79-5C9159FD0C44}"/>
    </a:ext>
  </a:extLst>
</a:theme>
</file>

<file path=ppt/theme/theme4.xml><?xml version="1.0" encoding="utf-8"?>
<a:theme xmlns:a="http://schemas.openxmlformats.org/drawingml/2006/main" name="4_PPT_Master_Trissential _2022">
  <a:themeElements>
    <a:clrScheme name="Trissential Colors">
      <a:dk1>
        <a:srgbClr val="000000"/>
      </a:dk1>
      <a:lt1>
        <a:srgbClr val="FFFFFF"/>
      </a:lt1>
      <a:dk2>
        <a:srgbClr val="2A566A"/>
      </a:dk2>
      <a:lt2>
        <a:srgbClr val="DDE3E4"/>
      </a:lt2>
      <a:accent1>
        <a:srgbClr val="66A6C2"/>
      </a:accent1>
      <a:accent2>
        <a:srgbClr val="2A566A"/>
      </a:accent2>
      <a:accent3>
        <a:srgbClr val="B5BD3A"/>
      </a:accent3>
      <a:accent4>
        <a:srgbClr val="FB8C20"/>
      </a:accent4>
      <a:accent5>
        <a:srgbClr val="6846C6"/>
      </a:accent5>
      <a:accent6>
        <a:srgbClr val="969696"/>
      </a:accent6>
      <a:hlink>
        <a:srgbClr val="66A6C2"/>
      </a:hlink>
      <a:folHlink>
        <a:srgbClr val="66A6C2"/>
      </a:folHlink>
    </a:clrScheme>
    <a:fontScheme name="Trissential Fonts">
      <a:majorFont>
        <a:latin typeface="Montserrat 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803275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Pct val="120000"/>
          <a:buFontTx/>
          <a:buNone/>
          <a:tabLst/>
          <a:defRPr kumimoji="0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(DOWNLOAD FOR USE) Trissential PowerPoint Template 2022" id="{1F7DD243-1B90-4901-9210-FB8BC0B2E508}" vid="{9A076403-0462-44B9-AF79-5C9159FD0C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FD9C77EE3644E9D6AD39A6372B372" ma:contentTypeVersion="12" ma:contentTypeDescription="Create a new document." ma:contentTypeScope="" ma:versionID="d436cc67cceaf83295adc3284c64de3c">
  <xsd:schema xmlns:xsd="http://www.w3.org/2001/XMLSchema" xmlns:xs="http://www.w3.org/2001/XMLSchema" xmlns:p="http://schemas.microsoft.com/office/2006/metadata/properties" xmlns:ns2="35af095d-777b-482c-834b-95235dede36e" xmlns:ns3="98f62ec0-8b93-4d42-be14-f58ab43b48b9" targetNamespace="http://schemas.microsoft.com/office/2006/metadata/properties" ma:root="true" ma:fieldsID="b1f1802e483105e84e8de27fb28f6e12" ns2:_="" ns3:_="">
    <xsd:import namespace="35af095d-777b-482c-834b-95235dede36e"/>
    <xsd:import namespace="98f62ec0-8b93-4d42-be14-f58ab43b48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f095d-777b-482c-834b-95235dede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b0fed68-6da0-4850-90bb-447d04ec8e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62ec0-8b93-4d42-be14-f58ab43b48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d63bb2-8487-4e15-a032-1805aeae38bd}" ma:internalName="TaxCatchAll" ma:showField="CatchAllData" ma:web="98f62ec0-8b93-4d42-be14-f58ab43b4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f62ec0-8b93-4d42-be14-f58ab43b48b9" xsi:nil="true"/>
    <lcf76f155ced4ddcb4097134ff3c332f xmlns="35af095d-777b-482c-834b-95235dede36e">
      <Terms xmlns="http://schemas.microsoft.com/office/infopath/2007/PartnerControls"/>
    </lcf76f155ced4ddcb4097134ff3c332f>
    <MediaLengthInSeconds xmlns="35af095d-777b-482c-834b-95235dede36e" xsi:nil="true"/>
  </documentManagement>
</p:properties>
</file>

<file path=customXml/itemProps1.xml><?xml version="1.0" encoding="utf-8"?>
<ds:datastoreItem xmlns:ds="http://schemas.openxmlformats.org/officeDocument/2006/customXml" ds:itemID="{A6B066D7-F1AA-44BF-AB82-7F396BAEF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BD1703-69A3-492B-BDA0-1E5F27B105D6}">
  <ds:schemaRefs>
    <ds:schemaRef ds:uri="35af095d-777b-482c-834b-95235dede36e"/>
    <ds:schemaRef ds:uri="98f62ec0-8b93-4d42-be14-f58ab43b48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E1A8423-1E60-443F-92A0-1AF1D8F51328}">
  <ds:schemaRefs>
    <ds:schemaRef ds:uri="35af095d-777b-482c-834b-95235dede36e"/>
    <ds:schemaRef ds:uri="44ec6cd5-5e3e-4c85-9673-afd1ed7af3cf"/>
    <ds:schemaRef ds:uri="49aba850-26de-462c-97ad-0aa9d1232f8f"/>
    <ds:schemaRef ds:uri="6fae4f9f-9893-4207-bb96-5f492481d9e7"/>
    <ds:schemaRef ds:uri="7c303e7f-405a-44b1-9ae5-3f20a9647df4"/>
    <ds:schemaRef ds:uri="98f62ec0-8b93-4d42-be14-f58ab43b48b9"/>
    <ds:schemaRef ds:uri="d36859c4-9073-4370-8d7b-fb5236a6a8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(DOWNLOAD FOR USE) Trissential PowerPoint Template 2022</Template>
  <TotalTime>0</TotalTime>
  <Words>1491</Words>
  <Application>Microsoft Office PowerPoint</Application>
  <PresentationFormat>Widescreen</PresentationFormat>
  <Paragraphs>277</Paragraphs>
  <Slides>17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Courier New</vt:lpstr>
      <vt:lpstr>Lato</vt:lpstr>
      <vt:lpstr>Montserrat</vt:lpstr>
      <vt:lpstr>Montserrat Bold</vt:lpstr>
      <vt:lpstr>Montserrat Medium</vt:lpstr>
      <vt:lpstr>Montserrat SemiBold</vt:lpstr>
      <vt:lpstr>Verdana</vt:lpstr>
      <vt:lpstr>Wingdings</vt:lpstr>
      <vt:lpstr>1_PPT_Master_Trissential _2022</vt:lpstr>
      <vt:lpstr>2_PPT_Master_Trissential _2022</vt:lpstr>
      <vt:lpstr>3_PPT_Master_Trissential _2022</vt:lpstr>
      <vt:lpstr>4_PPT_Master_Trissential _2022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Beyl</dc:creator>
  <cp:lastModifiedBy>Ramsen Neesan</cp:lastModifiedBy>
  <cp:revision>39</cp:revision>
  <dcterms:created xsi:type="dcterms:W3CDTF">2023-01-16T20:51:52Z</dcterms:created>
  <dcterms:modified xsi:type="dcterms:W3CDTF">2023-08-16T17:05:18Z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0x010100E0CFD9C77EE3644E9D6AD39A6372B372</vt:lpwstr>
  </property>
  <property fmtid="{D5CDD505-2E9C-101B-9397-08002B2CF9AE}" pid="3" name="MBCategory">
    <vt:lpwstr/>
  </property>
  <property fmtid="{D5CDD505-2E9C-101B-9397-08002B2CF9AE}" pid="4" name="Status">
    <vt:lpwstr>127;#Gold|a3753f3d-378d-4592-ab68-bdf2fb8b2ba1</vt:lpwstr>
  </property>
  <property fmtid="{D5CDD505-2E9C-101B-9397-08002B2CF9AE}" pid="5" name="Audience">
    <vt:lpwstr>128;#External|7c9e07d9-4ecc-4838-95e3-2722ec27a90e</vt:lpwstr>
  </property>
  <property fmtid="{D5CDD505-2E9C-101B-9397-08002B2CF9AE}" pid="6" name="MBSubCategory">
    <vt:lpwstr>279;#Corporate Presentation|59bfa796-3d6e-4d73-8dee-56def8bc4548</vt:lpwstr>
  </property>
  <property fmtid="{D5CDD505-2E9C-101B-9397-08002B2CF9AE}" pid="7" name="Order">
    <vt:r8>54700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riggerFlowInfo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MediaServiceImageTags">
    <vt:lpwstr/>
  </property>
</Properties>
</file>