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b="def" i="def"/>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b="def" i="def"/>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b="def" i="def"/>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b="def" i="def"/>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7" name="Shape 147"/>
          <p:cNvSpPr/>
          <p:nvPr>
            <p:ph type="sldImg"/>
          </p:nvPr>
        </p:nvSpPr>
        <p:spPr>
          <a:xfrm>
            <a:off x="1143000" y="685800"/>
            <a:ext cx="4572000" cy="3429000"/>
          </a:xfrm>
          <a:prstGeom prst="rect">
            <a:avLst/>
          </a:prstGeom>
        </p:spPr>
        <p:txBody>
          <a:bodyPr/>
          <a:lstStyle/>
          <a:p>
            <a:pPr/>
          </a:p>
        </p:txBody>
      </p:sp>
      <p:sp>
        <p:nvSpPr>
          <p:cNvPr id="148" name="Shape 1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BFF3"/>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2434335"/>
            <a:ext cx="21945600" cy="706629"/>
          </a:xfrm>
          <a:prstGeom prst="rect">
            <a:avLst/>
          </a:prstGeom>
        </p:spPr>
        <p:txBody>
          <a:bodyPr anchor="ctr"/>
          <a:lstStyle>
            <a:lvl1pPr marL="0" indent="0" defTabSz="825500">
              <a:lnSpc>
                <a:spcPct val="120000"/>
              </a:lnSpc>
              <a:spcBef>
                <a:spcPts val="0"/>
              </a:spcBef>
              <a:buClrTx/>
              <a:buSzTx/>
              <a:buNone/>
              <a:defRPr b="0" cap="all" sz="3600">
                <a:solidFill>
                  <a:srgbClr val="FFFFFF"/>
                </a:solidFill>
                <a:latin typeface="Proxima Nova Extrabold"/>
                <a:ea typeface="Proxima Nova Extrabold"/>
                <a:cs typeface="Proxima Nova Extrabold"/>
                <a:sym typeface="Proxima Nova Extrabold"/>
              </a:defRPr>
            </a:lvl1pPr>
          </a:lstStyle>
          <a:p>
            <a:pPr/>
            <a:r>
              <a:t>Author and Date</a:t>
            </a:r>
          </a:p>
        </p:txBody>
      </p:sp>
      <p:sp>
        <p:nvSpPr>
          <p:cNvPr id="12" name="Body Level One…"/>
          <p:cNvSpPr txBox="1"/>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19200" y="3127375"/>
            <a:ext cx="21945600" cy="5524500"/>
          </a:xfrm>
          <a:prstGeom prst="rect">
            <a:avLst/>
          </a:prstGeom>
        </p:spPr>
        <p:txBody>
          <a:bodyPr/>
          <a:lstStyle>
            <a:lvl1pPr defTabSz="584200">
              <a:defRPr spc="-220" sz="22000">
                <a:solidFill>
                  <a:srgbClr val="FFFFFF"/>
                </a:solidFill>
              </a:defRPr>
            </a:lvl1pPr>
          </a:lstStyle>
          <a:p>
            <a:pPr/>
            <a:r>
              <a:t>Presentation 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chemeClr val="accent6"/>
        </a:solidFill>
      </p:bgPr>
    </p:bg>
    <p:spTree>
      <p:nvGrpSpPr>
        <p:cNvPr id="1" name=""/>
        <p:cNvGrpSpPr/>
        <p:nvPr/>
      </p:nvGrpSpPr>
      <p:grpSpPr>
        <a:xfrm>
          <a:off x="0" y="0"/>
          <a:ext cx="0" cy="0"/>
          <a:chOff x="0" y="0"/>
          <a:chExt cx="0" cy="0"/>
        </a:xfrm>
      </p:grpSpPr>
      <p:sp>
        <p:nvSpPr>
          <p:cNvPr id="97" name="Body Level One…"/>
          <p:cNvSpPr txBox="1"/>
          <p:nvPr>
            <p:ph type="body" sz="half" idx="1" hasCustomPrompt="1"/>
          </p:nvPr>
        </p:nvSpPr>
        <p:spPr>
          <a:xfrm>
            <a:off x="1219200" y="4763675"/>
            <a:ext cx="21945600" cy="4192883"/>
          </a:xfrm>
          <a:prstGeom prst="rect">
            <a:avLst/>
          </a:prstGeom>
        </p:spPr>
        <p:txBody>
          <a:bodyPr anchor="ctr"/>
          <a:lstStyle>
            <a:lvl1pPr marL="0" indent="0" algn="ctr">
              <a:lnSpc>
                <a:spcPct val="70000"/>
              </a:lnSpc>
              <a:spcBef>
                <a:spcPts val="0"/>
              </a:spcBef>
              <a:buClrTx/>
              <a:buSzTx/>
              <a:buNone/>
              <a:defRPr b="0" cap="all" sz="14000">
                <a:solidFill>
                  <a:srgbClr val="FFFFFF"/>
                </a:solidFill>
                <a:latin typeface="+mn-lt"/>
                <a:ea typeface="+mn-ea"/>
                <a:cs typeface="+mn-cs"/>
                <a:sym typeface="Druk Medium"/>
              </a:defRPr>
            </a:lvl1pPr>
            <a:lvl2pPr marL="0" indent="457200" algn="ctr">
              <a:lnSpc>
                <a:spcPct val="70000"/>
              </a:lnSpc>
              <a:spcBef>
                <a:spcPts val="0"/>
              </a:spcBef>
              <a:buClrTx/>
              <a:buSzTx/>
              <a:buNone/>
              <a:defRPr b="0" cap="all" sz="14000">
                <a:solidFill>
                  <a:srgbClr val="FFFFFF"/>
                </a:solidFill>
                <a:latin typeface="+mn-lt"/>
                <a:ea typeface="+mn-ea"/>
                <a:cs typeface="+mn-cs"/>
                <a:sym typeface="Druk Medium"/>
              </a:defRPr>
            </a:lvl2pPr>
            <a:lvl3pPr marL="0" indent="914400" algn="ctr">
              <a:lnSpc>
                <a:spcPct val="70000"/>
              </a:lnSpc>
              <a:spcBef>
                <a:spcPts val="0"/>
              </a:spcBef>
              <a:buClrTx/>
              <a:buSzTx/>
              <a:buNone/>
              <a:defRPr b="0" cap="all" sz="14000">
                <a:solidFill>
                  <a:srgbClr val="FFFFFF"/>
                </a:solidFill>
                <a:latin typeface="+mn-lt"/>
                <a:ea typeface="+mn-ea"/>
                <a:cs typeface="+mn-cs"/>
                <a:sym typeface="Druk Medium"/>
              </a:defRPr>
            </a:lvl3pPr>
            <a:lvl4pPr marL="0" indent="1371600" algn="ctr">
              <a:lnSpc>
                <a:spcPct val="70000"/>
              </a:lnSpc>
              <a:spcBef>
                <a:spcPts val="0"/>
              </a:spcBef>
              <a:buClrTx/>
              <a:buSzTx/>
              <a:buNone/>
              <a:defRPr b="0" cap="all" sz="14000">
                <a:solidFill>
                  <a:srgbClr val="FFFFFF"/>
                </a:solidFill>
                <a:latin typeface="+mn-lt"/>
                <a:ea typeface="+mn-ea"/>
                <a:cs typeface="+mn-cs"/>
                <a:sym typeface="Druk Medium"/>
              </a:defRPr>
            </a:lvl4pPr>
            <a:lvl5pPr marL="0" indent="1828800" algn="ctr">
              <a:lnSpc>
                <a:spcPct val="70000"/>
              </a:lnSpc>
              <a:spcBef>
                <a:spcPts val="0"/>
              </a:spcBef>
              <a:buClrTx/>
              <a:buSzTx/>
              <a:buNone/>
              <a:defRPr b="0" cap="all" sz="14000">
                <a:solidFill>
                  <a:srgbClr val="FFFFFF"/>
                </a:solidFill>
                <a:latin typeface="+mn-lt"/>
                <a:ea typeface="+mn-ea"/>
                <a:cs typeface="+mn-cs"/>
                <a:sym typeface="Druk Medium"/>
              </a:defRPr>
            </a:lvl5pPr>
          </a:lstStyle>
          <a:p>
            <a:pPr/>
            <a:r>
              <a:t>Statement</a:t>
            </a:r>
          </a:p>
          <a:p>
            <a:pPr lvl="1"/>
            <a:r>
              <a:t/>
            </a:r>
          </a:p>
          <a:p>
            <a:pPr lvl="2"/>
            <a:r>
              <a:t/>
            </a:r>
          </a:p>
          <a:p>
            <a:pPr lvl="3"/>
            <a:r>
              <a:t/>
            </a:r>
          </a:p>
          <a:p>
            <a:pPr lvl="4"/>
            <a:r>
              <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C617"/>
        </a:solidFill>
      </p:bgPr>
    </p:bg>
    <p:spTree>
      <p:nvGrpSpPr>
        <p:cNvPr id="1" name=""/>
        <p:cNvGrpSpPr/>
        <p:nvPr/>
      </p:nvGrpSpPr>
      <p:grpSpPr>
        <a:xfrm>
          <a:off x="0" y="0"/>
          <a:ext cx="0" cy="0"/>
          <a:chOff x="0" y="0"/>
          <a:chExt cx="0" cy="0"/>
        </a:xfrm>
      </p:grpSpPr>
      <p:sp>
        <p:nvSpPr>
          <p:cNvPr id="105" name="Body Level One…"/>
          <p:cNvSpPr txBox="1"/>
          <p:nvPr>
            <p:ph type="body" idx="1" hasCustomPrompt="1"/>
          </p:nvPr>
        </p:nvSpPr>
        <p:spPr>
          <a:xfrm>
            <a:off x="1219200" y="2334623"/>
            <a:ext cx="21945600" cy="7612249"/>
          </a:xfrm>
          <a:prstGeom prst="rect">
            <a:avLst/>
          </a:prstGeom>
        </p:spPr>
        <p:txBody>
          <a:bodyPr anchor="b"/>
          <a:lstStyle>
            <a:lvl1pPr marL="0" indent="0" algn="ctr">
              <a:lnSpc>
                <a:spcPct val="70000"/>
              </a:lnSpc>
              <a:spcBef>
                <a:spcPts val="0"/>
              </a:spcBef>
              <a:buClrTx/>
              <a:buSzTx/>
              <a:buNone/>
              <a:defRPr b="0" cap="all" spc="-500" sz="50000">
                <a:solidFill>
                  <a:srgbClr val="FFFFFF"/>
                </a:solidFill>
                <a:latin typeface="+mn-lt"/>
                <a:ea typeface="+mn-ea"/>
                <a:cs typeface="+mn-cs"/>
                <a:sym typeface="Druk Medium"/>
              </a:defRPr>
            </a:lvl1pPr>
            <a:lvl2pPr marL="0" indent="457200" algn="ctr">
              <a:lnSpc>
                <a:spcPct val="70000"/>
              </a:lnSpc>
              <a:spcBef>
                <a:spcPts val="0"/>
              </a:spcBef>
              <a:buClrTx/>
              <a:buSzTx/>
              <a:buNone/>
              <a:defRPr b="0" cap="all" spc="-500" sz="50000">
                <a:solidFill>
                  <a:srgbClr val="FFFFFF"/>
                </a:solidFill>
                <a:latin typeface="+mn-lt"/>
                <a:ea typeface="+mn-ea"/>
                <a:cs typeface="+mn-cs"/>
                <a:sym typeface="Druk Medium"/>
              </a:defRPr>
            </a:lvl2pPr>
            <a:lvl3pPr marL="0" indent="914400" algn="ctr">
              <a:lnSpc>
                <a:spcPct val="70000"/>
              </a:lnSpc>
              <a:spcBef>
                <a:spcPts val="0"/>
              </a:spcBef>
              <a:buClrTx/>
              <a:buSzTx/>
              <a:buNone/>
              <a:defRPr b="0" cap="all" spc="-500" sz="50000">
                <a:solidFill>
                  <a:srgbClr val="FFFFFF"/>
                </a:solidFill>
                <a:latin typeface="+mn-lt"/>
                <a:ea typeface="+mn-ea"/>
                <a:cs typeface="+mn-cs"/>
                <a:sym typeface="Druk Medium"/>
              </a:defRPr>
            </a:lvl3pPr>
            <a:lvl4pPr marL="0" indent="1371600" algn="ctr">
              <a:lnSpc>
                <a:spcPct val="70000"/>
              </a:lnSpc>
              <a:spcBef>
                <a:spcPts val="0"/>
              </a:spcBef>
              <a:buClrTx/>
              <a:buSzTx/>
              <a:buNone/>
              <a:defRPr b="0" cap="all" spc="-500" sz="50000">
                <a:solidFill>
                  <a:srgbClr val="FFFFFF"/>
                </a:solidFill>
                <a:latin typeface="+mn-lt"/>
                <a:ea typeface="+mn-ea"/>
                <a:cs typeface="+mn-cs"/>
                <a:sym typeface="Druk Medium"/>
              </a:defRPr>
            </a:lvl4pPr>
            <a:lvl5pPr marL="0" indent="1828800" algn="ctr">
              <a:lnSpc>
                <a:spcPct val="70000"/>
              </a:lnSpc>
              <a:spcBef>
                <a:spcPts val="0"/>
              </a:spcBef>
              <a:buClrTx/>
              <a:buSzTx/>
              <a:buNone/>
              <a:defRPr b="0" cap="all" spc="-500" sz="50000">
                <a:solidFill>
                  <a:srgbClr val="FFFFFF"/>
                </a:solidFill>
                <a:latin typeface="+mn-lt"/>
                <a:ea typeface="+mn-ea"/>
                <a:cs typeface="+mn-cs"/>
                <a:sym typeface="Druk Medium"/>
              </a:defRPr>
            </a:lvl5pPr>
          </a:lstStyle>
          <a:p>
            <a:pPr/>
            <a:r>
              <a:t>100%</a:t>
            </a:r>
          </a:p>
          <a:p>
            <a:pPr lvl="1"/>
            <a:r>
              <a:t/>
            </a:r>
          </a:p>
          <a:p>
            <a:pPr lvl="2"/>
            <a:r>
              <a:t/>
            </a:r>
          </a:p>
          <a:p>
            <a:pPr lvl="3"/>
            <a:r>
              <a:t/>
            </a:r>
          </a:p>
          <a:p>
            <a:pPr lvl="4"/>
            <a:r>
              <a:t/>
            </a:r>
          </a:p>
        </p:txBody>
      </p:sp>
      <p:sp>
        <p:nvSpPr>
          <p:cNvPr id="106" name="Fact information"/>
          <p:cNvSpPr txBox="1"/>
          <p:nvPr>
            <p:ph type="body" sz="quarter" idx="21" hasCustomPrompt="1"/>
          </p:nvPr>
        </p:nvSpPr>
        <p:spPr>
          <a:xfrm>
            <a:off x="1219200" y="9436100"/>
            <a:ext cx="21945599" cy="629921"/>
          </a:xfrm>
          <a:prstGeom prst="rect">
            <a:avLst/>
          </a:prstGeom>
        </p:spPr>
        <p:txBody>
          <a:bodyPr/>
          <a:lstStyle>
            <a:lvl1pPr marL="0" indent="0" algn="ctr">
              <a:lnSpc>
                <a:spcPct val="110000"/>
              </a:lnSpc>
              <a:spcBef>
                <a:spcPts val="0"/>
              </a:spcBef>
              <a:buClrTx/>
              <a:buSzTx/>
              <a:buNone/>
              <a:defRPr b="0" cap="all" spc="-32" sz="3200">
                <a:solidFill>
                  <a:srgbClr val="000000"/>
                </a:solidFill>
                <a:latin typeface="Proxima Nova Extrabold"/>
                <a:ea typeface="Proxima Nova Extrabold"/>
                <a:cs typeface="Proxima Nova Extrabold"/>
                <a:sym typeface="Proxima Nova Extrabold"/>
              </a:defRPr>
            </a:lvl1pPr>
          </a:lstStyle>
          <a:p>
            <a:pPr/>
            <a:r>
              <a:t>Fact information</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00BFF3"/>
        </a:solidFill>
      </p:bgPr>
    </p:bg>
    <p:spTree>
      <p:nvGrpSpPr>
        <p:cNvPr id="1" name=""/>
        <p:cNvGrpSpPr/>
        <p:nvPr/>
      </p:nvGrpSpPr>
      <p:grpSpPr>
        <a:xfrm>
          <a:off x="0" y="0"/>
          <a:ext cx="0" cy="0"/>
          <a:chOff x="0" y="0"/>
          <a:chExt cx="0" cy="0"/>
        </a:xfrm>
      </p:grpSpPr>
      <p:sp>
        <p:nvSpPr>
          <p:cNvPr id="114" name="Body Level One…"/>
          <p:cNvSpPr txBox="1"/>
          <p:nvPr>
            <p:ph type="body" sz="half" idx="1" hasCustomPrompt="1"/>
          </p:nvPr>
        </p:nvSpPr>
        <p:spPr>
          <a:xfrm>
            <a:off x="3771900" y="4464048"/>
            <a:ext cx="16840200" cy="4883152"/>
          </a:xfrm>
          <a:prstGeom prst="rect">
            <a:avLst/>
          </a:prstGeom>
        </p:spPr>
        <p:txBody>
          <a:bodyPr anchor="ctr"/>
          <a:lstStyle>
            <a:lvl1pPr marL="431800" indent="-431800" defTabSz="825500">
              <a:lnSpc>
                <a:spcPct val="70000"/>
              </a:lnSpc>
              <a:spcBef>
                <a:spcPts val="0"/>
              </a:spcBef>
              <a:buClrTx/>
              <a:buSzTx/>
              <a:buNone/>
              <a:defRPr b="0" cap="all" sz="14000">
                <a:solidFill>
                  <a:srgbClr val="FFFFFF"/>
                </a:solidFill>
                <a:latin typeface="+mn-lt"/>
                <a:ea typeface="+mn-ea"/>
                <a:cs typeface="+mn-cs"/>
                <a:sym typeface="Druk Medium"/>
              </a:defRPr>
            </a:lvl1pPr>
            <a:lvl2pPr marL="431800" indent="25400" defTabSz="825500">
              <a:lnSpc>
                <a:spcPct val="70000"/>
              </a:lnSpc>
              <a:spcBef>
                <a:spcPts val="0"/>
              </a:spcBef>
              <a:buClrTx/>
              <a:buSzTx/>
              <a:buNone/>
              <a:defRPr b="0" cap="all" sz="14000">
                <a:solidFill>
                  <a:srgbClr val="FFFFFF"/>
                </a:solidFill>
                <a:latin typeface="+mn-lt"/>
                <a:ea typeface="+mn-ea"/>
                <a:cs typeface="+mn-cs"/>
                <a:sym typeface="Druk Medium"/>
              </a:defRPr>
            </a:lvl2pPr>
            <a:lvl3pPr marL="431800" indent="482600" defTabSz="825500">
              <a:lnSpc>
                <a:spcPct val="70000"/>
              </a:lnSpc>
              <a:spcBef>
                <a:spcPts val="0"/>
              </a:spcBef>
              <a:buClrTx/>
              <a:buSzTx/>
              <a:buNone/>
              <a:defRPr b="0" cap="all" sz="14000">
                <a:solidFill>
                  <a:srgbClr val="FFFFFF"/>
                </a:solidFill>
                <a:latin typeface="+mn-lt"/>
                <a:ea typeface="+mn-ea"/>
                <a:cs typeface="+mn-cs"/>
                <a:sym typeface="Druk Medium"/>
              </a:defRPr>
            </a:lvl3pPr>
            <a:lvl4pPr marL="431800" indent="939800" defTabSz="825500">
              <a:lnSpc>
                <a:spcPct val="70000"/>
              </a:lnSpc>
              <a:spcBef>
                <a:spcPts val="0"/>
              </a:spcBef>
              <a:buClrTx/>
              <a:buSzTx/>
              <a:buNone/>
              <a:defRPr b="0" cap="all" sz="14000">
                <a:solidFill>
                  <a:srgbClr val="FFFFFF"/>
                </a:solidFill>
                <a:latin typeface="+mn-lt"/>
                <a:ea typeface="+mn-ea"/>
                <a:cs typeface="+mn-cs"/>
                <a:sym typeface="Druk Medium"/>
              </a:defRPr>
            </a:lvl4pPr>
            <a:lvl5pPr marL="431800" indent="1397000" defTabSz="825500">
              <a:lnSpc>
                <a:spcPct val="70000"/>
              </a:lnSpc>
              <a:spcBef>
                <a:spcPts val="0"/>
              </a:spcBef>
              <a:buClrTx/>
              <a:buSzTx/>
              <a:buNone/>
              <a:defRPr b="0" cap="all" sz="14000">
                <a:solidFill>
                  <a:srgbClr val="FFFFFF"/>
                </a:solidFill>
                <a:latin typeface="+mn-lt"/>
                <a:ea typeface="+mn-ea"/>
                <a:cs typeface="+mn-cs"/>
                <a:sym typeface="Druk Medium"/>
              </a:defRPr>
            </a:lvl5pPr>
          </a:lstStyle>
          <a:p>
            <a:pPr/>
            <a:r>
              <a:t>“Notable Quote”</a:t>
            </a:r>
          </a:p>
          <a:p>
            <a:pPr lvl="1"/>
            <a:r>
              <a:t/>
            </a:r>
          </a:p>
          <a:p>
            <a:pPr lvl="2"/>
            <a:r>
              <a:t/>
            </a:r>
          </a:p>
          <a:p>
            <a:pPr lvl="3"/>
            <a:r>
              <a:t/>
            </a:r>
          </a:p>
          <a:p>
            <a:pPr lvl="4"/>
            <a:r>
              <a:t/>
            </a:r>
          </a:p>
        </p:txBody>
      </p:sp>
      <p:sp>
        <p:nvSpPr>
          <p:cNvPr id="115" name="Attribution"/>
          <p:cNvSpPr txBox="1"/>
          <p:nvPr>
            <p:ph type="body" sz="quarter" idx="21" hasCustomPrompt="1"/>
          </p:nvPr>
        </p:nvSpPr>
        <p:spPr>
          <a:xfrm>
            <a:off x="4203700" y="9372600"/>
            <a:ext cx="16840200" cy="680721"/>
          </a:xfrm>
          <a:prstGeom prst="rect">
            <a:avLst/>
          </a:prstGeom>
        </p:spPr>
        <p:txBody>
          <a:bodyPr/>
          <a:lstStyle>
            <a:lvl1pPr marL="0" indent="0" defTabSz="825500">
              <a:lnSpc>
                <a:spcPts val="3600"/>
              </a:lnSpc>
              <a:spcBef>
                <a:spcPts val="0"/>
              </a:spcBef>
              <a:buClrTx/>
              <a:buSzTx/>
              <a:buNone/>
              <a:defRPr b="0" cap="all" spc="-32" sz="3200">
                <a:solidFill>
                  <a:srgbClr val="FFFFFF"/>
                </a:solidFill>
                <a:latin typeface="Proxima Nova Extrabold"/>
                <a:ea typeface="Proxima Nova Extrabold"/>
                <a:cs typeface="Proxima Nova Extrabold"/>
                <a:sym typeface="Proxima Nova Extrabold"/>
              </a:defRPr>
            </a:lvl1pPr>
          </a:lstStyle>
          <a:p>
            <a:pPr/>
            <a:r>
              <a:t>Attribution</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3" name="A person’s lower body with blue pants and green shoes on a yellow and pink floor"/>
          <p:cNvSpPr/>
          <p:nvPr>
            <p:ph type="pic" sz="half" idx="21"/>
          </p:nvPr>
        </p:nvSpPr>
        <p:spPr>
          <a:xfrm>
            <a:off x="635000" y="6832600"/>
            <a:ext cx="12877800" cy="8589928"/>
          </a:xfrm>
          <a:prstGeom prst="rect">
            <a:avLst/>
          </a:prstGeom>
        </p:spPr>
        <p:txBody>
          <a:bodyPr lIns="91439" tIns="45719" rIns="91439" bIns="45719">
            <a:noAutofit/>
          </a:bodyPr>
          <a:lstStyle/>
          <a:p>
            <a:pPr/>
          </a:p>
        </p:txBody>
      </p:sp>
      <p:sp>
        <p:nvSpPr>
          <p:cNvPr id="124" name="Two adults wearing outfits with bold, solid colors—green, blue, pink, and yellow"/>
          <p:cNvSpPr/>
          <p:nvPr>
            <p:ph type="pic" sz="half" idx="22"/>
          </p:nvPr>
        </p:nvSpPr>
        <p:spPr>
          <a:xfrm>
            <a:off x="88900" y="-177800"/>
            <a:ext cx="14008100" cy="8157658"/>
          </a:xfrm>
          <a:prstGeom prst="rect">
            <a:avLst/>
          </a:prstGeom>
        </p:spPr>
        <p:txBody>
          <a:bodyPr lIns="91439" tIns="45719" rIns="91439" bIns="45719">
            <a:noAutofit/>
          </a:bodyPr>
          <a:lstStyle/>
          <a:p>
            <a:pPr/>
          </a:p>
        </p:txBody>
      </p:sp>
      <p:sp>
        <p:nvSpPr>
          <p:cNvPr id="125" name="Person blowing pink bubblegum against a solid pink and blue background"/>
          <p:cNvSpPr/>
          <p:nvPr>
            <p:ph type="pic" idx="23"/>
          </p:nvPr>
        </p:nvSpPr>
        <p:spPr>
          <a:xfrm>
            <a:off x="12814300" y="-355600"/>
            <a:ext cx="12033950" cy="18034000"/>
          </a:xfrm>
          <a:prstGeom prst="rect">
            <a:avLst/>
          </a:prstGeom>
        </p:spPr>
        <p:txBody>
          <a:bodyPr lIns="91439" tIns="45719" rIns="91439" bIns="45719">
            <a:noAutofit/>
          </a:bodyPr>
          <a:lstStyle/>
          <a:p>
            <a:pP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3" name="A person’s lower body with blue pants and green shoes on a yellow and pink floor"/>
          <p:cNvSpPr/>
          <p:nvPr>
            <p:ph type="pic" idx="21"/>
          </p:nvPr>
        </p:nvSpPr>
        <p:spPr>
          <a:xfrm>
            <a:off x="635000" y="-1181110"/>
            <a:ext cx="23114000" cy="15417820"/>
          </a:xfrm>
          <a:prstGeom prst="rect">
            <a:avLst/>
          </a:prstGeom>
        </p:spPr>
        <p:txBody>
          <a:bodyPr lIns="91439" tIns="45719" rIns="91439" bIns="45719">
            <a:noAutofit/>
          </a:bodyPr>
          <a:lstStyle/>
          <a:p>
            <a:pP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noFill/>
      </p:bgPr>
    </p:bg>
    <p:spTree>
      <p:nvGrpSpPr>
        <p:cNvPr id="1" name=""/>
        <p:cNvGrpSpPr/>
        <p:nvPr/>
      </p:nvGrpSpPr>
      <p:grpSpPr>
        <a:xfrm>
          <a:off x="0" y="0"/>
          <a:ext cx="0" cy="0"/>
          <a:chOff x="0" y="0"/>
          <a:chExt cx="0" cy="0"/>
        </a:xfrm>
      </p:grpSpPr>
      <p:sp>
        <p:nvSpPr>
          <p:cNvPr id="21" name="Two adults wearing outfits with bold, solid colors—green, blue, pink, and yellow"/>
          <p:cNvSpPr/>
          <p:nvPr>
            <p:ph type="pic" idx="21"/>
          </p:nvPr>
        </p:nvSpPr>
        <p:spPr>
          <a:xfrm>
            <a:off x="-38100" y="-267934"/>
            <a:ext cx="24472902" cy="14251868"/>
          </a:xfrm>
          <a:prstGeom prst="rect">
            <a:avLst/>
          </a:prstGeom>
        </p:spPr>
        <p:txBody>
          <a:bodyPr lIns="91439" tIns="45719" rIns="91439" bIns="45719">
            <a:noAutofit/>
          </a:bodyPr>
          <a:lstStyle/>
          <a:p>
            <a:pPr/>
          </a:p>
        </p:txBody>
      </p:sp>
      <p:sp>
        <p:nvSpPr>
          <p:cNvPr id="22" name="Body Level One…"/>
          <p:cNvSpPr txBox="1"/>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5pPr>
          </a:lstStyle>
          <a:p>
            <a:pPr/>
            <a:r>
              <a:t>Presentation Subtitle</a:t>
            </a:r>
          </a:p>
          <a:p>
            <a:pPr lvl="1"/>
            <a:r>
              <a:t/>
            </a:r>
          </a:p>
          <a:p>
            <a:pPr lvl="2"/>
            <a:r>
              <a:t/>
            </a:r>
          </a:p>
          <a:p>
            <a:pPr lvl="3"/>
            <a:r>
              <a:t/>
            </a:r>
          </a:p>
          <a:p>
            <a:pPr lvl="4"/>
            <a:r>
              <a:t/>
            </a:r>
          </a:p>
        </p:txBody>
      </p:sp>
      <p:sp>
        <p:nvSpPr>
          <p:cNvPr id="23" name="Presentation Title"/>
          <p:cNvSpPr txBox="1"/>
          <p:nvPr>
            <p:ph type="title" hasCustomPrompt="1"/>
          </p:nvPr>
        </p:nvSpPr>
        <p:spPr>
          <a:xfrm>
            <a:off x="1219200" y="3124200"/>
            <a:ext cx="21945600" cy="5524500"/>
          </a:xfrm>
          <a:prstGeom prst="rect">
            <a:avLst/>
          </a:prstGeom>
        </p:spPr>
        <p:txBody>
          <a:bodyPr/>
          <a:lstStyle>
            <a:lvl1pPr defTabSz="584200">
              <a:defRPr spc="-220" sz="22000">
                <a:solidFill>
                  <a:srgbClr val="FFFFFF"/>
                </a:solidFill>
              </a:defRPr>
            </a:lvl1pPr>
          </a:lstStyle>
          <a:p>
            <a:pPr/>
            <a:r>
              <a:t>Presentation Title</a:t>
            </a:r>
          </a:p>
        </p:txBody>
      </p:sp>
      <p:sp>
        <p:nvSpPr>
          <p:cNvPr id="24" name="Author and Date"/>
          <p:cNvSpPr txBox="1"/>
          <p:nvPr>
            <p:ph type="body" sz="quarter" idx="22" hasCustomPrompt="1"/>
          </p:nvPr>
        </p:nvSpPr>
        <p:spPr>
          <a:xfrm>
            <a:off x="1219200" y="2438400"/>
            <a:ext cx="21945600" cy="711200"/>
          </a:xfrm>
          <a:prstGeom prst="rect">
            <a:avLst/>
          </a:prstGeom>
        </p:spPr>
        <p:txBody>
          <a:bodyPr anchor="ctr"/>
          <a:lstStyle>
            <a:lvl1pPr marL="0" indent="0" defTabSz="825500">
              <a:lnSpc>
                <a:spcPct val="120000"/>
              </a:lnSpc>
              <a:spcBef>
                <a:spcPts val="0"/>
              </a:spcBef>
              <a:buClrTx/>
              <a:buSzTx/>
              <a:buNone/>
              <a:defRPr b="0" cap="all" sz="3600">
                <a:solidFill>
                  <a:srgbClr val="FFFFFF"/>
                </a:solidFill>
                <a:latin typeface="Proxima Nova Extrabold"/>
                <a:ea typeface="Proxima Nova Extrabold"/>
                <a:cs typeface="Proxima Nova Extrabold"/>
                <a:sym typeface="Proxima Nova Extrabold"/>
              </a:defRPr>
            </a:lvl1pPr>
          </a:lstStyle>
          <a:p>
            <a:pPr/>
            <a:r>
              <a:t>Author and Date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00BFF3"/>
        </a:solidFill>
      </p:bgPr>
    </p:bg>
    <p:spTree>
      <p:nvGrpSpPr>
        <p:cNvPr id="1" name=""/>
        <p:cNvGrpSpPr/>
        <p:nvPr/>
      </p:nvGrpSpPr>
      <p:grpSpPr>
        <a:xfrm>
          <a:off x="0" y="0"/>
          <a:ext cx="0" cy="0"/>
          <a:chOff x="0" y="0"/>
          <a:chExt cx="0" cy="0"/>
        </a:xfrm>
      </p:grpSpPr>
      <p:sp>
        <p:nvSpPr>
          <p:cNvPr id="32" name="Body Level One…"/>
          <p:cNvSpPr txBox="1"/>
          <p:nvPr>
            <p:ph type="body" sz="quarter" idx="1" hasCustomPrompt="1"/>
          </p:nvPr>
        </p:nvSpPr>
        <p:spPr>
          <a:xfrm>
            <a:off x="19100800" y="8229600"/>
            <a:ext cx="4584700" cy="3123704"/>
          </a:xfrm>
          <a:prstGeom prst="rect">
            <a:avLst/>
          </a:prstGeom>
        </p:spPr>
        <p:txBody>
          <a:bodyPr/>
          <a:lstStyle>
            <a:lvl1pPr marL="0" indent="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1pPr>
            <a:lvl2pPr marL="0" indent="4572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2pPr>
            <a:lvl3pPr marL="0" indent="9144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3pPr>
            <a:lvl4pPr marL="0" indent="13716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4pPr>
            <a:lvl5pPr marL="0" indent="18288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5pPr>
          </a:lstStyle>
          <a:p>
            <a:pPr/>
            <a:r>
              <a:t>Caption Text</a:t>
            </a:r>
          </a:p>
          <a:p>
            <a:pPr lvl="1"/>
            <a:r>
              <a:t/>
            </a:r>
          </a:p>
          <a:p>
            <a:pPr lvl="2"/>
            <a:r>
              <a:t/>
            </a:r>
          </a:p>
          <a:p>
            <a:pPr lvl="3"/>
            <a:r>
              <a:t/>
            </a:r>
          </a:p>
          <a:p>
            <a:pPr lvl="4"/>
            <a:r>
              <a:t/>
            </a:r>
          </a:p>
        </p:txBody>
      </p:sp>
      <p:sp>
        <p:nvSpPr>
          <p:cNvPr id="33" name="A person’s lower body with blue pants and green shoes on a yellow and pink floor"/>
          <p:cNvSpPr/>
          <p:nvPr>
            <p:ph type="pic" idx="21"/>
          </p:nvPr>
        </p:nvSpPr>
        <p:spPr>
          <a:xfrm>
            <a:off x="528828" y="0"/>
            <a:ext cx="17992344" cy="12001500"/>
          </a:xfrm>
          <a:prstGeom prst="rect">
            <a:avLst/>
          </a:prstGeom>
        </p:spPr>
        <p:txBody>
          <a:bodyPr lIns="91439" tIns="45719" rIns="91439" bIns="45719">
            <a:noAutofit/>
          </a:bodyPr>
          <a:lstStyle/>
          <a:p>
            <a:pPr/>
          </a:p>
        </p:txBody>
      </p:sp>
      <p:sp>
        <p:nvSpPr>
          <p:cNvPr id="34" name="Slide Title"/>
          <p:cNvSpPr txBox="1"/>
          <p:nvPr>
            <p:ph type="title" hasCustomPrompt="1"/>
          </p:nvPr>
        </p:nvSpPr>
        <p:spPr>
          <a:xfrm>
            <a:off x="635000" y="7937906"/>
            <a:ext cx="17780000" cy="5651592"/>
          </a:xfrm>
          <a:prstGeom prst="rect">
            <a:avLst/>
          </a:prstGeom>
        </p:spPr>
        <p:txBody>
          <a:bodyPr anchor="b"/>
          <a:lstStyle>
            <a:lvl1pPr algn="ctr" defTabSz="584200">
              <a:defRPr spc="-220" sz="22000">
                <a:solidFill>
                  <a:srgbClr val="FFD74C"/>
                </a:solidFill>
              </a:defRPr>
            </a:lvl1pPr>
          </a:lstStyle>
          <a:p>
            <a:pPr/>
            <a:r>
              <a:t>Slide Title</a:t>
            </a:r>
          </a:p>
        </p:txBody>
      </p:sp>
      <p:sp>
        <p:nvSpPr>
          <p:cNvPr id="35" name="Line"/>
          <p:cNvSpPr/>
          <p:nvPr/>
        </p:nvSpPr>
        <p:spPr>
          <a:xfrm>
            <a:off x="19169012" y="11874500"/>
            <a:ext cx="1549401" cy="0"/>
          </a:xfrm>
          <a:prstGeom prst="ellipse">
            <a:avLst/>
          </a:prstGeom>
          <a:ln w="254000">
            <a:solidFill>
              <a:srgbClr val="FFD74C"/>
            </a:solidFill>
            <a:miter lim="400000"/>
          </a:ln>
        </p:spPr>
        <p:txBody>
          <a:bodyPr lIns="0" tIns="0" rIns="0" bIns="0" anchor="ctr"/>
          <a:lstStyle/>
          <a:p>
            <a:pPr>
              <a:lnSpc>
                <a:spcPct val="120000"/>
              </a:lnSpc>
              <a:defRPr cap="all" sz="3000">
                <a:solidFill>
                  <a:srgbClr val="FFFFFF"/>
                </a:solidFill>
                <a:latin typeface="Proxima Nova Extrabold"/>
                <a:ea typeface="Proxima Nova Extrabold"/>
                <a:cs typeface="Proxima Nova Extrabold"/>
                <a:sym typeface="Proxima Nova Extrabold"/>
              </a:defRPr>
            </a:pP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728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19200" y="6311900"/>
            <a:ext cx="8356600" cy="6184900"/>
          </a:xfrm>
          <a:prstGeom prst="rect">
            <a:avLst/>
          </a:prstGeom>
        </p:spPr>
        <p:txBody>
          <a:bodyPr/>
          <a:lstStyle/>
          <a:p>
            <a:pPr/>
            <a:r>
              <a:t>Slide bullet text</a:t>
            </a:r>
          </a:p>
          <a:p>
            <a:pPr lvl="1"/>
            <a:r>
              <a:t/>
            </a:r>
          </a:p>
          <a:p>
            <a:pPr lvl="2"/>
            <a:r>
              <a:t/>
            </a:r>
          </a:p>
          <a:p>
            <a:pPr lvl="3"/>
            <a:r>
              <a:t/>
            </a:r>
          </a:p>
          <a:p>
            <a:pPr lvl="4"/>
            <a:r>
              <a:t/>
            </a:r>
          </a:p>
        </p:txBody>
      </p:sp>
      <p:sp>
        <p:nvSpPr>
          <p:cNvPr id="61" name="Slide Title"/>
          <p:cNvSpPr txBox="1"/>
          <p:nvPr>
            <p:ph type="title" hasCustomPrompt="1"/>
          </p:nvPr>
        </p:nvSpPr>
        <p:spPr>
          <a:xfrm>
            <a:off x="1219200" y="2439639"/>
            <a:ext cx="8356600" cy="3068291"/>
          </a:xfrm>
          <a:prstGeom prst="rect">
            <a:avLst/>
          </a:prstGeom>
        </p:spPr>
        <p:txBody>
          <a:bodyPr/>
          <a:lstStyle>
            <a:lvl1pPr>
              <a:defRPr spc="-100" sz="10000"/>
            </a:lvl1pPr>
          </a:lstStyle>
          <a:p>
            <a:pPr/>
            <a:r>
              <a:t>Slide Title</a:t>
            </a:r>
          </a:p>
        </p:txBody>
      </p:sp>
      <p:sp>
        <p:nvSpPr>
          <p:cNvPr id="62" name="Rectangle"/>
          <p:cNvSpPr/>
          <p:nvPr/>
        </p:nvSpPr>
        <p:spPr>
          <a:xfrm>
            <a:off x="10795000" y="0"/>
            <a:ext cx="13614400" cy="13716000"/>
          </a:xfrm>
          <a:prstGeom prst="rect">
            <a:avLst/>
          </a:prstGeom>
          <a:solidFill>
            <a:srgbClr val="00BFF3"/>
          </a:solidFill>
          <a:ln w="12700">
            <a:miter lim="400000"/>
          </a:ln>
        </p:spPr>
        <p:txBody>
          <a:bodyPr lIns="50800" tIns="50800" rIns="50800" bIns="50800" anchor="ctr"/>
          <a:lstStyle/>
          <a:p>
            <a:pPr>
              <a:lnSpc>
                <a:spcPct val="120000"/>
              </a:lnSpc>
              <a:defRPr cap="all" sz="3000">
                <a:solidFill>
                  <a:srgbClr val="FFFFFF"/>
                </a:solidFill>
                <a:latin typeface="Proxima Nova Extrabold"/>
                <a:ea typeface="Proxima Nova Extrabold"/>
                <a:cs typeface="Proxima Nova Extrabold"/>
                <a:sym typeface="Proxima Nova Extrabold"/>
              </a:defRPr>
            </a:pPr>
          </a:p>
        </p:txBody>
      </p:sp>
      <p:sp>
        <p:nvSpPr>
          <p:cNvPr id="63" name="Partial view of a building exterior painted yellow with blue window shutters and a curtained doorway"/>
          <p:cNvSpPr/>
          <p:nvPr>
            <p:ph type="pic" idx="21"/>
          </p:nvPr>
        </p:nvSpPr>
        <p:spPr>
          <a:xfrm>
            <a:off x="9156700" y="-38100"/>
            <a:ext cx="19693467" cy="13106400"/>
          </a:xfrm>
          <a:prstGeom prst="rect">
            <a:avLst/>
          </a:prstGeom>
        </p:spPr>
        <p:txBody>
          <a:bodyPr lIns="91439" tIns="45719" rIns="91439" bIns="45719">
            <a:noAutofit/>
          </a:bodyPr>
          <a:lstStyle/>
          <a:p>
            <a:pPr/>
          </a:p>
        </p:txBody>
      </p:sp>
      <p:sp>
        <p:nvSpPr>
          <p:cNvPr id="64" name="Author and Date"/>
          <p:cNvSpPr txBox="1"/>
          <p:nvPr>
            <p:ph type="body" sz="quarter" idx="22" hasCustomPrompt="1"/>
          </p:nvPr>
        </p:nvSpPr>
        <p:spPr>
          <a:xfrm>
            <a:off x="1219200" y="1646935"/>
            <a:ext cx="8356600" cy="770129"/>
          </a:xfrm>
          <a:prstGeom prst="rect">
            <a:avLst/>
          </a:prstGeom>
        </p:spPr>
        <p:txBody>
          <a:bodyPr anchor="ctr"/>
          <a:lstStyle>
            <a:lvl1pPr marL="0" indent="0">
              <a:lnSpc>
                <a:spcPct val="120000"/>
              </a:lnSpc>
              <a:spcBef>
                <a:spcPts val="0"/>
              </a:spcBef>
              <a:buClrTx/>
              <a:buSzTx/>
              <a:buNone/>
              <a:defRPr b="0" cap="all" sz="3600">
                <a:solidFill>
                  <a:srgbClr val="00C7FC"/>
                </a:solidFill>
                <a:latin typeface="Proxima Nova Extrabold"/>
                <a:ea typeface="Proxima Nova Extrabold"/>
                <a:cs typeface="Proxima Nova Extrabold"/>
                <a:sym typeface="Proxima Nova Extrabold"/>
              </a:defRPr>
            </a:lvl1pPr>
          </a:lstStyle>
          <a:p>
            <a:pPr/>
            <a:r>
              <a:t>Author and Date</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BFF3"/>
        </a:solidFill>
      </p:bgPr>
    </p:bg>
    <p:spTree>
      <p:nvGrpSpPr>
        <p:cNvPr id="1" name=""/>
        <p:cNvGrpSpPr/>
        <p:nvPr/>
      </p:nvGrpSpPr>
      <p:grpSpPr>
        <a:xfrm>
          <a:off x="0" y="0"/>
          <a:ext cx="0" cy="0"/>
          <a:chOff x="0" y="0"/>
          <a:chExt cx="0" cy="0"/>
        </a:xfrm>
      </p:grpSpPr>
      <p:sp>
        <p:nvSpPr>
          <p:cNvPr id="72" name="Section Title"/>
          <p:cNvSpPr txBox="1"/>
          <p:nvPr>
            <p:ph type="title" hasCustomPrompt="1"/>
          </p:nvPr>
        </p:nvSpPr>
        <p:spPr>
          <a:xfrm>
            <a:off x="1219200" y="4064000"/>
            <a:ext cx="21945600" cy="5930900"/>
          </a:xfrm>
          <a:prstGeom prst="rect">
            <a:avLst/>
          </a:prstGeom>
        </p:spPr>
        <p:txBody>
          <a:bodyPr anchor="ctr"/>
          <a:lstStyle>
            <a:lvl1pPr marL="431800" indent="-431800">
              <a:defRPr spc="0">
                <a:solidFill>
                  <a:srgbClr val="FFFFFF"/>
                </a:solidFill>
              </a:defRPr>
            </a:lvl1pPr>
          </a:lstStyle>
          <a:p>
            <a:pPr/>
            <a:r>
              <a:t>Section Title</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0" name="Slide Title"/>
          <p:cNvSpPr txBox="1"/>
          <p:nvPr>
            <p:ph type="title" hasCustomPrompt="1"/>
          </p:nvPr>
        </p:nvSpPr>
        <p:spPr>
          <a:prstGeom prst="rect">
            <a:avLst/>
          </a:prstGeom>
        </p:spPr>
        <p:txBody>
          <a:bodyPr/>
          <a:lstStyle/>
          <a:p>
            <a:pPr/>
            <a:r>
              <a:t>Slide 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C617"/>
        </a:solidFill>
      </p:bgPr>
    </p:bg>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lvl1pPr>
              <a:lnSpc>
                <a:spcPct val="60000"/>
              </a:lnSpc>
              <a:defRPr>
                <a:solidFill>
                  <a:srgbClr val="FFFFFF"/>
                </a:solidFill>
              </a:defRPr>
            </a:lvl1pPr>
          </a:lstStyle>
          <a:p>
            <a:pPr/>
            <a:r>
              <a:t>Agenda Title</a:t>
            </a:r>
          </a:p>
        </p:txBody>
      </p:sp>
      <p:sp>
        <p:nvSpPr>
          <p:cNvPr id="89" name="Body Level One…"/>
          <p:cNvSpPr txBox="1"/>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pc="-53" sz="5400">
                <a:solidFill>
                  <a:srgbClr val="000000"/>
                </a:solidFill>
              </a:defRPr>
            </a:lvl1pPr>
            <a:lvl2pPr marL="0" indent="457200" defTabSz="825500">
              <a:lnSpc>
                <a:spcPct val="140000"/>
              </a:lnSpc>
              <a:spcBef>
                <a:spcPts val="0"/>
              </a:spcBef>
              <a:buClrTx/>
              <a:buSzTx/>
              <a:buNone/>
              <a:defRPr spc="-53" sz="5400">
                <a:solidFill>
                  <a:srgbClr val="000000"/>
                </a:solidFill>
              </a:defRPr>
            </a:lvl2pPr>
            <a:lvl3pPr marL="0" indent="914400" defTabSz="825500">
              <a:lnSpc>
                <a:spcPct val="140000"/>
              </a:lnSpc>
              <a:spcBef>
                <a:spcPts val="0"/>
              </a:spcBef>
              <a:buClrTx/>
              <a:buSzTx/>
              <a:buNone/>
              <a:defRPr spc="-53" sz="5400">
                <a:solidFill>
                  <a:srgbClr val="000000"/>
                </a:solidFill>
              </a:defRPr>
            </a:lvl3pPr>
            <a:lvl4pPr marL="0" indent="1371600" defTabSz="825500">
              <a:lnSpc>
                <a:spcPct val="140000"/>
              </a:lnSpc>
              <a:spcBef>
                <a:spcPts val="0"/>
              </a:spcBef>
              <a:buClrTx/>
              <a:buSzTx/>
              <a:buNone/>
              <a:defRPr spc="-53" sz="5400">
                <a:solidFill>
                  <a:srgbClr val="000000"/>
                </a:solidFill>
              </a:defRPr>
            </a:lvl4pPr>
            <a:lvl5pPr marL="0" indent="1828800" defTabSz="825500">
              <a:lnSpc>
                <a:spcPct val="140000"/>
              </a:lnSpc>
              <a:spcBef>
                <a:spcPts val="0"/>
              </a:spcBef>
              <a:buClrTx/>
              <a:buSzTx/>
              <a:buNone/>
              <a:defRPr spc="-53" sz="5400">
                <a:solidFill>
                  <a:srgbClr val="000000"/>
                </a:solidFill>
              </a:defRPr>
            </a:lvl5pPr>
          </a:lstStyle>
          <a:p>
            <a:pPr/>
            <a:r>
              <a:t>Agenda Topics</a:t>
            </a:r>
          </a:p>
          <a:p>
            <a:pPr lvl="1"/>
            <a:r>
              <a:t/>
            </a:r>
          </a:p>
          <a:p>
            <a:pPr lvl="2"/>
            <a:r>
              <a:t/>
            </a:r>
          </a:p>
          <a:p>
            <a:pPr lvl="3"/>
            <a:r>
              <a:t/>
            </a:r>
          </a:p>
          <a:p>
            <a:pPr lvl="4"/>
            <a:r>
              <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19200" y="3733800"/>
            <a:ext cx="21945600" cy="876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1219200" y="1219200"/>
            <a:ext cx="21945600" cy="229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23622000" y="13080999"/>
            <a:ext cx="336728" cy="413767"/>
          </a:xfrm>
          <a:prstGeom prst="rect">
            <a:avLst/>
          </a:prstGeom>
          <a:ln w="12700">
            <a:miter lim="400000"/>
          </a:ln>
        </p:spPr>
        <p:txBody>
          <a:bodyPr wrap="none" lIns="50800" tIns="50800" rIns="50800" bIns="50800" anchor="b">
            <a:spAutoFit/>
          </a:bodyPr>
          <a:lstStyle>
            <a:lvl1pPr algn="l">
              <a:lnSpc>
                <a:spcPts val="2600"/>
              </a:lnSpc>
              <a:defRPr sz="1800">
                <a:latin typeface="Proxima Nova Medium"/>
                <a:ea typeface="Proxima Nova Medium"/>
                <a:cs typeface="Proxima Nova Medium"/>
                <a:sym typeface="Proxima Nova Medium"/>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1pPr>
      <a:lvl2pPr marL="0" marR="0" indent="4572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2pPr>
      <a:lvl3pPr marL="0" marR="0" indent="9144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3pPr>
      <a:lvl4pPr marL="0" marR="0" indent="13716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4pPr>
      <a:lvl5pPr marL="0" marR="0" indent="18288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5pPr>
      <a:lvl6pPr marL="0" marR="0" indent="22860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6pPr>
      <a:lvl7pPr marL="0" marR="0" indent="27432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7pPr>
      <a:lvl8pPr marL="0" marR="0" indent="32004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8pPr>
      <a:lvl9pPr marL="0" marR="0" indent="3657600" algn="l" defTabSz="825500" rtl="0" latinLnBrk="0">
        <a:lnSpc>
          <a:spcPct val="70000"/>
        </a:lnSpc>
        <a:spcBef>
          <a:spcPts val="0"/>
        </a:spcBef>
        <a:spcAft>
          <a:spcPts val="0"/>
        </a:spcAft>
        <a:buClrTx/>
        <a:buSzTx/>
        <a:buFontTx/>
        <a:buNone/>
        <a:tabLst/>
        <a:defRPr b="0" baseline="0" cap="all" i="0" spc="-140" strike="noStrike" sz="14000" u="none">
          <a:solidFill>
            <a:srgbClr val="00BFF3"/>
          </a:solidFill>
          <a:uFillTx/>
          <a:latin typeface="+mn-lt"/>
          <a:ea typeface="+mn-ea"/>
          <a:cs typeface="+mn-cs"/>
          <a:sym typeface="Druk Medium"/>
        </a:defRPr>
      </a:lvl9pPr>
    </p:titleStyle>
    <p:bodyStyle>
      <a:lvl1pPr marL="6858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9pPr>
    </p:bodyStyle>
    <p:otherStyle>
      <a:lvl1pPr marL="0" marR="0" indent="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1pPr>
      <a:lvl2pPr marL="0" marR="0" indent="4572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2pPr>
      <a:lvl3pPr marL="0" marR="0" indent="9144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3pPr>
      <a:lvl4pPr marL="0" marR="0" indent="13716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4pPr>
      <a:lvl5pPr marL="0" marR="0" indent="18288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5pPr>
      <a:lvl6pPr marL="0" marR="0" indent="22860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6pPr>
      <a:lvl7pPr marL="0" marR="0" indent="27432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7pPr>
      <a:lvl8pPr marL="0" marR="0" indent="32004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8pPr>
      <a:lvl9pPr marL="0" marR="0" indent="36576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Relationship Id="rId3" Type="http://schemas.openxmlformats.org/officeDocument/2006/relationships/image" Target="../media/image7.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 name="Image Gallery"/>
          <p:cNvGrpSpPr/>
          <p:nvPr/>
        </p:nvGrpSpPr>
        <p:grpSpPr>
          <a:xfrm>
            <a:off x="1503" y="-4483915"/>
            <a:ext cx="24380994" cy="19027159"/>
            <a:chOff x="0" y="0"/>
            <a:chExt cx="24380993" cy="19027157"/>
          </a:xfrm>
        </p:grpSpPr>
        <p:pic>
          <p:nvPicPr>
            <p:cNvPr id="150" name="GettyImages-90339990-586b54d73df78ce2c33d2deb.jpeg" descr="GettyImages-90339990-586b54d73df78ce2c33d2deb.jpeg"/>
            <p:cNvPicPr>
              <a:picLocks noChangeAspect="1"/>
            </p:cNvPicPr>
            <p:nvPr/>
          </p:nvPicPr>
          <p:blipFill>
            <a:blip r:embed="rId2">
              <a:extLst/>
            </a:blip>
            <a:srcRect l="494" t="0" r="494" b="0"/>
            <a:stretch>
              <a:fillRect/>
            </a:stretch>
          </p:blipFill>
          <p:spPr>
            <a:xfrm>
              <a:off x="0" y="0"/>
              <a:ext cx="24380994" cy="18468358"/>
            </a:xfrm>
            <a:prstGeom prst="rect">
              <a:avLst/>
            </a:prstGeom>
            <a:ln w="12700" cap="flat">
              <a:noFill/>
              <a:miter lim="400000"/>
            </a:ln>
            <a:effectLst/>
          </p:spPr>
        </p:pic>
        <p:sp>
          <p:nvSpPr>
            <p:cNvPr id="151" name="Caption"/>
            <p:cNvSpPr/>
            <p:nvPr/>
          </p:nvSpPr>
          <p:spPr>
            <a:xfrm>
              <a:off x="0" y="18544557"/>
              <a:ext cx="2438099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53" name="CQAA, February 16, 2022"/>
          <p:cNvSpPr txBox="1"/>
          <p:nvPr>
            <p:ph type="body" idx="21"/>
          </p:nvPr>
        </p:nvSpPr>
        <p:spPr>
          <a:xfrm>
            <a:off x="1346200" y="2426100"/>
            <a:ext cx="21945600" cy="706629"/>
          </a:xfrm>
          <a:prstGeom prst="rect">
            <a:avLst/>
          </a:prstGeom>
          <a:extLst>
            <a:ext uri="{C572A759-6A51-4108-AA02-DFA0A04FC94B}">
              <ma14:wrappingTextBoxFlag xmlns:ma14="http://schemas.microsoft.com/office/mac/drawingml/2011/main" val="1"/>
            </a:ext>
          </a:extLst>
        </p:spPr>
        <p:txBody>
          <a:bodyPr/>
          <a:lstStyle/>
          <a:p>
            <a:pPr/>
            <a:r>
              <a:t>CQAA, February 16, 2022</a:t>
            </a:r>
          </a:p>
        </p:txBody>
      </p:sp>
      <p:sp>
        <p:nvSpPr>
          <p:cNvPr id="154" name="DISTRIBUTED TEAMS THAT POP…"/>
          <p:cNvSpPr txBox="1"/>
          <p:nvPr>
            <p:ph type="ctrTitle"/>
          </p:nvPr>
        </p:nvSpPr>
        <p:spPr>
          <a:prstGeom prst="rect">
            <a:avLst/>
          </a:prstGeom>
        </p:spPr>
        <p:txBody>
          <a:bodyPr/>
          <a:lstStyle/>
          <a:p>
            <a:pPr>
              <a:defRPr>
                <a:solidFill>
                  <a:srgbClr val="091480"/>
                </a:solidFill>
              </a:defRPr>
            </a:pPr>
            <a:r>
              <a:t>DISTRIBUTED TEAMS THAT POP</a:t>
            </a:r>
          </a:p>
          <a:p>
            <a:pPr>
              <a:defRPr>
                <a:solidFill>
                  <a:srgbClr val="091480"/>
                </a:solidFill>
              </a:defRPr>
            </a:pPr>
            <a:r>
              <a:t>(2022 Edition)</a:t>
            </a:r>
          </a:p>
        </p:txBody>
      </p:sp>
      <p:sp>
        <p:nvSpPr>
          <p:cNvPr id="155" name="Cindy Glaser, Life Fitness"/>
          <p:cNvSpPr txBox="1"/>
          <p:nvPr/>
        </p:nvSpPr>
        <p:spPr>
          <a:xfrm>
            <a:off x="1346200" y="8770085"/>
            <a:ext cx="21945600" cy="7066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lnSpc>
                <a:spcPct val="120000"/>
              </a:lnSpc>
              <a:defRPr cap="all" sz="3600">
                <a:solidFill>
                  <a:srgbClr val="FFFFFF"/>
                </a:solidFill>
                <a:latin typeface="Proxima Nova Extrabold"/>
                <a:ea typeface="Proxima Nova Extrabold"/>
                <a:cs typeface="Proxima Nova Extrabold"/>
                <a:sym typeface="Proxima Nova Extrabold"/>
              </a:defRPr>
            </a:lvl1pPr>
          </a:lstStyle>
          <a:p>
            <a:pPr/>
            <a:r>
              <a:t>Cindy Glaser, Life Fitness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2">
            <a:extLst/>
          </a:blip>
          <a:stretch>
            <a:fillRect/>
          </a:stretch>
        </p:blipFill>
        <p:spPr>
          <a:xfrm>
            <a:off x="2878014" y="1339849"/>
            <a:ext cx="8255001" cy="11036301"/>
          </a:xfrm>
          <a:prstGeom prst="rect">
            <a:avLst/>
          </a:prstGeom>
          <a:ln w="12700">
            <a:miter lim="400000"/>
          </a:ln>
        </p:spPr>
      </p:pic>
      <p:pic>
        <p:nvPicPr>
          <p:cNvPr id="186" name="Image" descr="Image"/>
          <p:cNvPicPr>
            <a:picLocks noChangeAspect="1"/>
          </p:cNvPicPr>
          <p:nvPr/>
        </p:nvPicPr>
        <p:blipFill>
          <a:blip r:embed="rId3">
            <a:extLst/>
          </a:blip>
          <a:stretch>
            <a:fillRect/>
          </a:stretch>
        </p:blipFill>
        <p:spPr>
          <a:xfrm>
            <a:off x="11926900" y="2682413"/>
            <a:ext cx="10441897" cy="855073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Image" descr="Image"/>
          <p:cNvPicPr>
            <a:picLocks noChangeAspect="1"/>
          </p:cNvPicPr>
          <p:nvPr/>
        </p:nvPicPr>
        <p:blipFill>
          <a:blip r:embed="rId2">
            <a:extLst/>
          </a:blip>
          <a:stretch>
            <a:fillRect/>
          </a:stretch>
        </p:blipFill>
        <p:spPr>
          <a:xfrm>
            <a:off x="48770" y="24614"/>
            <a:ext cx="24296482" cy="13666771"/>
          </a:xfrm>
          <a:prstGeom prst="rect">
            <a:avLst/>
          </a:prstGeom>
          <a:ln w="12700">
            <a:miter lim="400000"/>
          </a:ln>
        </p:spPr>
      </p:pic>
      <p:sp>
        <p:nvSpPr>
          <p:cNvPr id="189" name="WHAT’S…"/>
          <p:cNvSpPr txBox="1"/>
          <p:nvPr>
            <p:ph type="title"/>
          </p:nvPr>
        </p:nvSpPr>
        <p:spPr>
          <a:xfrm>
            <a:off x="1745365" y="2944696"/>
            <a:ext cx="21945601" cy="8992669"/>
          </a:xfrm>
          <a:prstGeom prst="rect">
            <a:avLst/>
          </a:prstGeom>
        </p:spPr>
        <p:txBody>
          <a:bodyPr/>
          <a:lstStyle/>
          <a:p>
            <a:pPr/>
            <a:r>
              <a:t>WHAT’S </a:t>
            </a:r>
          </a:p>
          <a:p>
            <a:pPr/>
            <a:r>
              <a:t>YOUR</a:t>
            </a:r>
          </a:p>
          <a:p>
            <a:pPr/>
            <a:r>
              <a:t>MOON</a:t>
            </a:r>
          </a:p>
          <a:p>
            <a:pPr/>
            <a:r>
              <a:t>MISSION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2">
            <a:alphaModFix amt="85723"/>
            <a:extLst/>
          </a:blip>
          <a:stretch>
            <a:fillRect/>
          </a:stretch>
        </p:blipFill>
        <p:spPr>
          <a:xfrm>
            <a:off x="14156" y="-689149"/>
            <a:ext cx="24384001" cy="15259922"/>
          </a:xfrm>
          <a:prstGeom prst="rect">
            <a:avLst/>
          </a:prstGeom>
          <a:ln w="12700">
            <a:miter lim="400000"/>
          </a:ln>
        </p:spPr>
      </p:pic>
      <p:sp>
        <p:nvSpPr>
          <p:cNvPr id="192" name="Clear OKRs and Metrics…"/>
          <p:cNvSpPr txBox="1"/>
          <p:nvPr>
            <p:ph type="body" sz="half" idx="1"/>
          </p:nvPr>
        </p:nvSpPr>
        <p:spPr>
          <a:xfrm>
            <a:off x="9932681" y="2739711"/>
            <a:ext cx="10781693" cy="8763001"/>
          </a:xfrm>
          <a:prstGeom prst="rect">
            <a:avLst/>
          </a:prstGeom>
        </p:spPr>
        <p:txBody>
          <a:bodyPr/>
          <a:lstStyle/>
          <a:p>
            <a:pPr>
              <a:defRPr>
                <a:solidFill>
                  <a:srgbClr val="000000"/>
                </a:solidFill>
              </a:defRPr>
            </a:pPr>
            <a:r>
              <a:t>Clear OKRs and Metrics </a:t>
            </a:r>
          </a:p>
          <a:p>
            <a:pPr lvl="1">
              <a:defRPr>
                <a:solidFill>
                  <a:srgbClr val="000000"/>
                </a:solidFill>
              </a:defRPr>
            </a:pPr>
            <a:r>
              <a:t>cascade if possible</a:t>
            </a:r>
          </a:p>
          <a:p>
            <a:pPr lvl="1">
              <a:defRPr>
                <a:solidFill>
                  <a:srgbClr val="000000"/>
                </a:solidFill>
              </a:defRPr>
            </a:pPr>
            <a:r>
              <a:t>Meet frequently to discuss</a:t>
            </a:r>
          </a:p>
          <a:p>
            <a:pPr lvl="1">
              <a:defRPr>
                <a:solidFill>
                  <a:srgbClr val="000000"/>
                </a:solidFill>
              </a:defRPr>
            </a:pPr>
            <a:r>
              <a:t>Center the discussion around development as much as accountability, it goes both ways</a:t>
            </a:r>
          </a:p>
          <a:p>
            <a:pPr>
              <a:defRPr>
                <a:solidFill>
                  <a:srgbClr val="000000"/>
                </a:solidFill>
              </a:defRPr>
            </a:pPr>
            <a:r>
              <a:t>Come to terms with anxiety</a:t>
            </a:r>
          </a:p>
          <a:p>
            <a:pPr>
              <a:defRPr>
                <a:solidFill>
                  <a:srgbClr val="000000"/>
                </a:solidFill>
              </a:defRPr>
            </a:pPr>
            <a:r>
              <a:t>Team norms and definition of done (even if you’re not on an Agile team)</a:t>
            </a:r>
          </a:p>
        </p:txBody>
      </p:sp>
      <p:sp>
        <p:nvSpPr>
          <p:cNvPr id="193" name="ACCOUNTABILITY"/>
          <p:cNvSpPr txBox="1"/>
          <p:nvPr>
            <p:ph type="title"/>
          </p:nvPr>
        </p:nvSpPr>
        <p:spPr>
          <a:xfrm>
            <a:off x="9682685" y="587801"/>
            <a:ext cx="14880212" cy="2298701"/>
          </a:xfrm>
          <a:prstGeom prst="rect">
            <a:avLst/>
          </a:prstGeom>
        </p:spPr>
        <p:txBody>
          <a:bodyPr/>
          <a:lstStyle/>
          <a:p>
            <a:pPr/>
            <a:r>
              <a:t>ACCOUNTABILITY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Be Open, there’s no roadmap…"/>
          <p:cNvSpPr txBox="1"/>
          <p:nvPr>
            <p:ph type="body" idx="1"/>
          </p:nvPr>
        </p:nvSpPr>
        <p:spPr>
          <a:prstGeom prst="rect">
            <a:avLst/>
          </a:prstGeom>
        </p:spPr>
        <p:txBody>
          <a:bodyPr/>
          <a:lstStyle/>
          <a:p>
            <a:pPr/>
            <a:r>
              <a:t>Be Open, there’s no roadmap</a:t>
            </a:r>
          </a:p>
          <a:p>
            <a:pPr/>
            <a:r>
              <a:t>Ask for feedback - inspect and adapt</a:t>
            </a:r>
          </a:p>
          <a:p>
            <a:pPr lvl="1"/>
            <a:r>
              <a:t>What’s working and what’s not</a:t>
            </a:r>
          </a:p>
          <a:p>
            <a:pPr lvl="1"/>
            <a:r>
              <a:t>What are we trying to achieve?</a:t>
            </a:r>
          </a:p>
          <a:p>
            <a:pPr lvl="1"/>
            <a:r>
              <a:t>What is impeding us?</a:t>
            </a:r>
          </a:p>
          <a:p>
            <a:pPr/>
            <a:r>
              <a:t>Don’t be afraid to use humor (but be careful)!</a:t>
            </a:r>
          </a:p>
          <a:p>
            <a:pPr/>
            <a:r>
              <a:t>Give your teams autonomy and share ownership</a:t>
            </a:r>
          </a:p>
          <a:p>
            <a:pPr/>
            <a:r>
              <a:t>Don’t lose sight of development opportunities</a:t>
            </a:r>
          </a:p>
          <a:p>
            <a:pPr/>
            <a:r>
              <a:t>Acknowledge and manage anxiety where you can</a:t>
            </a:r>
          </a:p>
        </p:txBody>
      </p:sp>
      <p:sp>
        <p:nvSpPr>
          <p:cNvPr id="196" name="Fake it til we make it"/>
          <p:cNvSpPr txBox="1"/>
          <p:nvPr>
            <p:ph type="title"/>
          </p:nvPr>
        </p:nvSpPr>
        <p:spPr>
          <a:prstGeom prst="rect">
            <a:avLst/>
          </a:prstGeom>
        </p:spPr>
        <p:txBody>
          <a:bodyPr/>
          <a:lstStyle/>
          <a:p>
            <a:pPr/>
            <a:r>
              <a:t>Fake it til we make it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his is new to all of us, let’s use this unique time as a chance to learn"/>
          <p:cNvSpPr txBox="1"/>
          <p:nvPr>
            <p:ph type="body" sz="quarter" idx="1"/>
          </p:nvPr>
        </p:nvSpPr>
        <p:spPr>
          <a:xfrm>
            <a:off x="1219200" y="10747281"/>
            <a:ext cx="21945600" cy="1749519"/>
          </a:xfrm>
          <a:prstGeom prst="rect">
            <a:avLst/>
          </a:prstGeom>
        </p:spPr>
        <p:txBody>
          <a:bodyPr/>
          <a:lstStyle>
            <a:lvl1pPr marL="0" indent="0" algn="ctr">
              <a:buClrTx/>
              <a:buSzTx/>
              <a:buNone/>
            </a:lvl1pPr>
          </a:lstStyle>
          <a:p>
            <a:pPr/>
            <a:r>
              <a:t>This is new to all of us, let’s use this unique time as a chance to learn</a:t>
            </a:r>
          </a:p>
        </p:txBody>
      </p:sp>
      <p:sp>
        <p:nvSpPr>
          <p:cNvPr id="199" name="FAILURE IS AWESOME"/>
          <p:cNvSpPr txBox="1"/>
          <p:nvPr>
            <p:ph type="title"/>
          </p:nvPr>
        </p:nvSpPr>
        <p:spPr>
          <a:xfrm>
            <a:off x="1219200" y="1213048"/>
            <a:ext cx="22077543" cy="9545531"/>
          </a:xfrm>
          <a:prstGeom prst="rect">
            <a:avLst/>
          </a:prstGeom>
        </p:spPr>
        <p:txBody>
          <a:bodyPr/>
          <a:lstStyle>
            <a:lvl1pPr algn="ctr" defTabSz="800735">
              <a:defRPr spc="-388" sz="38800"/>
            </a:lvl1pPr>
          </a:lstStyle>
          <a:p>
            <a:pPr/>
            <a:r>
              <a:t>FAILURE IS AWESOME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99"/>
                                        </p:tgtEl>
                                        <p:attrNameLst>
                                          <p:attrName>style.visibility</p:attrName>
                                        </p:attrNameLst>
                                      </p:cBhvr>
                                      <p:to>
                                        <p:strVal val="visible"/>
                                      </p:to>
                                    </p:set>
                                    <p:anim calcmode="lin" valueType="num">
                                      <p:cBhvr>
                                        <p:cTn id="7" dur="1250" fill="hold"/>
                                        <p:tgtEl>
                                          <p:spTgt spid="199"/>
                                        </p:tgtEl>
                                        <p:attrNameLst>
                                          <p:attrName>ppt_w</p:attrName>
                                        </p:attrNameLst>
                                      </p:cBhvr>
                                      <p:tavLst>
                                        <p:tav tm="0">
                                          <p:val>
                                            <p:fltVal val="0"/>
                                          </p:val>
                                        </p:tav>
                                        <p:tav tm="100000">
                                          <p:val>
                                            <p:strVal val="#ppt_w"/>
                                          </p:val>
                                        </p:tav>
                                      </p:tavLst>
                                    </p:anim>
                                    <p:anim calcmode="lin" valueType="num">
                                      <p:cBhvr>
                                        <p:cTn id="8" dur="1250" fill="hold"/>
                                        <p:tgtEl>
                                          <p:spTgt spid="19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98">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19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P build="p" bldLvl="1" animBg="1" rev="0" advAuto="0" spid="198"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extLst/>
          </a:blip>
          <a:stretch>
            <a:fillRect/>
          </a:stretch>
        </p:blipFill>
        <p:spPr>
          <a:xfrm>
            <a:off x="5684463" y="1844115"/>
            <a:ext cx="15240001" cy="96012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extLst/>
          </a:blip>
          <a:srcRect l="18271" t="24115" r="18693" b="21519"/>
          <a:stretch>
            <a:fillRect/>
          </a:stretch>
        </p:blipFill>
        <p:spPr>
          <a:xfrm>
            <a:off x="-54020" y="1119934"/>
            <a:ext cx="24636361" cy="1195207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2011…"/>
          <p:cNvSpPr txBox="1"/>
          <p:nvPr>
            <p:ph type="body" sz="half" idx="1"/>
          </p:nvPr>
        </p:nvSpPr>
        <p:spPr>
          <a:xfrm>
            <a:off x="1219200" y="3733799"/>
            <a:ext cx="13907231" cy="8763001"/>
          </a:xfrm>
          <a:prstGeom prst="rect">
            <a:avLst/>
          </a:prstGeom>
        </p:spPr>
        <p:txBody>
          <a:bodyPr/>
          <a:lstStyle/>
          <a:p>
            <a:pPr/>
            <a:r>
              <a:t>2011</a:t>
            </a:r>
          </a:p>
          <a:p>
            <a:pPr lvl="1"/>
            <a:r>
              <a:t>800,000 jobs would be moved offshore by end of year</a:t>
            </a:r>
          </a:p>
          <a:p>
            <a:pPr lvl="1"/>
            <a:r>
              <a:t>80% of respondents worked from home at least part of their workday</a:t>
            </a:r>
          </a:p>
          <a:p>
            <a:pPr lvl="1"/>
            <a:r>
              <a:t>66% of respondents believed that their jobs could be worked virtually</a:t>
            </a:r>
          </a:p>
          <a:p>
            <a:pPr lvl="1"/>
            <a:r>
              <a:t>100% work from home jobs were 4.3 percent</a:t>
            </a:r>
          </a:p>
          <a:p>
            <a:pPr lvl="1"/>
            <a:r>
              <a:t>Home-based work increased 70% between 2000 and 2010</a:t>
            </a:r>
          </a:p>
        </p:txBody>
      </p:sp>
      <p:sp>
        <p:nvSpPr>
          <p:cNvPr id="162" name="DISTRibuted Work - 2011"/>
          <p:cNvSpPr txBox="1"/>
          <p:nvPr>
            <p:ph type="title"/>
          </p:nvPr>
        </p:nvSpPr>
        <p:spPr>
          <a:prstGeom prst="rect">
            <a:avLst/>
          </a:prstGeom>
        </p:spPr>
        <p:txBody>
          <a:bodyPr/>
          <a:lstStyle/>
          <a:p>
            <a:pPr/>
            <a:r>
              <a:t>DISTRibuted Work - 2011</a:t>
            </a:r>
          </a:p>
        </p:txBody>
      </p:sp>
      <p:pic>
        <p:nvPicPr>
          <p:cNvPr id="163" name="Image Gallery" descr="Image Gallery"/>
          <p:cNvPicPr>
            <a:picLocks noChangeAspect="1"/>
          </p:cNvPicPr>
          <p:nvPr/>
        </p:nvPicPr>
        <p:blipFill>
          <a:blip r:embed="rId2">
            <a:extLst/>
          </a:blip>
          <a:srcRect l="0" t="0" r="14280" b="0"/>
          <a:stretch>
            <a:fillRect/>
          </a:stretch>
        </p:blipFill>
        <p:spPr>
          <a:xfrm>
            <a:off x="15425948" y="6935891"/>
            <a:ext cx="8157931" cy="5353314"/>
          </a:xfrm>
          <a:prstGeom prst="rect">
            <a:avLst/>
          </a:prstGeom>
          <a:ln w="12700">
            <a:miter lim="400000"/>
          </a:ln>
        </p:spPr>
      </p:pic>
      <p:pic>
        <p:nvPicPr>
          <p:cNvPr id="164" name="Image" descr="Image"/>
          <p:cNvPicPr>
            <a:picLocks noChangeAspect="1"/>
          </p:cNvPicPr>
          <p:nvPr/>
        </p:nvPicPr>
        <p:blipFill>
          <a:blip r:embed="rId3">
            <a:extLst/>
          </a:blip>
          <a:stretch>
            <a:fillRect/>
          </a:stretch>
        </p:blipFill>
        <p:spPr>
          <a:xfrm>
            <a:off x="15377413" y="1844177"/>
            <a:ext cx="8255001" cy="46482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2">
            <a:extLst/>
          </a:blip>
          <a:stretch>
            <a:fillRect/>
          </a:stretch>
        </p:blipFill>
        <p:spPr>
          <a:xfrm>
            <a:off x="36320" y="15941"/>
            <a:ext cx="24321380" cy="13684118"/>
          </a:xfrm>
          <a:prstGeom prst="rect">
            <a:avLst/>
          </a:prstGeom>
          <a:ln w="12700">
            <a:miter lim="400000"/>
          </a:ln>
        </p:spPr>
      </p:pic>
      <p:sp>
        <p:nvSpPr>
          <p:cNvPr id="167" name="16% of companies are fully remote (Owl Labs)…"/>
          <p:cNvSpPr txBox="1"/>
          <p:nvPr>
            <p:ph type="body" idx="1"/>
          </p:nvPr>
        </p:nvSpPr>
        <p:spPr>
          <a:prstGeom prst="rect">
            <a:avLst/>
          </a:prstGeom>
        </p:spPr>
        <p:txBody>
          <a:bodyPr/>
          <a:lstStyle/>
          <a:p>
            <a:pPr>
              <a:defRPr>
                <a:solidFill>
                  <a:srgbClr val="FFFFFF"/>
                </a:solidFill>
              </a:defRPr>
            </a:pPr>
            <a:r>
              <a:t>16% of companies are fully remote (Owl Labs)</a:t>
            </a:r>
          </a:p>
          <a:p>
            <a:pPr>
              <a:defRPr>
                <a:solidFill>
                  <a:srgbClr val="FFFFFF"/>
                </a:solidFill>
              </a:defRPr>
            </a:pPr>
            <a:r>
              <a:t>62% of people are working remotely due to COVID (Gallup)</a:t>
            </a:r>
          </a:p>
          <a:p>
            <a:pPr>
              <a:defRPr>
                <a:solidFill>
                  <a:srgbClr val="FFFFFF"/>
                </a:solidFill>
              </a:defRPr>
            </a:pPr>
            <a:r>
              <a:t>After COVID, 92% of people surveyed expect to work from home 1 day per week, 80% expect to work 3 days a week from home (Owl Labs)</a:t>
            </a:r>
          </a:p>
          <a:p>
            <a:pPr>
              <a:defRPr>
                <a:solidFill>
                  <a:srgbClr val="FFFFFF"/>
                </a:solidFill>
              </a:defRPr>
            </a:pPr>
            <a:r>
              <a:t>72% of workers would prefer to work from home at least 2 days a week (Slack)</a:t>
            </a:r>
          </a:p>
          <a:p>
            <a:pPr>
              <a:defRPr>
                <a:solidFill>
                  <a:srgbClr val="FFFFFF"/>
                </a:solidFill>
              </a:defRPr>
            </a:pPr>
            <a:r>
              <a:t>Outsourcing/Offshoring is not going away:  65% of CISOs outsourced 21-30% of operations in 2021 (Deloitte)</a:t>
            </a:r>
          </a:p>
          <a:p>
            <a:pPr>
              <a:defRPr>
                <a:solidFill>
                  <a:srgbClr val="FFFFFF"/>
                </a:solidFill>
              </a:defRPr>
            </a:pPr>
            <a:r>
              <a:t>Global IT outsourcing as an industry is expected to grow 98B by 2024. (Computer Economics’ IT Outsourcing Statistics (2020/2021)</a:t>
            </a:r>
          </a:p>
          <a:p>
            <a:pPr>
              <a:defRPr>
                <a:solidFill>
                  <a:srgbClr val="FFFFFF"/>
                </a:solidFill>
              </a:defRPr>
            </a:pPr>
            <a:r>
              <a:t>Positions in and of themselves are more likely to be filled with an offsite person </a:t>
            </a:r>
          </a:p>
        </p:txBody>
      </p:sp>
      <p:sp>
        <p:nvSpPr>
          <p:cNvPr id="168" name="Distributed Work Today"/>
          <p:cNvSpPr txBox="1"/>
          <p:nvPr>
            <p:ph type="title"/>
          </p:nvPr>
        </p:nvSpPr>
        <p:spPr>
          <a:prstGeom prst="rect">
            <a:avLst/>
          </a:prstGeom>
        </p:spPr>
        <p:txBody>
          <a:bodyPr/>
          <a:lstStyle>
            <a:lvl1pPr>
              <a:defRPr>
                <a:solidFill>
                  <a:srgbClr val="FFFFFF"/>
                </a:solidFill>
                <a:effectLst>
                  <a:outerShdw sx="100000" sy="100000" kx="0" ky="0" algn="b" rotWithShape="0" blurRad="12700" dist="63500" dir="18900000">
                    <a:srgbClr val="000000"/>
                  </a:outerShdw>
                </a:effectLst>
              </a:defRPr>
            </a:lvl1pPr>
          </a:lstStyle>
          <a:p>
            <a:pPr/>
            <a:r>
              <a:t>Distributed Work Today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s remote work and the desire for flexibility driving this trend?…"/>
          <p:cNvSpPr txBox="1"/>
          <p:nvPr>
            <p:ph type="body" sz="half" idx="1"/>
          </p:nvPr>
        </p:nvSpPr>
        <p:spPr>
          <a:xfrm>
            <a:off x="1219200" y="3733800"/>
            <a:ext cx="9027733" cy="8763000"/>
          </a:xfrm>
          <a:prstGeom prst="rect">
            <a:avLst/>
          </a:prstGeom>
        </p:spPr>
        <p:txBody>
          <a:bodyPr/>
          <a:lstStyle/>
          <a:p>
            <a:pPr marL="0" indent="0" defTabSz="496570">
              <a:spcBef>
                <a:spcPts val="2000"/>
              </a:spcBef>
              <a:buClrTx/>
              <a:buSzTx/>
              <a:buNone/>
              <a:defRPr sz="3570"/>
            </a:pPr>
            <a:r>
              <a:t>Is remote work and the desire for flexibility driving this trend?</a:t>
            </a:r>
          </a:p>
          <a:p>
            <a:pPr marL="582930" indent="-582930" defTabSz="496570">
              <a:spcBef>
                <a:spcPts val="2000"/>
              </a:spcBef>
              <a:defRPr sz="3570"/>
            </a:pPr>
            <a:r>
              <a:t>Possibly…24% of those surveyed who changed jobs during the pandemic did so due to the option to work remotely (The Conference Board).  Only “Better Pay” and “Career Advancement placed higher.</a:t>
            </a:r>
          </a:p>
          <a:p>
            <a:pPr marL="582930" indent="-582930" defTabSz="496570">
              <a:spcBef>
                <a:spcPts val="2000"/>
              </a:spcBef>
              <a:defRPr sz="3570"/>
            </a:pPr>
            <a:r>
              <a:t>…but maybe not.  Per the Harvard Business Review, “Employees that work hybrid or remotely have fewer friends at work and thus weaker social and emotional connections with their coworkers.  These weaker connections make it easier for employees to quit their job by reducing the social pressure that can encourage employees to stay longer.”</a:t>
            </a:r>
          </a:p>
        </p:txBody>
      </p:sp>
      <p:sp>
        <p:nvSpPr>
          <p:cNvPr id="171" name="“THE great resignation?”"/>
          <p:cNvSpPr txBox="1"/>
          <p:nvPr>
            <p:ph type="title"/>
          </p:nvPr>
        </p:nvSpPr>
        <p:spPr>
          <a:xfrm>
            <a:off x="1219200" y="1219200"/>
            <a:ext cx="9499834" cy="2298700"/>
          </a:xfrm>
          <a:prstGeom prst="rect">
            <a:avLst/>
          </a:prstGeom>
        </p:spPr>
        <p:txBody>
          <a:bodyPr/>
          <a:lstStyle>
            <a:lvl1pPr defTabSz="668655">
              <a:defRPr spc="-113" sz="11340"/>
            </a:lvl1pPr>
          </a:lstStyle>
          <a:p>
            <a:pPr/>
            <a:r>
              <a:t>“THE great resignation?”</a:t>
            </a:r>
          </a:p>
        </p:txBody>
      </p:sp>
      <p:pic>
        <p:nvPicPr>
          <p:cNvPr id="172" name="Image" descr="Image"/>
          <p:cNvPicPr>
            <a:picLocks noChangeAspect="1"/>
          </p:cNvPicPr>
          <p:nvPr/>
        </p:nvPicPr>
        <p:blipFill>
          <a:blip r:embed="rId2">
            <a:extLst/>
          </a:blip>
          <a:stretch>
            <a:fillRect/>
          </a:stretch>
        </p:blipFill>
        <p:spPr>
          <a:xfrm>
            <a:off x="11258769" y="4083050"/>
            <a:ext cx="12179301" cy="80645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eam Makeup…"/>
          <p:cNvSpPr txBox="1"/>
          <p:nvPr>
            <p:ph type="body" idx="1"/>
          </p:nvPr>
        </p:nvSpPr>
        <p:spPr>
          <a:prstGeom prst="rect">
            <a:avLst/>
          </a:prstGeom>
        </p:spPr>
        <p:txBody>
          <a:bodyPr/>
          <a:lstStyle/>
          <a:p>
            <a:pPr/>
            <a:r>
              <a:t>Team Makeup</a:t>
            </a:r>
          </a:p>
          <a:p>
            <a:pPr/>
            <a:r>
              <a:t>Limitations</a:t>
            </a:r>
          </a:p>
          <a:p>
            <a:pPr/>
            <a:r>
              <a:t>Strengths</a:t>
            </a:r>
          </a:p>
          <a:p>
            <a:pPr/>
            <a:r>
              <a:t>What’s our goal?</a:t>
            </a:r>
          </a:p>
          <a:p>
            <a:pPr/>
            <a:r>
              <a:t>What are our priorities?</a:t>
            </a:r>
          </a:p>
        </p:txBody>
      </p:sp>
      <p:sp>
        <p:nvSpPr>
          <p:cNvPr id="175" name="Inventory"/>
          <p:cNvSpPr txBox="1"/>
          <p:nvPr>
            <p:ph type="title"/>
          </p:nvPr>
        </p:nvSpPr>
        <p:spPr>
          <a:prstGeom prst="rect">
            <a:avLst/>
          </a:prstGeom>
        </p:spPr>
        <p:txBody>
          <a:bodyPr/>
          <a:lstStyle/>
          <a:p>
            <a:pPr/>
            <a:r>
              <a:t>Inventory</a:t>
            </a:r>
          </a:p>
        </p:txBody>
      </p:sp>
      <p:pic>
        <p:nvPicPr>
          <p:cNvPr id="176" name="Image" descr="Image"/>
          <p:cNvPicPr>
            <a:picLocks noChangeAspect="1"/>
          </p:cNvPicPr>
          <p:nvPr/>
        </p:nvPicPr>
        <p:blipFill>
          <a:blip r:embed="rId2">
            <a:extLst/>
          </a:blip>
          <a:stretch>
            <a:fillRect/>
          </a:stretch>
        </p:blipFill>
        <p:spPr>
          <a:xfrm>
            <a:off x="9600740" y="2086399"/>
            <a:ext cx="14009422" cy="954320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2011…"/>
          <p:cNvSpPr txBox="1"/>
          <p:nvPr>
            <p:ph type="body" sz="half" idx="1"/>
          </p:nvPr>
        </p:nvSpPr>
        <p:spPr>
          <a:xfrm>
            <a:off x="1219200" y="3733800"/>
            <a:ext cx="9336439" cy="8763000"/>
          </a:xfrm>
          <a:prstGeom prst="rect">
            <a:avLst/>
          </a:prstGeom>
        </p:spPr>
        <p:txBody>
          <a:bodyPr/>
          <a:lstStyle/>
          <a:p>
            <a:pPr marL="0" indent="0">
              <a:buClrTx/>
              <a:buSzTx/>
              <a:buNone/>
            </a:pPr>
            <a:r>
              <a:t>2011</a:t>
            </a:r>
          </a:p>
          <a:p>
            <a:pPr/>
            <a:r>
              <a:t>Large geographic distribution</a:t>
            </a:r>
          </a:p>
          <a:p>
            <a:pPr/>
            <a:r>
              <a:t>Time zone distribution</a:t>
            </a:r>
          </a:p>
          <a:p>
            <a:pPr/>
            <a:r>
              <a:t>Lack of tools, or slow adoption</a:t>
            </a:r>
          </a:p>
          <a:p>
            <a:pPr/>
            <a:r>
              <a:t>Cultural Challenges</a:t>
            </a:r>
          </a:p>
          <a:p>
            <a:pPr/>
            <a:r>
              <a:t>Lack of sophistication and experience</a:t>
            </a:r>
          </a:p>
        </p:txBody>
      </p:sp>
      <p:sp>
        <p:nvSpPr>
          <p:cNvPr id="179" name="COMMUNICATION CHALLENGES"/>
          <p:cNvSpPr txBox="1"/>
          <p:nvPr>
            <p:ph type="title"/>
          </p:nvPr>
        </p:nvSpPr>
        <p:spPr>
          <a:prstGeom prst="rect">
            <a:avLst/>
          </a:prstGeom>
        </p:spPr>
        <p:txBody>
          <a:bodyPr/>
          <a:lstStyle/>
          <a:p>
            <a:pPr/>
            <a:r>
              <a:t>COMMUNICATION CHALLENGES</a:t>
            </a:r>
          </a:p>
        </p:txBody>
      </p:sp>
      <p:sp>
        <p:nvSpPr>
          <p:cNvPr id="180" name="Today…"/>
          <p:cNvSpPr txBox="1"/>
          <p:nvPr/>
        </p:nvSpPr>
        <p:spPr>
          <a:xfrm>
            <a:off x="12140103" y="3717272"/>
            <a:ext cx="9336440" cy="876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84200">
              <a:lnSpc>
                <a:spcPct val="80000"/>
              </a:lnSpc>
              <a:spcBef>
                <a:spcPts val="2400"/>
              </a:spcBef>
              <a:defRPr b="1" sz="4200">
                <a:solidFill>
                  <a:srgbClr val="53585F"/>
                </a:solidFill>
              </a:defRPr>
            </a:pPr>
            <a:r>
              <a:t>Today</a:t>
            </a:r>
          </a:p>
          <a:p>
            <a:pPr marL="685800" indent="-685800" algn="l" defTabSz="584200">
              <a:lnSpc>
                <a:spcPct val="80000"/>
              </a:lnSpc>
              <a:spcBef>
                <a:spcPts val="2400"/>
              </a:spcBef>
              <a:buClr>
                <a:srgbClr val="57BEF0"/>
              </a:buClr>
              <a:buSzPct val="250000"/>
              <a:buChar char="-"/>
              <a:defRPr b="1" sz="4200">
                <a:solidFill>
                  <a:srgbClr val="53585F"/>
                </a:solidFill>
              </a:defRPr>
            </a:pPr>
            <a:r>
              <a:t>Large geographic distribution</a:t>
            </a:r>
          </a:p>
          <a:p>
            <a:pPr marL="685800" indent="-685800" algn="l" defTabSz="584200">
              <a:lnSpc>
                <a:spcPct val="80000"/>
              </a:lnSpc>
              <a:spcBef>
                <a:spcPts val="2400"/>
              </a:spcBef>
              <a:buClr>
                <a:srgbClr val="57BEF0"/>
              </a:buClr>
              <a:buSzPct val="250000"/>
              <a:buChar char="-"/>
              <a:defRPr b="1" sz="4200">
                <a:solidFill>
                  <a:srgbClr val="53585F"/>
                </a:solidFill>
              </a:defRPr>
            </a:pPr>
            <a:r>
              <a:t>Small geographic distribution</a:t>
            </a:r>
          </a:p>
          <a:p>
            <a:pPr marL="685800" indent="-685800" algn="l" defTabSz="584200">
              <a:lnSpc>
                <a:spcPct val="80000"/>
              </a:lnSpc>
              <a:spcBef>
                <a:spcPts val="2400"/>
              </a:spcBef>
              <a:buClr>
                <a:srgbClr val="57BEF0"/>
              </a:buClr>
              <a:buSzPct val="250000"/>
              <a:buChar char="-"/>
              <a:defRPr b="1" sz="4200">
                <a:solidFill>
                  <a:srgbClr val="53585F"/>
                </a:solidFill>
              </a:defRPr>
            </a:pPr>
            <a:r>
              <a:t>Offshore workers are remote too!</a:t>
            </a:r>
          </a:p>
          <a:p>
            <a:pPr marL="685800" indent="-685800" algn="l" defTabSz="584200">
              <a:lnSpc>
                <a:spcPct val="80000"/>
              </a:lnSpc>
              <a:spcBef>
                <a:spcPts val="2400"/>
              </a:spcBef>
              <a:buClr>
                <a:srgbClr val="57BEF0"/>
              </a:buClr>
              <a:buSzPct val="250000"/>
              <a:buChar char="-"/>
              <a:defRPr b="1" sz="4200">
                <a:solidFill>
                  <a:srgbClr val="53585F"/>
                </a:solidFill>
              </a:defRPr>
            </a:pPr>
            <a:r>
              <a:t>Time zone distribution</a:t>
            </a:r>
          </a:p>
          <a:p>
            <a:pPr marL="685800" indent="-685800" algn="l" defTabSz="584200">
              <a:lnSpc>
                <a:spcPct val="80000"/>
              </a:lnSpc>
              <a:spcBef>
                <a:spcPts val="2400"/>
              </a:spcBef>
              <a:buClr>
                <a:srgbClr val="57BEF0"/>
              </a:buClr>
              <a:buSzPct val="250000"/>
              <a:buChar char="-"/>
              <a:defRPr b="1" sz="4200">
                <a:solidFill>
                  <a:srgbClr val="53585F"/>
                </a:solidFill>
              </a:defRPr>
            </a:pPr>
            <a:r>
              <a:t>Consistent use of tools</a:t>
            </a:r>
          </a:p>
          <a:p>
            <a:pPr marL="685800" indent="-685800" algn="l" defTabSz="584200">
              <a:lnSpc>
                <a:spcPct val="80000"/>
              </a:lnSpc>
              <a:spcBef>
                <a:spcPts val="2400"/>
              </a:spcBef>
              <a:buClr>
                <a:srgbClr val="57BEF0"/>
              </a:buClr>
              <a:buSzPct val="250000"/>
              <a:buChar char="-"/>
              <a:defRPr b="1" sz="4200">
                <a:solidFill>
                  <a:srgbClr val="53585F"/>
                </a:solidFill>
              </a:defRPr>
            </a:pPr>
            <a:r>
              <a:t>Cultural Challenges - Company Culture</a:t>
            </a:r>
          </a:p>
          <a:p>
            <a:pPr marL="685800" indent="-685800" algn="l" defTabSz="584200">
              <a:lnSpc>
                <a:spcPct val="80000"/>
              </a:lnSpc>
              <a:spcBef>
                <a:spcPts val="2400"/>
              </a:spcBef>
              <a:buClr>
                <a:srgbClr val="57BEF0"/>
              </a:buClr>
              <a:buSzPct val="250000"/>
              <a:buChar char="-"/>
              <a:defRPr b="1" sz="4200">
                <a:solidFill>
                  <a:srgbClr val="53585F"/>
                </a:solidFill>
              </a:defRPr>
            </a:pPr>
            <a:r>
              <a:t>No more water cooler</a:t>
            </a:r>
          </a:p>
          <a:p>
            <a:pPr marL="685800" indent="-685800" algn="l" defTabSz="584200">
              <a:lnSpc>
                <a:spcPct val="80000"/>
              </a:lnSpc>
              <a:spcBef>
                <a:spcPts val="2400"/>
              </a:spcBef>
              <a:buClr>
                <a:srgbClr val="57BEF0"/>
              </a:buClr>
              <a:buSzPct val="250000"/>
              <a:buChar char="-"/>
              <a:defRPr b="1" sz="4200">
                <a:solidFill>
                  <a:srgbClr val="53585F"/>
                </a:solidFill>
              </a:defRPr>
            </a:pPr>
            <a:r>
              <a:t>More reasons for being remote, so your metrics are changing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extLst/>
          </a:blip>
          <a:stretch>
            <a:fillRect/>
          </a:stretch>
        </p:blipFill>
        <p:spPr>
          <a:xfrm>
            <a:off x="1340034" y="537533"/>
            <a:ext cx="16434753" cy="12310202"/>
          </a:xfrm>
          <a:prstGeom prst="rect">
            <a:avLst/>
          </a:prstGeom>
          <a:ln w="12700">
            <a:miter lim="400000"/>
          </a:ln>
        </p:spPr>
      </p:pic>
      <p:sp>
        <p:nvSpPr>
          <p:cNvPr id="183" name="ARE…"/>
          <p:cNvSpPr txBox="1"/>
          <p:nvPr>
            <p:ph type="title"/>
          </p:nvPr>
        </p:nvSpPr>
        <p:spPr>
          <a:xfrm>
            <a:off x="3273599" y="1406591"/>
            <a:ext cx="19488294" cy="13066273"/>
          </a:xfrm>
          <a:prstGeom prst="rect">
            <a:avLst/>
          </a:prstGeom>
        </p:spPr>
        <p:txBody>
          <a:bodyPr/>
          <a:lstStyle/>
          <a:p>
            <a:pPr algn="r">
              <a:defRPr spc="-156" sz="15600">
                <a:solidFill>
                  <a:schemeClr val="accent1">
                    <a:hueOff val="144147"/>
                    <a:lumOff val="-11437"/>
                  </a:schemeClr>
                </a:solidFill>
              </a:defRPr>
            </a:pPr>
            <a:r>
              <a:t>ARE </a:t>
            </a:r>
          </a:p>
          <a:p>
            <a:pPr algn="r">
              <a:defRPr spc="-156" sz="15600">
                <a:solidFill>
                  <a:schemeClr val="accent1">
                    <a:hueOff val="144147"/>
                    <a:lumOff val="-11437"/>
                  </a:schemeClr>
                </a:solidFill>
              </a:defRPr>
            </a:pPr>
            <a:r>
              <a:t>ZOOM </a:t>
            </a:r>
          </a:p>
          <a:p>
            <a:pPr algn="r">
              <a:defRPr spc="-156" sz="15600">
                <a:solidFill>
                  <a:schemeClr val="accent1">
                    <a:hueOff val="144147"/>
                    <a:lumOff val="-11437"/>
                  </a:schemeClr>
                </a:solidFill>
              </a:defRPr>
            </a:pPr>
            <a:r>
              <a:t>MEETINGS </a:t>
            </a:r>
          </a:p>
          <a:p>
            <a:pPr algn="r">
              <a:defRPr spc="-156" sz="15600">
                <a:solidFill>
                  <a:schemeClr val="accent1">
                    <a:hueOff val="144147"/>
                    <a:lumOff val="-11437"/>
                  </a:schemeClr>
                </a:solidFill>
              </a:defRPr>
            </a:pPr>
            <a:r>
              <a:t>HERE </a:t>
            </a:r>
          </a:p>
          <a:p>
            <a:pPr algn="r">
              <a:defRPr spc="-156" sz="15600">
                <a:solidFill>
                  <a:schemeClr val="accent1">
                    <a:hueOff val="144147"/>
                    <a:lumOff val="-11437"/>
                  </a:schemeClr>
                </a:solidFill>
              </a:defRPr>
            </a:pPr>
            <a:r>
              <a:t>TO </a:t>
            </a:r>
          </a:p>
          <a:p>
            <a:pPr algn="r">
              <a:defRPr spc="-156" sz="15600">
                <a:solidFill>
                  <a:schemeClr val="accent1">
                    <a:hueOff val="144147"/>
                    <a:lumOff val="-11437"/>
                  </a:schemeClr>
                </a:solidFill>
              </a:defRPr>
            </a:pPr>
            <a:r>
              <a:t>STAY?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5_BoldColor">
  <a:themeElements>
    <a:clrScheme name="25_BoldColor">
      <a:dk1>
        <a:srgbClr val="000000"/>
      </a:dk1>
      <a:lt1>
        <a:srgbClr val="00BFF3"/>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
      <a:majorFont>
        <a:latin typeface="Druk Medium"/>
        <a:ea typeface="Druk Medium"/>
        <a:cs typeface="Druk Medium"/>
      </a:majorFont>
      <a:minorFont>
        <a:latin typeface="Druk Medium"/>
        <a:ea typeface="Druk Medium"/>
        <a:cs typeface="Druk Medium"/>
      </a:minorFont>
    </a:fontScheme>
    <a:fmtScheme name="25_Bold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20000"/>
          </a:lnSpc>
          <a:spcBef>
            <a:spcPts val="0"/>
          </a:spcBef>
          <a:spcAft>
            <a:spcPts val="0"/>
          </a:spcAft>
          <a:buClrTx/>
          <a:buSzTx/>
          <a:buFontTx/>
          <a:buNone/>
          <a:tabLst/>
          <a:defRPr b="0" baseline="0" cap="all" i="0" spc="0" strike="noStrike" sz="3000" u="none" kumimoji="0" normalizeH="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5_BoldColor">
  <a:themeElements>
    <a:clrScheme name="25_BoldColor">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
      <a:majorFont>
        <a:latin typeface="Druk Medium"/>
        <a:ea typeface="Druk Medium"/>
        <a:cs typeface="Druk Medium"/>
      </a:majorFont>
      <a:minorFont>
        <a:latin typeface="Druk Medium"/>
        <a:ea typeface="Druk Medium"/>
        <a:cs typeface="Druk Medium"/>
      </a:minorFont>
    </a:fontScheme>
    <a:fmtScheme name="25_Bold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20000"/>
          </a:lnSpc>
          <a:spcBef>
            <a:spcPts val="0"/>
          </a:spcBef>
          <a:spcAft>
            <a:spcPts val="0"/>
          </a:spcAft>
          <a:buClrTx/>
          <a:buSzTx/>
          <a:buFontTx/>
          <a:buNone/>
          <a:tabLst/>
          <a:defRPr b="0" baseline="0" cap="all" i="0" spc="0" strike="noStrike" sz="3000" u="none" kumimoji="0" normalizeH="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