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8" r:id="rId3"/>
    <p:sldId id="271" r:id="rId4"/>
    <p:sldId id="396" r:id="rId5"/>
    <p:sldId id="363" r:id="rId6"/>
    <p:sldId id="259" r:id="rId7"/>
    <p:sldId id="268" r:id="rId8"/>
    <p:sldId id="273" r:id="rId9"/>
    <p:sldId id="261" r:id="rId10"/>
    <p:sldId id="267" r:id="rId11"/>
    <p:sldId id="272" r:id="rId12"/>
    <p:sldId id="262" r:id="rId13"/>
    <p:sldId id="275" r:id="rId14"/>
    <p:sldId id="263" r:id="rId15"/>
    <p:sldId id="276" r:id="rId16"/>
    <p:sldId id="264" r:id="rId17"/>
    <p:sldId id="403" r:id="rId18"/>
    <p:sldId id="397" r:id="rId19"/>
    <p:sldId id="402" r:id="rId20"/>
    <p:sldId id="406" r:id="rId21"/>
    <p:sldId id="399" r:id="rId22"/>
    <p:sldId id="398" r:id="rId23"/>
    <p:sldId id="401" r:id="rId24"/>
    <p:sldId id="405" r:id="rId25"/>
    <p:sldId id="407" r:id="rId26"/>
    <p:sldId id="408" r:id="rId27"/>
    <p:sldId id="266" r:id="rId28"/>
    <p:sldId id="26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384"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94912-1D7F-4898-95AE-FAE6CD5D0F58}" type="doc">
      <dgm:prSet loTypeId="urn:microsoft.com/office/officeart/2009/3/layout/HorizontalOrganizationChart" loCatId="hierarchy" qsTypeId="urn:microsoft.com/office/officeart/2005/8/quickstyle/3d2" qsCatId="3D" csTypeId="urn:microsoft.com/office/officeart/2005/8/colors/accent5_3" csCatId="accent5" phldr="1"/>
      <dgm:spPr/>
      <dgm:t>
        <a:bodyPr/>
        <a:lstStyle/>
        <a:p>
          <a:endParaRPr lang="en-US"/>
        </a:p>
      </dgm:t>
    </dgm:pt>
    <dgm:pt modelId="{4DC7C9C7-190F-4F2B-9879-1D4605DDCA56}">
      <dgm:prSet phldrT="[Text]"/>
      <dgm:spPr/>
      <dgm:t>
        <a:bodyPr/>
        <a:lstStyle/>
        <a:p>
          <a:r>
            <a:rPr lang="en-US" dirty="0"/>
            <a:t>Customer Requirements </a:t>
          </a:r>
        </a:p>
        <a:p>
          <a:r>
            <a:rPr lang="en-US" dirty="0"/>
            <a:t>and Business Priority  Changes </a:t>
          </a:r>
        </a:p>
      </dgm:t>
    </dgm:pt>
    <dgm:pt modelId="{F33635C5-B084-4E52-A47F-B90A2F17EF9D}" type="parTrans" cxnId="{D4FEC4F2-629A-4CC5-B17B-65316ECF1315}">
      <dgm:prSet/>
      <dgm:spPr/>
      <dgm:t>
        <a:bodyPr/>
        <a:lstStyle/>
        <a:p>
          <a:endParaRPr lang="en-US"/>
        </a:p>
      </dgm:t>
    </dgm:pt>
    <dgm:pt modelId="{3971BF6A-D216-4DE3-8DDB-3508E2278B71}" type="sibTrans" cxnId="{D4FEC4F2-629A-4CC5-B17B-65316ECF1315}">
      <dgm:prSet/>
      <dgm:spPr/>
      <dgm:t>
        <a:bodyPr/>
        <a:lstStyle/>
        <a:p>
          <a:endParaRPr lang="en-US"/>
        </a:p>
      </dgm:t>
    </dgm:pt>
    <dgm:pt modelId="{3915BA19-BC08-4E1A-94B7-4A4DB81FE85F}" type="asst">
      <dgm:prSet phldrT="[Text]"/>
      <dgm:spPr/>
      <dgm:t>
        <a:bodyPr/>
        <a:lstStyle/>
        <a:p>
          <a:r>
            <a:rPr lang="en-US" dirty="0"/>
            <a:t>Add/Modify/Delete Code</a:t>
          </a:r>
        </a:p>
      </dgm:t>
    </dgm:pt>
    <dgm:pt modelId="{936E5505-FFEC-47AB-BB4D-7F81B2CC64C2}" type="parTrans" cxnId="{A43C2FC6-1301-4C35-805C-73767CAAEA91}">
      <dgm:prSet/>
      <dgm:spPr/>
      <dgm:t>
        <a:bodyPr/>
        <a:lstStyle/>
        <a:p>
          <a:endParaRPr lang="en-US"/>
        </a:p>
      </dgm:t>
    </dgm:pt>
    <dgm:pt modelId="{6FF67139-8F18-41EB-BC05-F254FFA396CB}" type="sibTrans" cxnId="{A43C2FC6-1301-4C35-805C-73767CAAEA91}">
      <dgm:prSet/>
      <dgm:spPr/>
      <dgm:t>
        <a:bodyPr/>
        <a:lstStyle/>
        <a:p>
          <a:endParaRPr lang="en-US"/>
        </a:p>
      </dgm:t>
    </dgm:pt>
    <dgm:pt modelId="{5C8A7DA9-8409-427B-B627-D8AC0E9A5DEF}">
      <dgm:prSet phldrT="[Text]"/>
      <dgm:spPr/>
      <dgm:t>
        <a:bodyPr/>
        <a:lstStyle/>
        <a:p>
          <a:r>
            <a:rPr lang="en-US" dirty="0"/>
            <a:t>Reused or Referenced Modules</a:t>
          </a:r>
        </a:p>
      </dgm:t>
    </dgm:pt>
    <dgm:pt modelId="{43B27C27-BB45-407B-9118-1F896475454B}" type="parTrans" cxnId="{64B201D7-0524-4996-81E2-916AA8F73DD5}">
      <dgm:prSet/>
      <dgm:spPr/>
      <dgm:t>
        <a:bodyPr/>
        <a:lstStyle/>
        <a:p>
          <a:endParaRPr lang="en-US"/>
        </a:p>
      </dgm:t>
    </dgm:pt>
    <dgm:pt modelId="{D45F7AF7-8C0A-4AD8-B966-ED828D530175}" type="sibTrans" cxnId="{64B201D7-0524-4996-81E2-916AA8F73DD5}">
      <dgm:prSet/>
      <dgm:spPr/>
      <dgm:t>
        <a:bodyPr/>
        <a:lstStyle/>
        <a:p>
          <a:endParaRPr lang="en-US"/>
        </a:p>
      </dgm:t>
    </dgm:pt>
    <dgm:pt modelId="{5032D88F-2C69-4CD6-8856-97967EAF0007}">
      <dgm:prSet phldrT="[Text]"/>
      <dgm:spPr/>
      <dgm:t>
        <a:bodyPr/>
        <a:lstStyle/>
        <a:p>
          <a:r>
            <a:rPr lang="en-US" dirty="0"/>
            <a:t>Directly Related Features</a:t>
          </a:r>
        </a:p>
      </dgm:t>
    </dgm:pt>
    <dgm:pt modelId="{C5CD7453-80EE-44FC-B752-447624184E92}" type="parTrans" cxnId="{1FF82380-3330-43DC-98C8-C2A3247DBDE6}">
      <dgm:prSet/>
      <dgm:spPr/>
      <dgm:t>
        <a:bodyPr/>
        <a:lstStyle/>
        <a:p>
          <a:endParaRPr lang="en-US"/>
        </a:p>
      </dgm:t>
    </dgm:pt>
    <dgm:pt modelId="{10F0087E-ED14-4564-A338-7723F62E9D5C}" type="sibTrans" cxnId="{1FF82380-3330-43DC-98C8-C2A3247DBDE6}">
      <dgm:prSet/>
      <dgm:spPr/>
      <dgm:t>
        <a:bodyPr/>
        <a:lstStyle/>
        <a:p>
          <a:endParaRPr lang="en-US"/>
        </a:p>
      </dgm:t>
    </dgm:pt>
    <dgm:pt modelId="{F10DFDC5-F2FC-4818-9CF0-6E29ADDBA53B}" type="pres">
      <dgm:prSet presAssocID="{95694912-1D7F-4898-95AE-FAE6CD5D0F58}" presName="hierChild1" presStyleCnt="0">
        <dgm:presLayoutVars>
          <dgm:orgChart val="1"/>
          <dgm:chPref val="1"/>
          <dgm:dir/>
          <dgm:animOne val="branch"/>
          <dgm:animLvl val="lvl"/>
          <dgm:resizeHandles/>
        </dgm:presLayoutVars>
      </dgm:prSet>
      <dgm:spPr/>
    </dgm:pt>
    <dgm:pt modelId="{B3E28854-8D76-4552-8934-56AD9FADC9AF}" type="pres">
      <dgm:prSet presAssocID="{4DC7C9C7-190F-4F2B-9879-1D4605DDCA56}" presName="hierRoot1" presStyleCnt="0">
        <dgm:presLayoutVars>
          <dgm:hierBranch val="init"/>
        </dgm:presLayoutVars>
      </dgm:prSet>
      <dgm:spPr/>
    </dgm:pt>
    <dgm:pt modelId="{DA4A0C7A-B002-49C2-9274-900AD104B35A}" type="pres">
      <dgm:prSet presAssocID="{4DC7C9C7-190F-4F2B-9879-1D4605DDCA56}" presName="rootComposite1" presStyleCnt="0"/>
      <dgm:spPr/>
    </dgm:pt>
    <dgm:pt modelId="{6D2D5FF1-4484-49A0-A0A2-C315C8D57468}" type="pres">
      <dgm:prSet presAssocID="{4DC7C9C7-190F-4F2B-9879-1D4605DDCA56}" presName="rootText1" presStyleLbl="node0" presStyleIdx="0" presStyleCnt="1" custScaleY="254893">
        <dgm:presLayoutVars>
          <dgm:chPref val="3"/>
        </dgm:presLayoutVars>
      </dgm:prSet>
      <dgm:spPr/>
    </dgm:pt>
    <dgm:pt modelId="{A3737D30-0AA7-4423-BC84-CBDCB61541F0}" type="pres">
      <dgm:prSet presAssocID="{4DC7C9C7-190F-4F2B-9879-1D4605DDCA56}" presName="rootConnector1" presStyleLbl="node1" presStyleIdx="0" presStyleCnt="0"/>
      <dgm:spPr/>
    </dgm:pt>
    <dgm:pt modelId="{323FCD2F-2669-4E42-8185-D7983A33A23A}" type="pres">
      <dgm:prSet presAssocID="{4DC7C9C7-190F-4F2B-9879-1D4605DDCA56}" presName="hierChild2" presStyleCnt="0"/>
      <dgm:spPr/>
    </dgm:pt>
    <dgm:pt modelId="{2B9E72F5-16CC-44BF-B1C3-BAA150D74862}" type="pres">
      <dgm:prSet presAssocID="{43B27C27-BB45-407B-9118-1F896475454B}" presName="Name64" presStyleLbl="parChTrans1D2" presStyleIdx="0" presStyleCnt="3"/>
      <dgm:spPr/>
    </dgm:pt>
    <dgm:pt modelId="{3F04D4DC-A16E-4F5F-BD8F-03B27727C787}" type="pres">
      <dgm:prSet presAssocID="{5C8A7DA9-8409-427B-B627-D8AC0E9A5DEF}" presName="hierRoot2" presStyleCnt="0">
        <dgm:presLayoutVars>
          <dgm:hierBranch val="init"/>
        </dgm:presLayoutVars>
      </dgm:prSet>
      <dgm:spPr/>
    </dgm:pt>
    <dgm:pt modelId="{D340B095-B163-4F90-857B-C6B3004CF790}" type="pres">
      <dgm:prSet presAssocID="{5C8A7DA9-8409-427B-B627-D8AC0E9A5DEF}" presName="rootComposite" presStyleCnt="0"/>
      <dgm:spPr/>
    </dgm:pt>
    <dgm:pt modelId="{F9214554-F6D1-4326-88B8-1D08C3F39719}" type="pres">
      <dgm:prSet presAssocID="{5C8A7DA9-8409-427B-B627-D8AC0E9A5DEF}" presName="rootText" presStyleLbl="node2" presStyleIdx="0" presStyleCnt="2">
        <dgm:presLayoutVars>
          <dgm:chPref val="3"/>
        </dgm:presLayoutVars>
      </dgm:prSet>
      <dgm:spPr/>
    </dgm:pt>
    <dgm:pt modelId="{A16407C0-6288-491B-9A65-D7FEA7DBC79A}" type="pres">
      <dgm:prSet presAssocID="{5C8A7DA9-8409-427B-B627-D8AC0E9A5DEF}" presName="rootConnector" presStyleLbl="node2" presStyleIdx="0" presStyleCnt="2"/>
      <dgm:spPr/>
    </dgm:pt>
    <dgm:pt modelId="{50E9094C-35AB-4699-9166-71B6D66A699C}" type="pres">
      <dgm:prSet presAssocID="{5C8A7DA9-8409-427B-B627-D8AC0E9A5DEF}" presName="hierChild4" presStyleCnt="0"/>
      <dgm:spPr/>
    </dgm:pt>
    <dgm:pt modelId="{0BAECE6A-AEBF-48B0-BB5D-A7B65398BE54}" type="pres">
      <dgm:prSet presAssocID="{5C8A7DA9-8409-427B-B627-D8AC0E9A5DEF}" presName="hierChild5" presStyleCnt="0"/>
      <dgm:spPr/>
    </dgm:pt>
    <dgm:pt modelId="{C7B1413D-B8B3-4189-B429-F0DEB6A7980A}" type="pres">
      <dgm:prSet presAssocID="{C5CD7453-80EE-44FC-B752-447624184E92}" presName="Name64" presStyleLbl="parChTrans1D2" presStyleIdx="1" presStyleCnt="3"/>
      <dgm:spPr/>
    </dgm:pt>
    <dgm:pt modelId="{04F379C5-BC94-433D-BB9B-C2E16006AC06}" type="pres">
      <dgm:prSet presAssocID="{5032D88F-2C69-4CD6-8856-97967EAF0007}" presName="hierRoot2" presStyleCnt="0">
        <dgm:presLayoutVars>
          <dgm:hierBranch val="init"/>
        </dgm:presLayoutVars>
      </dgm:prSet>
      <dgm:spPr/>
    </dgm:pt>
    <dgm:pt modelId="{C7A9A306-5AD4-4693-AE6D-2BCBBB7390DB}" type="pres">
      <dgm:prSet presAssocID="{5032D88F-2C69-4CD6-8856-97967EAF0007}" presName="rootComposite" presStyleCnt="0"/>
      <dgm:spPr/>
    </dgm:pt>
    <dgm:pt modelId="{B618060A-D4A6-4D9C-9BD6-76FCB9AB53EA}" type="pres">
      <dgm:prSet presAssocID="{5032D88F-2C69-4CD6-8856-97967EAF0007}" presName="rootText" presStyleLbl="node2" presStyleIdx="1" presStyleCnt="2">
        <dgm:presLayoutVars>
          <dgm:chPref val="3"/>
        </dgm:presLayoutVars>
      </dgm:prSet>
      <dgm:spPr/>
    </dgm:pt>
    <dgm:pt modelId="{758D4D5A-9FA5-4E86-A22D-96955F69B30C}" type="pres">
      <dgm:prSet presAssocID="{5032D88F-2C69-4CD6-8856-97967EAF0007}" presName="rootConnector" presStyleLbl="node2" presStyleIdx="1" presStyleCnt="2"/>
      <dgm:spPr/>
    </dgm:pt>
    <dgm:pt modelId="{2C7878E5-312B-4DA4-B480-A36EC0D2984D}" type="pres">
      <dgm:prSet presAssocID="{5032D88F-2C69-4CD6-8856-97967EAF0007}" presName="hierChild4" presStyleCnt="0"/>
      <dgm:spPr/>
    </dgm:pt>
    <dgm:pt modelId="{561BC06D-F8F7-44DC-9571-D07769502F98}" type="pres">
      <dgm:prSet presAssocID="{5032D88F-2C69-4CD6-8856-97967EAF0007}" presName="hierChild5" presStyleCnt="0"/>
      <dgm:spPr/>
    </dgm:pt>
    <dgm:pt modelId="{1180AB34-B575-4943-B18E-ECD099EA6350}" type="pres">
      <dgm:prSet presAssocID="{4DC7C9C7-190F-4F2B-9879-1D4605DDCA56}" presName="hierChild3" presStyleCnt="0"/>
      <dgm:spPr/>
    </dgm:pt>
    <dgm:pt modelId="{075DE70F-0B0F-4C86-9CB3-344AE4243E4C}" type="pres">
      <dgm:prSet presAssocID="{936E5505-FFEC-47AB-BB4D-7F81B2CC64C2}" presName="Name115" presStyleLbl="parChTrans1D2" presStyleIdx="2" presStyleCnt="3"/>
      <dgm:spPr/>
    </dgm:pt>
    <dgm:pt modelId="{AB109708-C634-4644-B2B9-2EE5EDBD237B}" type="pres">
      <dgm:prSet presAssocID="{3915BA19-BC08-4E1A-94B7-4A4DB81FE85F}" presName="hierRoot3" presStyleCnt="0">
        <dgm:presLayoutVars>
          <dgm:hierBranch val="init"/>
        </dgm:presLayoutVars>
      </dgm:prSet>
      <dgm:spPr/>
    </dgm:pt>
    <dgm:pt modelId="{467CDBE9-C4E8-4E48-B3A3-43D324D0FC17}" type="pres">
      <dgm:prSet presAssocID="{3915BA19-BC08-4E1A-94B7-4A4DB81FE85F}" presName="rootComposite3" presStyleCnt="0"/>
      <dgm:spPr/>
    </dgm:pt>
    <dgm:pt modelId="{0632180C-D577-42FB-A82D-2EFC3657742C}" type="pres">
      <dgm:prSet presAssocID="{3915BA19-BC08-4E1A-94B7-4A4DB81FE85F}" presName="rootText3" presStyleLbl="asst1" presStyleIdx="0" presStyleCnt="1" custLinFactY="45653" custLinFactNeighborY="100000">
        <dgm:presLayoutVars>
          <dgm:chPref val="3"/>
        </dgm:presLayoutVars>
      </dgm:prSet>
      <dgm:spPr/>
    </dgm:pt>
    <dgm:pt modelId="{E5D1E326-D2F9-4AD8-A446-10A8B5F97CFC}" type="pres">
      <dgm:prSet presAssocID="{3915BA19-BC08-4E1A-94B7-4A4DB81FE85F}" presName="rootConnector3" presStyleLbl="asst1" presStyleIdx="0" presStyleCnt="1"/>
      <dgm:spPr/>
    </dgm:pt>
    <dgm:pt modelId="{457140A6-E5C2-43F9-B97D-BA63A77758E3}" type="pres">
      <dgm:prSet presAssocID="{3915BA19-BC08-4E1A-94B7-4A4DB81FE85F}" presName="hierChild6" presStyleCnt="0"/>
      <dgm:spPr/>
    </dgm:pt>
    <dgm:pt modelId="{1708D10D-F79F-4548-B201-77B01094CA68}" type="pres">
      <dgm:prSet presAssocID="{3915BA19-BC08-4E1A-94B7-4A4DB81FE85F}" presName="hierChild7" presStyleCnt="0"/>
      <dgm:spPr/>
    </dgm:pt>
  </dgm:ptLst>
  <dgm:cxnLst>
    <dgm:cxn modelId="{BB03F30F-065B-4E34-A3CF-3165F72E3603}" type="presOf" srcId="{5C8A7DA9-8409-427B-B627-D8AC0E9A5DEF}" destId="{F9214554-F6D1-4326-88B8-1D08C3F39719}" srcOrd="0" destOrd="0" presId="urn:microsoft.com/office/officeart/2009/3/layout/HorizontalOrganizationChart"/>
    <dgm:cxn modelId="{2086D21E-0A56-42EB-86FA-02F4748CAAF6}" type="presOf" srcId="{4DC7C9C7-190F-4F2B-9879-1D4605DDCA56}" destId="{6D2D5FF1-4484-49A0-A0A2-C315C8D57468}" srcOrd="0" destOrd="0" presId="urn:microsoft.com/office/officeart/2009/3/layout/HorizontalOrganizationChart"/>
    <dgm:cxn modelId="{66819960-B5A2-41A9-9486-D371F2C3F19F}" type="presOf" srcId="{5032D88F-2C69-4CD6-8856-97967EAF0007}" destId="{758D4D5A-9FA5-4E86-A22D-96955F69B30C}" srcOrd="1" destOrd="0" presId="urn:microsoft.com/office/officeart/2009/3/layout/HorizontalOrganizationChart"/>
    <dgm:cxn modelId="{51C17843-DB04-42D4-926F-3701CC092889}" type="presOf" srcId="{5C8A7DA9-8409-427B-B627-D8AC0E9A5DEF}" destId="{A16407C0-6288-491B-9A65-D7FEA7DBC79A}" srcOrd="1" destOrd="0" presId="urn:microsoft.com/office/officeart/2009/3/layout/HorizontalOrganizationChart"/>
    <dgm:cxn modelId="{9BC80B71-2D3D-4EB2-8983-525D4EA8A9B3}" type="presOf" srcId="{4DC7C9C7-190F-4F2B-9879-1D4605DDCA56}" destId="{A3737D30-0AA7-4423-BC84-CBDCB61541F0}" srcOrd="1" destOrd="0" presId="urn:microsoft.com/office/officeart/2009/3/layout/HorizontalOrganizationChart"/>
    <dgm:cxn modelId="{1E15BF57-1C69-4E7C-A88B-94A6BEDF5C70}" type="presOf" srcId="{43B27C27-BB45-407B-9118-1F896475454B}" destId="{2B9E72F5-16CC-44BF-B1C3-BAA150D74862}" srcOrd="0" destOrd="0" presId="urn:microsoft.com/office/officeart/2009/3/layout/HorizontalOrganizationChart"/>
    <dgm:cxn modelId="{1FF82380-3330-43DC-98C8-C2A3247DBDE6}" srcId="{4DC7C9C7-190F-4F2B-9879-1D4605DDCA56}" destId="{5032D88F-2C69-4CD6-8856-97967EAF0007}" srcOrd="2" destOrd="0" parTransId="{C5CD7453-80EE-44FC-B752-447624184E92}" sibTransId="{10F0087E-ED14-4564-A338-7723F62E9D5C}"/>
    <dgm:cxn modelId="{1F18E490-D107-419F-8B64-0E2BB1C1C4F2}" type="presOf" srcId="{95694912-1D7F-4898-95AE-FAE6CD5D0F58}" destId="{F10DFDC5-F2FC-4818-9CF0-6E29ADDBA53B}" srcOrd="0" destOrd="0" presId="urn:microsoft.com/office/officeart/2009/3/layout/HorizontalOrganizationChart"/>
    <dgm:cxn modelId="{81E14BA6-7470-457A-8875-3F2275563B92}" type="presOf" srcId="{5032D88F-2C69-4CD6-8856-97967EAF0007}" destId="{B618060A-D4A6-4D9C-9BD6-76FCB9AB53EA}" srcOrd="0" destOrd="0" presId="urn:microsoft.com/office/officeart/2009/3/layout/HorizontalOrganizationChart"/>
    <dgm:cxn modelId="{91FD03B7-EF4D-403A-9A40-41FCDC7267FA}" type="presOf" srcId="{3915BA19-BC08-4E1A-94B7-4A4DB81FE85F}" destId="{E5D1E326-D2F9-4AD8-A446-10A8B5F97CFC}" srcOrd="1" destOrd="0" presId="urn:microsoft.com/office/officeart/2009/3/layout/HorizontalOrganizationChart"/>
    <dgm:cxn modelId="{A43C2FC6-1301-4C35-805C-73767CAAEA91}" srcId="{4DC7C9C7-190F-4F2B-9879-1D4605DDCA56}" destId="{3915BA19-BC08-4E1A-94B7-4A4DB81FE85F}" srcOrd="0" destOrd="0" parTransId="{936E5505-FFEC-47AB-BB4D-7F81B2CC64C2}" sibTransId="{6FF67139-8F18-41EB-BC05-F254FFA396CB}"/>
    <dgm:cxn modelId="{274501CB-B411-470D-99AB-2E07553FCFB3}" type="presOf" srcId="{C5CD7453-80EE-44FC-B752-447624184E92}" destId="{C7B1413D-B8B3-4189-B429-F0DEB6A7980A}" srcOrd="0" destOrd="0" presId="urn:microsoft.com/office/officeart/2009/3/layout/HorizontalOrganizationChart"/>
    <dgm:cxn modelId="{F9F59FD0-1E19-4388-A0C4-9C35D89A06CF}" type="presOf" srcId="{3915BA19-BC08-4E1A-94B7-4A4DB81FE85F}" destId="{0632180C-D577-42FB-A82D-2EFC3657742C}" srcOrd="0" destOrd="0" presId="urn:microsoft.com/office/officeart/2009/3/layout/HorizontalOrganizationChart"/>
    <dgm:cxn modelId="{64B201D7-0524-4996-81E2-916AA8F73DD5}" srcId="{4DC7C9C7-190F-4F2B-9879-1D4605DDCA56}" destId="{5C8A7DA9-8409-427B-B627-D8AC0E9A5DEF}" srcOrd="1" destOrd="0" parTransId="{43B27C27-BB45-407B-9118-1F896475454B}" sibTransId="{D45F7AF7-8C0A-4AD8-B966-ED828D530175}"/>
    <dgm:cxn modelId="{D4FEC4F2-629A-4CC5-B17B-65316ECF1315}" srcId="{95694912-1D7F-4898-95AE-FAE6CD5D0F58}" destId="{4DC7C9C7-190F-4F2B-9879-1D4605DDCA56}" srcOrd="0" destOrd="0" parTransId="{F33635C5-B084-4E52-A47F-B90A2F17EF9D}" sibTransId="{3971BF6A-D216-4DE3-8DDB-3508E2278B71}"/>
    <dgm:cxn modelId="{397457F6-6902-4459-AF38-6CE81F436806}" type="presOf" srcId="{936E5505-FFEC-47AB-BB4D-7F81B2CC64C2}" destId="{075DE70F-0B0F-4C86-9CB3-344AE4243E4C}" srcOrd="0" destOrd="0" presId="urn:microsoft.com/office/officeart/2009/3/layout/HorizontalOrganizationChart"/>
    <dgm:cxn modelId="{4C0BF2DC-61F7-42EC-BF2B-CBDF01F987F2}" type="presParOf" srcId="{F10DFDC5-F2FC-4818-9CF0-6E29ADDBA53B}" destId="{B3E28854-8D76-4552-8934-56AD9FADC9AF}" srcOrd="0" destOrd="0" presId="urn:microsoft.com/office/officeart/2009/3/layout/HorizontalOrganizationChart"/>
    <dgm:cxn modelId="{4473B1FD-F1CB-4A18-BFC5-CE32FE8755D4}" type="presParOf" srcId="{B3E28854-8D76-4552-8934-56AD9FADC9AF}" destId="{DA4A0C7A-B002-49C2-9274-900AD104B35A}" srcOrd="0" destOrd="0" presId="urn:microsoft.com/office/officeart/2009/3/layout/HorizontalOrganizationChart"/>
    <dgm:cxn modelId="{299BB97D-BE75-4270-81C5-2A6776EF18FD}" type="presParOf" srcId="{DA4A0C7A-B002-49C2-9274-900AD104B35A}" destId="{6D2D5FF1-4484-49A0-A0A2-C315C8D57468}" srcOrd="0" destOrd="0" presId="urn:microsoft.com/office/officeart/2009/3/layout/HorizontalOrganizationChart"/>
    <dgm:cxn modelId="{3CDF06DF-8E8C-46CA-8949-515EE5A1E84E}" type="presParOf" srcId="{DA4A0C7A-B002-49C2-9274-900AD104B35A}" destId="{A3737D30-0AA7-4423-BC84-CBDCB61541F0}" srcOrd="1" destOrd="0" presId="urn:microsoft.com/office/officeart/2009/3/layout/HorizontalOrganizationChart"/>
    <dgm:cxn modelId="{23D55B7F-5A51-421A-AE9B-054F5B8E9F0E}" type="presParOf" srcId="{B3E28854-8D76-4552-8934-56AD9FADC9AF}" destId="{323FCD2F-2669-4E42-8185-D7983A33A23A}" srcOrd="1" destOrd="0" presId="urn:microsoft.com/office/officeart/2009/3/layout/HorizontalOrganizationChart"/>
    <dgm:cxn modelId="{4B0E8FE2-361A-455A-9FE2-3C5B4C0F9CF1}" type="presParOf" srcId="{323FCD2F-2669-4E42-8185-D7983A33A23A}" destId="{2B9E72F5-16CC-44BF-B1C3-BAA150D74862}" srcOrd="0" destOrd="0" presId="urn:microsoft.com/office/officeart/2009/3/layout/HorizontalOrganizationChart"/>
    <dgm:cxn modelId="{E702C219-7E7C-481E-BDC6-849D4918D4DF}" type="presParOf" srcId="{323FCD2F-2669-4E42-8185-D7983A33A23A}" destId="{3F04D4DC-A16E-4F5F-BD8F-03B27727C787}" srcOrd="1" destOrd="0" presId="urn:microsoft.com/office/officeart/2009/3/layout/HorizontalOrganizationChart"/>
    <dgm:cxn modelId="{A780FFA0-E9D3-43BB-B9E9-2D9BD70571DC}" type="presParOf" srcId="{3F04D4DC-A16E-4F5F-BD8F-03B27727C787}" destId="{D340B095-B163-4F90-857B-C6B3004CF790}" srcOrd="0" destOrd="0" presId="urn:microsoft.com/office/officeart/2009/3/layout/HorizontalOrganizationChart"/>
    <dgm:cxn modelId="{6150E7E3-3C67-4098-BFD2-A1D27AEC886A}" type="presParOf" srcId="{D340B095-B163-4F90-857B-C6B3004CF790}" destId="{F9214554-F6D1-4326-88B8-1D08C3F39719}" srcOrd="0" destOrd="0" presId="urn:microsoft.com/office/officeart/2009/3/layout/HorizontalOrganizationChart"/>
    <dgm:cxn modelId="{F354431C-93CF-4A1A-BA31-FCDE6EDF6639}" type="presParOf" srcId="{D340B095-B163-4F90-857B-C6B3004CF790}" destId="{A16407C0-6288-491B-9A65-D7FEA7DBC79A}" srcOrd="1" destOrd="0" presId="urn:microsoft.com/office/officeart/2009/3/layout/HorizontalOrganizationChart"/>
    <dgm:cxn modelId="{B339F1BC-6C42-4F0C-B324-64B207A1B7C4}" type="presParOf" srcId="{3F04D4DC-A16E-4F5F-BD8F-03B27727C787}" destId="{50E9094C-35AB-4699-9166-71B6D66A699C}" srcOrd="1" destOrd="0" presId="urn:microsoft.com/office/officeart/2009/3/layout/HorizontalOrganizationChart"/>
    <dgm:cxn modelId="{9FF4AD5E-BE54-4632-96BC-6D63F2B02893}" type="presParOf" srcId="{3F04D4DC-A16E-4F5F-BD8F-03B27727C787}" destId="{0BAECE6A-AEBF-48B0-BB5D-A7B65398BE54}" srcOrd="2" destOrd="0" presId="urn:microsoft.com/office/officeart/2009/3/layout/HorizontalOrganizationChart"/>
    <dgm:cxn modelId="{E974BC7E-D7E7-4166-A23E-1D109A2E63BF}" type="presParOf" srcId="{323FCD2F-2669-4E42-8185-D7983A33A23A}" destId="{C7B1413D-B8B3-4189-B429-F0DEB6A7980A}" srcOrd="2" destOrd="0" presId="urn:microsoft.com/office/officeart/2009/3/layout/HorizontalOrganizationChart"/>
    <dgm:cxn modelId="{C67A684E-C129-48A7-B26B-0C75583EAAD3}" type="presParOf" srcId="{323FCD2F-2669-4E42-8185-D7983A33A23A}" destId="{04F379C5-BC94-433D-BB9B-C2E16006AC06}" srcOrd="3" destOrd="0" presId="urn:microsoft.com/office/officeart/2009/3/layout/HorizontalOrganizationChart"/>
    <dgm:cxn modelId="{392D5F7B-7A04-4B2C-9496-DE7918B253EC}" type="presParOf" srcId="{04F379C5-BC94-433D-BB9B-C2E16006AC06}" destId="{C7A9A306-5AD4-4693-AE6D-2BCBBB7390DB}" srcOrd="0" destOrd="0" presId="urn:microsoft.com/office/officeart/2009/3/layout/HorizontalOrganizationChart"/>
    <dgm:cxn modelId="{592D11EC-3373-4D0A-8DD4-09728D01F343}" type="presParOf" srcId="{C7A9A306-5AD4-4693-AE6D-2BCBBB7390DB}" destId="{B618060A-D4A6-4D9C-9BD6-76FCB9AB53EA}" srcOrd="0" destOrd="0" presId="urn:microsoft.com/office/officeart/2009/3/layout/HorizontalOrganizationChart"/>
    <dgm:cxn modelId="{C30BC4EB-1D70-4415-8ACC-A0A0D3FCCC3C}" type="presParOf" srcId="{C7A9A306-5AD4-4693-AE6D-2BCBBB7390DB}" destId="{758D4D5A-9FA5-4E86-A22D-96955F69B30C}" srcOrd="1" destOrd="0" presId="urn:microsoft.com/office/officeart/2009/3/layout/HorizontalOrganizationChart"/>
    <dgm:cxn modelId="{DA870D81-CCC2-448F-929A-7BDEC9282F04}" type="presParOf" srcId="{04F379C5-BC94-433D-BB9B-C2E16006AC06}" destId="{2C7878E5-312B-4DA4-B480-A36EC0D2984D}" srcOrd="1" destOrd="0" presId="urn:microsoft.com/office/officeart/2009/3/layout/HorizontalOrganizationChart"/>
    <dgm:cxn modelId="{DAC6AC15-715A-4E04-A9F1-CB9F40714DF6}" type="presParOf" srcId="{04F379C5-BC94-433D-BB9B-C2E16006AC06}" destId="{561BC06D-F8F7-44DC-9571-D07769502F98}" srcOrd="2" destOrd="0" presId="urn:microsoft.com/office/officeart/2009/3/layout/HorizontalOrganizationChart"/>
    <dgm:cxn modelId="{2085E0DF-AA41-4F6C-A886-9C2302CCBA68}" type="presParOf" srcId="{B3E28854-8D76-4552-8934-56AD9FADC9AF}" destId="{1180AB34-B575-4943-B18E-ECD099EA6350}" srcOrd="2" destOrd="0" presId="urn:microsoft.com/office/officeart/2009/3/layout/HorizontalOrganizationChart"/>
    <dgm:cxn modelId="{BA839045-2A89-4DE0-8435-EA82C167C5D2}" type="presParOf" srcId="{1180AB34-B575-4943-B18E-ECD099EA6350}" destId="{075DE70F-0B0F-4C86-9CB3-344AE4243E4C}" srcOrd="0" destOrd="0" presId="urn:microsoft.com/office/officeart/2009/3/layout/HorizontalOrganizationChart"/>
    <dgm:cxn modelId="{484CCA52-5298-4B0B-8527-48141E269BEB}" type="presParOf" srcId="{1180AB34-B575-4943-B18E-ECD099EA6350}" destId="{AB109708-C634-4644-B2B9-2EE5EDBD237B}" srcOrd="1" destOrd="0" presId="urn:microsoft.com/office/officeart/2009/3/layout/HorizontalOrganizationChart"/>
    <dgm:cxn modelId="{2159749E-A335-4C10-AFB5-E7111F2A25EA}" type="presParOf" srcId="{AB109708-C634-4644-B2B9-2EE5EDBD237B}" destId="{467CDBE9-C4E8-4E48-B3A3-43D324D0FC17}" srcOrd="0" destOrd="0" presId="urn:microsoft.com/office/officeart/2009/3/layout/HorizontalOrganizationChart"/>
    <dgm:cxn modelId="{0914A1AA-B6CE-41C7-B1A3-61CBB8E8517F}" type="presParOf" srcId="{467CDBE9-C4E8-4E48-B3A3-43D324D0FC17}" destId="{0632180C-D577-42FB-A82D-2EFC3657742C}" srcOrd="0" destOrd="0" presId="urn:microsoft.com/office/officeart/2009/3/layout/HorizontalOrganizationChart"/>
    <dgm:cxn modelId="{D11D77F0-BA02-427B-A8BA-69CD29FCAF19}" type="presParOf" srcId="{467CDBE9-C4E8-4E48-B3A3-43D324D0FC17}" destId="{E5D1E326-D2F9-4AD8-A446-10A8B5F97CFC}" srcOrd="1" destOrd="0" presId="urn:microsoft.com/office/officeart/2009/3/layout/HorizontalOrganizationChart"/>
    <dgm:cxn modelId="{B04F2995-162D-4A35-8BFB-53E5E705638E}" type="presParOf" srcId="{AB109708-C634-4644-B2B9-2EE5EDBD237B}" destId="{457140A6-E5C2-43F9-B97D-BA63A77758E3}" srcOrd="1" destOrd="0" presId="urn:microsoft.com/office/officeart/2009/3/layout/HorizontalOrganizationChart"/>
    <dgm:cxn modelId="{A284499A-F481-4CB4-ACAB-204BBA05D921}" type="presParOf" srcId="{AB109708-C634-4644-B2B9-2EE5EDBD237B}" destId="{1708D10D-F79F-4548-B201-77B01094CA6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D9F5E-AE47-4133-8648-F2A5D73EE1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B57CCE-DCE6-4912-B66E-676E55CFEC6A}">
      <dgm:prSet/>
      <dgm:spPr>
        <a:solidFill>
          <a:schemeClr val="accent6">
            <a:lumMod val="40000"/>
            <a:lumOff val="60000"/>
          </a:schemeClr>
        </a:solidFill>
      </dgm:spPr>
      <dgm:t>
        <a:bodyPr/>
        <a:lstStyle/>
        <a:p>
          <a:pPr>
            <a:buFont typeface="Wingdings" panose="05000000000000000000" pitchFamily="2" charset="2"/>
            <a:buChar char="Ø"/>
          </a:pPr>
          <a:r>
            <a:rPr lang="en-US" dirty="0">
              <a:solidFill>
                <a:schemeClr val="bg2"/>
              </a:solidFill>
            </a:rPr>
            <a:t>Core features of the application</a:t>
          </a:r>
        </a:p>
      </dgm:t>
    </dgm:pt>
    <dgm:pt modelId="{1E74F239-8241-4A61-95B3-ADB95BA288F9}" type="parTrans" cxnId="{A912B428-5813-4065-8E16-3D1C743D592C}">
      <dgm:prSet/>
      <dgm:spPr/>
      <dgm:t>
        <a:bodyPr/>
        <a:lstStyle/>
        <a:p>
          <a:endParaRPr lang="en-US"/>
        </a:p>
      </dgm:t>
    </dgm:pt>
    <dgm:pt modelId="{B5EA1FC1-EA64-4A0C-85B5-FDBD74DE53C5}" type="sibTrans" cxnId="{A912B428-5813-4065-8E16-3D1C743D592C}">
      <dgm:prSet/>
      <dgm:spPr/>
      <dgm:t>
        <a:bodyPr/>
        <a:lstStyle/>
        <a:p>
          <a:endParaRPr lang="en-US"/>
        </a:p>
      </dgm:t>
    </dgm:pt>
    <dgm:pt modelId="{FD967F03-2E19-4104-9759-B914CE6F8E97}">
      <dgm:prSet/>
      <dgm:spPr>
        <a:solidFill>
          <a:schemeClr val="accent6">
            <a:lumMod val="40000"/>
            <a:lumOff val="60000"/>
          </a:schemeClr>
        </a:solidFill>
      </dgm:spPr>
      <dgm:t>
        <a:bodyPr/>
        <a:lstStyle/>
        <a:p>
          <a:pPr>
            <a:buFont typeface="Wingdings" panose="05000000000000000000" pitchFamily="2" charset="2"/>
            <a:buChar char="Ø"/>
          </a:pPr>
          <a:r>
            <a:rPr lang="en-US" dirty="0">
              <a:solidFill>
                <a:schemeClr val="bg2"/>
              </a:solidFill>
            </a:rPr>
            <a:t>Recently modified and frequently modified functionalities</a:t>
          </a:r>
        </a:p>
      </dgm:t>
    </dgm:pt>
    <dgm:pt modelId="{7E19706E-1E4F-4D54-A8BD-4665C6AAEECC}" type="parTrans" cxnId="{AD126406-6F50-439C-BBDE-1821F0765602}">
      <dgm:prSet/>
      <dgm:spPr/>
      <dgm:t>
        <a:bodyPr/>
        <a:lstStyle/>
        <a:p>
          <a:endParaRPr lang="en-US"/>
        </a:p>
      </dgm:t>
    </dgm:pt>
    <dgm:pt modelId="{2A5CA778-B6E8-4881-A63E-96A4A9554480}" type="sibTrans" cxnId="{AD126406-6F50-439C-BBDE-1821F0765602}">
      <dgm:prSet/>
      <dgm:spPr/>
      <dgm:t>
        <a:bodyPr/>
        <a:lstStyle/>
        <a:p>
          <a:endParaRPr lang="en-US"/>
        </a:p>
      </dgm:t>
    </dgm:pt>
    <dgm:pt modelId="{D5910124-80A1-40B0-B236-54ABF2AF6A0A}">
      <dgm:prSet/>
      <dgm:spPr>
        <a:solidFill>
          <a:schemeClr val="accent6">
            <a:lumMod val="40000"/>
            <a:lumOff val="60000"/>
          </a:schemeClr>
        </a:solidFill>
      </dgm:spPr>
      <dgm:t>
        <a:bodyPr/>
        <a:lstStyle/>
        <a:p>
          <a:r>
            <a:rPr lang="en-US" dirty="0">
              <a:solidFill>
                <a:schemeClr val="bg2"/>
              </a:solidFill>
            </a:rPr>
            <a:t>Complex test cases</a:t>
          </a:r>
        </a:p>
      </dgm:t>
    </dgm:pt>
    <dgm:pt modelId="{0E937330-DBA0-43A4-ABA5-6FFDCCFB472E}" type="sibTrans" cxnId="{CA071B69-C423-4153-9825-A9EDE9D0B9C8}">
      <dgm:prSet/>
      <dgm:spPr/>
      <dgm:t>
        <a:bodyPr/>
        <a:lstStyle/>
        <a:p>
          <a:endParaRPr lang="en-US"/>
        </a:p>
      </dgm:t>
    </dgm:pt>
    <dgm:pt modelId="{02CEC6FB-4D55-4B4D-8DF4-F11B74FF5AAE}" type="parTrans" cxnId="{CA071B69-C423-4153-9825-A9EDE9D0B9C8}">
      <dgm:prSet/>
      <dgm:spPr/>
      <dgm:t>
        <a:bodyPr/>
        <a:lstStyle/>
        <a:p>
          <a:endParaRPr lang="en-US"/>
        </a:p>
      </dgm:t>
    </dgm:pt>
    <dgm:pt modelId="{FA035659-1073-47CE-A708-973B10FA0AAD}">
      <dgm:prSet/>
      <dgm:spPr>
        <a:solidFill>
          <a:schemeClr val="accent6">
            <a:lumMod val="40000"/>
            <a:lumOff val="60000"/>
          </a:schemeClr>
        </a:solidFill>
      </dgm:spPr>
      <dgm:t>
        <a:bodyPr/>
        <a:lstStyle/>
        <a:p>
          <a:r>
            <a:rPr lang="en-US" dirty="0">
              <a:solidFill>
                <a:schemeClr val="bg2"/>
              </a:solidFill>
            </a:rPr>
            <a:t>Most used and most visible features to customers</a:t>
          </a:r>
        </a:p>
      </dgm:t>
    </dgm:pt>
    <dgm:pt modelId="{B1035C39-2EC2-4910-A7DC-8CDE93DA6FA4}" type="parTrans" cxnId="{B64AA7FA-55FE-4543-8ACE-A95809B61EBE}">
      <dgm:prSet/>
      <dgm:spPr/>
      <dgm:t>
        <a:bodyPr/>
        <a:lstStyle/>
        <a:p>
          <a:endParaRPr lang="en-US"/>
        </a:p>
      </dgm:t>
    </dgm:pt>
    <dgm:pt modelId="{CC595D54-25A2-400D-9544-C06C51CFE690}" type="sibTrans" cxnId="{B64AA7FA-55FE-4543-8ACE-A95809B61EBE}">
      <dgm:prSet/>
      <dgm:spPr/>
      <dgm:t>
        <a:bodyPr/>
        <a:lstStyle/>
        <a:p>
          <a:endParaRPr lang="en-US"/>
        </a:p>
      </dgm:t>
    </dgm:pt>
    <dgm:pt modelId="{75797803-1DE4-419F-A5F5-6FDEB5B07A58}">
      <dgm:prSet/>
      <dgm:spPr>
        <a:solidFill>
          <a:schemeClr val="accent6">
            <a:lumMod val="40000"/>
            <a:lumOff val="60000"/>
          </a:schemeClr>
        </a:solidFill>
      </dgm:spPr>
      <dgm:t>
        <a:bodyPr/>
        <a:lstStyle/>
        <a:p>
          <a:r>
            <a:rPr lang="en-US" dirty="0">
              <a:solidFill>
                <a:schemeClr val="bg2"/>
              </a:solidFill>
            </a:rPr>
            <a:t>Biggest revenue generators</a:t>
          </a:r>
        </a:p>
      </dgm:t>
    </dgm:pt>
    <dgm:pt modelId="{199F5BAF-BA99-4A76-BBEA-1916DDE408C1}" type="parTrans" cxnId="{C49CDCD6-C130-46DF-B98B-A7ECA71CF7DC}">
      <dgm:prSet/>
      <dgm:spPr/>
      <dgm:t>
        <a:bodyPr/>
        <a:lstStyle/>
        <a:p>
          <a:endParaRPr lang="en-US"/>
        </a:p>
      </dgm:t>
    </dgm:pt>
    <dgm:pt modelId="{C60023C0-6C74-446F-AB45-9E07351B29FA}" type="sibTrans" cxnId="{C49CDCD6-C130-46DF-B98B-A7ECA71CF7DC}">
      <dgm:prSet/>
      <dgm:spPr/>
      <dgm:t>
        <a:bodyPr/>
        <a:lstStyle/>
        <a:p>
          <a:endParaRPr lang="en-US"/>
        </a:p>
      </dgm:t>
    </dgm:pt>
    <dgm:pt modelId="{C8588955-CF3F-4458-99B0-3F7061E6976B}">
      <dgm:prSet/>
      <dgm:spPr>
        <a:solidFill>
          <a:schemeClr val="accent6">
            <a:lumMod val="40000"/>
            <a:lumOff val="60000"/>
          </a:schemeClr>
        </a:solidFill>
      </dgm:spPr>
      <dgm:t>
        <a:bodyPr/>
        <a:lstStyle/>
        <a:p>
          <a:r>
            <a:rPr lang="en-US" dirty="0">
              <a:solidFill>
                <a:schemeClr val="bg2"/>
              </a:solidFill>
            </a:rPr>
            <a:t>All integration tests and E2E tests with connected systems</a:t>
          </a:r>
        </a:p>
      </dgm:t>
    </dgm:pt>
    <dgm:pt modelId="{C2ABF322-C491-48EB-8809-705814B538AC}" type="parTrans" cxnId="{EF1DD64E-5A7A-4614-9592-E507D6A7E411}">
      <dgm:prSet/>
      <dgm:spPr/>
      <dgm:t>
        <a:bodyPr/>
        <a:lstStyle/>
        <a:p>
          <a:endParaRPr lang="en-US"/>
        </a:p>
      </dgm:t>
    </dgm:pt>
    <dgm:pt modelId="{C8709152-6268-4463-A0A8-0437F7FC5027}" type="sibTrans" cxnId="{EF1DD64E-5A7A-4614-9592-E507D6A7E411}">
      <dgm:prSet/>
      <dgm:spPr/>
      <dgm:t>
        <a:bodyPr/>
        <a:lstStyle/>
        <a:p>
          <a:endParaRPr lang="en-US"/>
        </a:p>
      </dgm:t>
    </dgm:pt>
    <dgm:pt modelId="{DD5C4E39-E6FA-4C2D-8CE0-F871DDF11031}" type="pres">
      <dgm:prSet presAssocID="{665D9F5E-AE47-4133-8648-F2A5D73EE15C}" presName="Name0" presStyleCnt="0">
        <dgm:presLayoutVars>
          <dgm:chMax val="7"/>
          <dgm:chPref val="7"/>
          <dgm:dir/>
        </dgm:presLayoutVars>
      </dgm:prSet>
      <dgm:spPr/>
    </dgm:pt>
    <dgm:pt modelId="{5AB5AA7A-60FE-4F1F-A96E-CD0197B271AB}" type="pres">
      <dgm:prSet presAssocID="{665D9F5E-AE47-4133-8648-F2A5D73EE15C}" presName="Name1" presStyleCnt="0"/>
      <dgm:spPr/>
    </dgm:pt>
    <dgm:pt modelId="{8445D688-25B4-4D39-83FA-532C967E54F3}" type="pres">
      <dgm:prSet presAssocID="{665D9F5E-AE47-4133-8648-F2A5D73EE15C}" presName="cycle" presStyleCnt="0"/>
      <dgm:spPr/>
    </dgm:pt>
    <dgm:pt modelId="{1BD1FAB4-58BF-4A24-8344-6665DE0AAC92}" type="pres">
      <dgm:prSet presAssocID="{665D9F5E-AE47-4133-8648-F2A5D73EE15C}" presName="srcNode" presStyleLbl="node1" presStyleIdx="0" presStyleCnt="6"/>
      <dgm:spPr/>
    </dgm:pt>
    <dgm:pt modelId="{72AA4CC5-9CDE-4D77-A029-AD51E31400C4}" type="pres">
      <dgm:prSet presAssocID="{665D9F5E-AE47-4133-8648-F2A5D73EE15C}" presName="conn" presStyleLbl="parChTrans1D2" presStyleIdx="0" presStyleCnt="1"/>
      <dgm:spPr/>
    </dgm:pt>
    <dgm:pt modelId="{5201A6B0-4207-4AD7-A808-47FC34AA59D7}" type="pres">
      <dgm:prSet presAssocID="{665D9F5E-AE47-4133-8648-F2A5D73EE15C}" presName="extraNode" presStyleLbl="node1" presStyleIdx="0" presStyleCnt="6"/>
      <dgm:spPr/>
    </dgm:pt>
    <dgm:pt modelId="{35124479-9011-4DB4-B4AF-F8A6096BFD27}" type="pres">
      <dgm:prSet presAssocID="{665D9F5E-AE47-4133-8648-F2A5D73EE15C}" presName="dstNode" presStyleLbl="node1" presStyleIdx="0" presStyleCnt="6"/>
      <dgm:spPr/>
    </dgm:pt>
    <dgm:pt modelId="{00277287-FFCF-41C9-B5DC-B1CEC64D51E1}" type="pres">
      <dgm:prSet presAssocID="{3AB57CCE-DCE6-4912-B66E-676E55CFEC6A}" presName="text_1" presStyleLbl="node1" presStyleIdx="0" presStyleCnt="6" custScaleX="58924" custScaleY="80183" custLinFactNeighborX="-7811" custLinFactNeighborY="-9048">
        <dgm:presLayoutVars>
          <dgm:bulletEnabled val="1"/>
        </dgm:presLayoutVars>
      </dgm:prSet>
      <dgm:spPr/>
    </dgm:pt>
    <dgm:pt modelId="{6BE11DC4-138A-4C6A-88BD-B43F28118F25}" type="pres">
      <dgm:prSet presAssocID="{3AB57CCE-DCE6-4912-B66E-676E55CFEC6A}" presName="accent_1" presStyleCnt="0"/>
      <dgm:spPr/>
    </dgm:pt>
    <dgm:pt modelId="{ED0F83E0-DB28-4265-96AD-B5F5B3FE8AEB}" type="pres">
      <dgm:prSet presAssocID="{3AB57CCE-DCE6-4912-B66E-676E55CFEC6A}" presName="accentRepeatNode" presStyleLbl="solidFgAcc1" presStyleIdx="0" presStyleCnt="6"/>
      <dgm:spPr/>
    </dgm:pt>
    <dgm:pt modelId="{2B2BC9FD-3DB9-47C8-84FF-BD5CFA9223BE}" type="pres">
      <dgm:prSet presAssocID="{FD967F03-2E19-4104-9759-B914CE6F8E97}" presName="text_2" presStyleLbl="node1" presStyleIdx="1" presStyleCnt="6" custScaleX="65927" custScaleY="79050" custLinFactNeighborX="-2213" custLinFactNeighborY="3490">
        <dgm:presLayoutVars>
          <dgm:bulletEnabled val="1"/>
        </dgm:presLayoutVars>
      </dgm:prSet>
      <dgm:spPr/>
    </dgm:pt>
    <dgm:pt modelId="{2EFDB361-3D10-46F1-BFA9-6E91E995B7D8}" type="pres">
      <dgm:prSet presAssocID="{FD967F03-2E19-4104-9759-B914CE6F8E97}" presName="accent_2" presStyleCnt="0"/>
      <dgm:spPr/>
    </dgm:pt>
    <dgm:pt modelId="{04718B28-FD8D-4E70-8407-29DC26F5D5D9}" type="pres">
      <dgm:prSet presAssocID="{FD967F03-2E19-4104-9759-B914CE6F8E97}" presName="accentRepeatNode" presStyleLbl="solidFgAcc1" presStyleIdx="1" presStyleCnt="6"/>
      <dgm:spPr/>
    </dgm:pt>
    <dgm:pt modelId="{4C50F9CD-95C0-4F1A-AA16-42A8EE0887EF}" type="pres">
      <dgm:prSet presAssocID="{D5910124-80A1-40B0-B236-54ABF2AF6A0A}" presName="text_3" presStyleLbl="node1" presStyleIdx="2" presStyleCnt="6" custScaleX="72059" custScaleY="76239" custLinFactNeighborX="2809" custLinFactNeighborY="-1251">
        <dgm:presLayoutVars>
          <dgm:bulletEnabled val="1"/>
        </dgm:presLayoutVars>
      </dgm:prSet>
      <dgm:spPr/>
    </dgm:pt>
    <dgm:pt modelId="{1CEC9398-1C13-41D8-A130-8482D4F72D61}" type="pres">
      <dgm:prSet presAssocID="{D5910124-80A1-40B0-B236-54ABF2AF6A0A}" presName="accent_3" presStyleCnt="0"/>
      <dgm:spPr/>
    </dgm:pt>
    <dgm:pt modelId="{D2B18AD9-7894-41DC-B1C7-207A57978BE8}" type="pres">
      <dgm:prSet presAssocID="{D5910124-80A1-40B0-B236-54ABF2AF6A0A}" presName="accentRepeatNode" presStyleLbl="solidFgAcc1" presStyleIdx="2" presStyleCnt="6"/>
      <dgm:spPr/>
    </dgm:pt>
    <dgm:pt modelId="{1FE6DF45-1AFE-4383-890E-F4F371862D03}" type="pres">
      <dgm:prSet presAssocID="{FA035659-1073-47CE-A708-973B10FA0AAD}" presName="text_4" presStyleLbl="node1" presStyleIdx="3" presStyleCnt="6" custScaleX="72841" custScaleY="82677" custLinFactNeighborX="3298" custLinFactNeighborY="-6445">
        <dgm:presLayoutVars>
          <dgm:bulletEnabled val="1"/>
        </dgm:presLayoutVars>
      </dgm:prSet>
      <dgm:spPr/>
    </dgm:pt>
    <dgm:pt modelId="{8E536F9F-61E4-41AD-BD56-278DCC4FCE7B}" type="pres">
      <dgm:prSet presAssocID="{FA035659-1073-47CE-A708-973B10FA0AAD}" presName="accent_4" presStyleCnt="0"/>
      <dgm:spPr/>
    </dgm:pt>
    <dgm:pt modelId="{211C6E18-A653-41FE-B70F-F6D4F410EF0A}" type="pres">
      <dgm:prSet presAssocID="{FA035659-1073-47CE-A708-973B10FA0AAD}" presName="accentRepeatNode" presStyleLbl="solidFgAcc1" presStyleIdx="3" presStyleCnt="6"/>
      <dgm:spPr/>
    </dgm:pt>
    <dgm:pt modelId="{FFD8B1A3-A629-43C5-B265-EBC88E55F4BF}" type="pres">
      <dgm:prSet presAssocID="{75797803-1DE4-419F-A5F5-6FDEB5B07A58}" presName="text_5" presStyleLbl="node1" presStyleIdx="4" presStyleCnt="6" custScaleX="65549" custScaleY="87732" custLinFactNeighborX="-2833" custLinFactNeighborY="-9839">
        <dgm:presLayoutVars>
          <dgm:bulletEnabled val="1"/>
        </dgm:presLayoutVars>
      </dgm:prSet>
      <dgm:spPr/>
    </dgm:pt>
    <dgm:pt modelId="{AA01C3BA-599F-49B1-AAD6-834CC7359528}" type="pres">
      <dgm:prSet presAssocID="{75797803-1DE4-419F-A5F5-6FDEB5B07A58}" presName="accent_5" presStyleCnt="0"/>
      <dgm:spPr/>
    </dgm:pt>
    <dgm:pt modelId="{83CDE4C7-1478-4248-AF6E-FF4F98DC9694}" type="pres">
      <dgm:prSet presAssocID="{75797803-1DE4-419F-A5F5-6FDEB5B07A58}" presName="accentRepeatNode" presStyleLbl="solidFgAcc1" presStyleIdx="4" presStyleCnt="6"/>
      <dgm:spPr/>
    </dgm:pt>
    <dgm:pt modelId="{F79A2BEA-EBCD-4AD5-B029-F834B8073D22}" type="pres">
      <dgm:prSet presAssocID="{C8588955-CF3F-4458-99B0-3F7061E6976B}" presName="text_6" presStyleLbl="node1" presStyleIdx="5" presStyleCnt="6" custScaleX="62162" custScaleY="81551" custLinFactNeighborX="-6161" custLinFactNeighborY="-6388">
        <dgm:presLayoutVars>
          <dgm:bulletEnabled val="1"/>
        </dgm:presLayoutVars>
      </dgm:prSet>
      <dgm:spPr/>
    </dgm:pt>
    <dgm:pt modelId="{83C62DC0-D8C2-4AAC-A20B-11696CD60F5E}" type="pres">
      <dgm:prSet presAssocID="{C8588955-CF3F-4458-99B0-3F7061E6976B}" presName="accent_6" presStyleCnt="0"/>
      <dgm:spPr/>
    </dgm:pt>
    <dgm:pt modelId="{61B014A2-E69F-4ECD-8636-8F3B9DD37FB3}" type="pres">
      <dgm:prSet presAssocID="{C8588955-CF3F-4458-99B0-3F7061E6976B}" presName="accentRepeatNode" presStyleLbl="solidFgAcc1" presStyleIdx="5" presStyleCnt="6"/>
      <dgm:spPr/>
    </dgm:pt>
  </dgm:ptLst>
  <dgm:cxnLst>
    <dgm:cxn modelId="{840D2C04-7810-48FD-93DB-79017033FCA8}" type="presOf" srcId="{75797803-1DE4-419F-A5F5-6FDEB5B07A58}" destId="{FFD8B1A3-A629-43C5-B265-EBC88E55F4BF}" srcOrd="0" destOrd="0" presId="urn:microsoft.com/office/officeart/2008/layout/VerticalCurvedList"/>
    <dgm:cxn modelId="{AD126406-6F50-439C-BBDE-1821F0765602}" srcId="{665D9F5E-AE47-4133-8648-F2A5D73EE15C}" destId="{FD967F03-2E19-4104-9759-B914CE6F8E97}" srcOrd="1" destOrd="0" parTransId="{7E19706E-1E4F-4D54-A8BD-4665C6AAEECC}" sibTransId="{2A5CA778-B6E8-4881-A63E-96A4A9554480}"/>
    <dgm:cxn modelId="{A912B428-5813-4065-8E16-3D1C743D592C}" srcId="{665D9F5E-AE47-4133-8648-F2A5D73EE15C}" destId="{3AB57CCE-DCE6-4912-B66E-676E55CFEC6A}" srcOrd="0" destOrd="0" parTransId="{1E74F239-8241-4A61-95B3-ADB95BA288F9}" sibTransId="{B5EA1FC1-EA64-4A0C-85B5-FDBD74DE53C5}"/>
    <dgm:cxn modelId="{2F6D1740-6FAE-42A4-8B84-FC5518BE941D}" type="presOf" srcId="{3AB57CCE-DCE6-4912-B66E-676E55CFEC6A}" destId="{00277287-FFCF-41C9-B5DC-B1CEC64D51E1}" srcOrd="0" destOrd="0" presId="urn:microsoft.com/office/officeart/2008/layout/VerticalCurvedList"/>
    <dgm:cxn modelId="{2AC50360-5E88-4549-8EC3-B85C9AA86DFE}" type="presOf" srcId="{D5910124-80A1-40B0-B236-54ABF2AF6A0A}" destId="{4C50F9CD-95C0-4F1A-AA16-42A8EE0887EF}" srcOrd="0" destOrd="0" presId="urn:microsoft.com/office/officeart/2008/layout/VerticalCurvedList"/>
    <dgm:cxn modelId="{F020E662-B7A4-44F0-B006-513A07E6D8EA}" type="presOf" srcId="{665D9F5E-AE47-4133-8648-F2A5D73EE15C}" destId="{DD5C4E39-E6FA-4C2D-8CE0-F871DDF11031}" srcOrd="0" destOrd="0" presId="urn:microsoft.com/office/officeart/2008/layout/VerticalCurvedList"/>
    <dgm:cxn modelId="{CA071B69-C423-4153-9825-A9EDE9D0B9C8}" srcId="{665D9F5E-AE47-4133-8648-F2A5D73EE15C}" destId="{D5910124-80A1-40B0-B236-54ABF2AF6A0A}" srcOrd="2" destOrd="0" parTransId="{02CEC6FB-4D55-4B4D-8DF4-F11B74FF5AAE}" sibTransId="{0E937330-DBA0-43A4-ABA5-6FFDCCFB472E}"/>
    <dgm:cxn modelId="{EF1DD64E-5A7A-4614-9592-E507D6A7E411}" srcId="{665D9F5E-AE47-4133-8648-F2A5D73EE15C}" destId="{C8588955-CF3F-4458-99B0-3F7061E6976B}" srcOrd="5" destOrd="0" parTransId="{C2ABF322-C491-48EB-8809-705814B538AC}" sibTransId="{C8709152-6268-4463-A0A8-0437F7FC5027}"/>
    <dgm:cxn modelId="{76B19CC7-27C2-4024-B1B6-4319077DFDAE}" type="presOf" srcId="{FD967F03-2E19-4104-9759-B914CE6F8E97}" destId="{2B2BC9FD-3DB9-47C8-84FF-BD5CFA9223BE}" srcOrd="0" destOrd="0" presId="urn:microsoft.com/office/officeart/2008/layout/VerticalCurvedList"/>
    <dgm:cxn modelId="{133E7FD2-DB5D-474A-8325-99F636ED9E65}" type="presOf" srcId="{FA035659-1073-47CE-A708-973B10FA0AAD}" destId="{1FE6DF45-1AFE-4383-890E-F4F371862D03}" srcOrd="0" destOrd="0" presId="urn:microsoft.com/office/officeart/2008/layout/VerticalCurvedList"/>
    <dgm:cxn modelId="{C49CDCD6-C130-46DF-B98B-A7ECA71CF7DC}" srcId="{665D9F5E-AE47-4133-8648-F2A5D73EE15C}" destId="{75797803-1DE4-419F-A5F5-6FDEB5B07A58}" srcOrd="4" destOrd="0" parTransId="{199F5BAF-BA99-4A76-BBEA-1916DDE408C1}" sibTransId="{C60023C0-6C74-446F-AB45-9E07351B29FA}"/>
    <dgm:cxn modelId="{2B7A77E8-B7FF-4268-8945-85237C178436}" type="presOf" srcId="{B5EA1FC1-EA64-4A0C-85B5-FDBD74DE53C5}" destId="{72AA4CC5-9CDE-4D77-A029-AD51E31400C4}" srcOrd="0" destOrd="0" presId="urn:microsoft.com/office/officeart/2008/layout/VerticalCurvedList"/>
    <dgm:cxn modelId="{65F57EF4-A5A0-4D10-86C6-56538A341659}" type="presOf" srcId="{C8588955-CF3F-4458-99B0-3F7061E6976B}" destId="{F79A2BEA-EBCD-4AD5-B029-F834B8073D22}" srcOrd="0" destOrd="0" presId="urn:microsoft.com/office/officeart/2008/layout/VerticalCurvedList"/>
    <dgm:cxn modelId="{B64AA7FA-55FE-4543-8ACE-A95809B61EBE}" srcId="{665D9F5E-AE47-4133-8648-F2A5D73EE15C}" destId="{FA035659-1073-47CE-A708-973B10FA0AAD}" srcOrd="3" destOrd="0" parTransId="{B1035C39-2EC2-4910-A7DC-8CDE93DA6FA4}" sibTransId="{CC595D54-25A2-400D-9544-C06C51CFE690}"/>
    <dgm:cxn modelId="{35A9BADB-1FAD-4067-94E2-EDDDF4A6E954}" type="presParOf" srcId="{DD5C4E39-E6FA-4C2D-8CE0-F871DDF11031}" destId="{5AB5AA7A-60FE-4F1F-A96E-CD0197B271AB}" srcOrd="0" destOrd="0" presId="urn:microsoft.com/office/officeart/2008/layout/VerticalCurvedList"/>
    <dgm:cxn modelId="{809E84CC-6B5D-45C6-BC1A-F0810998AC16}" type="presParOf" srcId="{5AB5AA7A-60FE-4F1F-A96E-CD0197B271AB}" destId="{8445D688-25B4-4D39-83FA-532C967E54F3}" srcOrd="0" destOrd="0" presId="urn:microsoft.com/office/officeart/2008/layout/VerticalCurvedList"/>
    <dgm:cxn modelId="{2D5F0B36-5775-4FB8-8687-67C104C134E6}" type="presParOf" srcId="{8445D688-25B4-4D39-83FA-532C967E54F3}" destId="{1BD1FAB4-58BF-4A24-8344-6665DE0AAC92}" srcOrd="0" destOrd="0" presId="urn:microsoft.com/office/officeart/2008/layout/VerticalCurvedList"/>
    <dgm:cxn modelId="{8B5E95F1-4C2A-4E4D-B337-91AA41CC5FA7}" type="presParOf" srcId="{8445D688-25B4-4D39-83FA-532C967E54F3}" destId="{72AA4CC5-9CDE-4D77-A029-AD51E31400C4}" srcOrd="1" destOrd="0" presId="urn:microsoft.com/office/officeart/2008/layout/VerticalCurvedList"/>
    <dgm:cxn modelId="{74541C28-4656-44FD-B031-AEE953431630}" type="presParOf" srcId="{8445D688-25B4-4D39-83FA-532C967E54F3}" destId="{5201A6B0-4207-4AD7-A808-47FC34AA59D7}" srcOrd="2" destOrd="0" presId="urn:microsoft.com/office/officeart/2008/layout/VerticalCurvedList"/>
    <dgm:cxn modelId="{550A0750-B11C-48DA-9DDF-79C82DD479C6}" type="presParOf" srcId="{8445D688-25B4-4D39-83FA-532C967E54F3}" destId="{35124479-9011-4DB4-B4AF-F8A6096BFD27}" srcOrd="3" destOrd="0" presId="urn:microsoft.com/office/officeart/2008/layout/VerticalCurvedList"/>
    <dgm:cxn modelId="{9AE761F4-0DBE-400B-9C45-861D54111427}" type="presParOf" srcId="{5AB5AA7A-60FE-4F1F-A96E-CD0197B271AB}" destId="{00277287-FFCF-41C9-B5DC-B1CEC64D51E1}" srcOrd="1" destOrd="0" presId="urn:microsoft.com/office/officeart/2008/layout/VerticalCurvedList"/>
    <dgm:cxn modelId="{056C9BB0-6AAA-41EC-BDF6-DBA46AD2EC57}" type="presParOf" srcId="{5AB5AA7A-60FE-4F1F-A96E-CD0197B271AB}" destId="{6BE11DC4-138A-4C6A-88BD-B43F28118F25}" srcOrd="2" destOrd="0" presId="urn:microsoft.com/office/officeart/2008/layout/VerticalCurvedList"/>
    <dgm:cxn modelId="{5DBD5D9D-B047-4B6A-B85A-7918EBEB093A}" type="presParOf" srcId="{6BE11DC4-138A-4C6A-88BD-B43F28118F25}" destId="{ED0F83E0-DB28-4265-96AD-B5F5B3FE8AEB}" srcOrd="0" destOrd="0" presId="urn:microsoft.com/office/officeart/2008/layout/VerticalCurvedList"/>
    <dgm:cxn modelId="{C3CA2BDE-4A15-4286-8B01-C9483EC043CF}" type="presParOf" srcId="{5AB5AA7A-60FE-4F1F-A96E-CD0197B271AB}" destId="{2B2BC9FD-3DB9-47C8-84FF-BD5CFA9223BE}" srcOrd="3" destOrd="0" presId="urn:microsoft.com/office/officeart/2008/layout/VerticalCurvedList"/>
    <dgm:cxn modelId="{87B429B5-F772-443E-96C5-69A8F47AA52F}" type="presParOf" srcId="{5AB5AA7A-60FE-4F1F-A96E-CD0197B271AB}" destId="{2EFDB361-3D10-46F1-BFA9-6E91E995B7D8}" srcOrd="4" destOrd="0" presId="urn:microsoft.com/office/officeart/2008/layout/VerticalCurvedList"/>
    <dgm:cxn modelId="{0B41EC17-5038-4C18-BD9B-BFE54F29F49B}" type="presParOf" srcId="{2EFDB361-3D10-46F1-BFA9-6E91E995B7D8}" destId="{04718B28-FD8D-4E70-8407-29DC26F5D5D9}" srcOrd="0" destOrd="0" presId="urn:microsoft.com/office/officeart/2008/layout/VerticalCurvedList"/>
    <dgm:cxn modelId="{7E86FA3A-D5CA-4E8A-92BE-190E9DCA09BC}" type="presParOf" srcId="{5AB5AA7A-60FE-4F1F-A96E-CD0197B271AB}" destId="{4C50F9CD-95C0-4F1A-AA16-42A8EE0887EF}" srcOrd="5" destOrd="0" presId="urn:microsoft.com/office/officeart/2008/layout/VerticalCurvedList"/>
    <dgm:cxn modelId="{8B16DBE2-4850-4440-8A62-9383DB0A0DBD}" type="presParOf" srcId="{5AB5AA7A-60FE-4F1F-A96E-CD0197B271AB}" destId="{1CEC9398-1C13-41D8-A130-8482D4F72D61}" srcOrd="6" destOrd="0" presId="urn:microsoft.com/office/officeart/2008/layout/VerticalCurvedList"/>
    <dgm:cxn modelId="{CCB0C77A-9E1F-4395-B56C-57DA46B6C2E3}" type="presParOf" srcId="{1CEC9398-1C13-41D8-A130-8482D4F72D61}" destId="{D2B18AD9-7894-41DC-B1C7-207A57978BE8}" srcOrd="0" destOrd="0" presId="urn:microsoft.com/office/officeart/2008/layout/VerticalCurvedList"/>
    <dgm:cxn modelId="{41A44A99-046A-433B-92EE-FFFE07326DE4}" type="presParOf" srcId="{5AB5AA7A-60FE-4F1F-A96E-CD0197B271AB}" destId="{1FE6DF45-1AFE-4383-890E-F4F371862D03}" srcOrd="7" destOrd="0" presId="urn:microsoft.com/office/officeart/2008/layout/VerticalCurvedList"/>
    <dgm:cxn modelId="{C839806B-8646-4F79-AA65-7948060C3C12}" type="presParOf" srcId="{5AB5AA7A-60FE-4F1F-A96E-CD0197B271AB}" destId="{8E536F9F-61E4-41AD-BD56-278DCC4FCE7B}" srcOrd="8" destOrd="0" presId="urn:microsoft.com/office/officeart/2008/layout/VerticalCurvedList"/>
    <dgm:cxn modelId="{5C9B6336-9847-4544-9097-96F5B3B090EA}" type="presParOf" srcId="{8E536F9F-61E4-41AD-BD56-278DCC4FCE7B}" destId="{211C6E18-A653-41FE-B70F-F6D4F410EF0A}" srcOrd="0" destOrd="0" presId="urn:microsoft.com/office/officeart/2008/layout/VerticalCurvedList"/>
    <dgm:cxn modelId="{CE8ABD5B-139D-479C-9F98-D03CAA4817D9}" type="presParOf" srcId="{5AB5AA7A-60FE-4F1F-A96E-CD0197B271AB}" destId="{FFD8B1A3-A629-43C5-B265-EBC88E55F4BF}" srcOrd="9" destOrd="0" presId="urn:microsoft.com/office/officeart/2008/layout/VerticalCurvedList"/>
    <dgm:cxn modelId="{3AAB5D1F-5740-4DB5-BACC-329987943F22}" type="presParOf" srcId="{5AB5AA7A-60FE-4F1F-A96E-CD0197B271AB}" destId="{AA01C3BA-599F-49B1-AAD6-834CC7359528}" srcOrd="10" destOrd="0" presId="urn:microsoft.com/office/officeart/2008/layout/VerticalCurvedList"/>
    <dgm:cxn modelId="{2E7C13D9-4EA2-4093-96ED-8D8DF3359BCD}" type="presParOf" srcId="{AA01C3BA-599F-49B1-AAD6-834CC7359528}" destId="{83CDE4C7-1478-4248-AF6E-FF4F98DC9694}" srcOrd="0" destOrd="0" presId="urn:microsoft.com/office/officeart/2008/layout/VerticalCurvedList"/>
    <dgm:cxn modelId="{4D3CE085-D4F2-4E95-93FF-DFD1F9C324BF}" type="presParOf" srcId="{5AB5AA7A-60FE-4F1F-A96E-CD0197B271AB}" destId="{F79A2BEA-EBCD-4AD5-B029-F834B8073D22}" srcOrd="11" destOrd="0" presId="urn:microsoft.com/office/officeart/2008/layout/VerticalCurvedList"/>
    <dgm:cxn modelId="{B574AC01-336E-489A-8137-818F7FBFEC08}" type="presParOf" srcId="{5AB5AA7A-60FE-4F1F-A96E-CD0197B271AB}" destId="{83C62DC0-D8C2-4AAC-A20B-11696CD60F5E}" srcOrd="12" destOrd="0" presId="urn:microsoft.com/office/officeart/2008/layout/VerticalCurvedList"/>
    <dgm:cxn modelId="{944BDCBD-1049-4FAD-9A2C-71180E6F86FD}" type="presParOf" srcId="{83C62DC0-D8C2-4AAC-A20B-11696CD60F5E}" destId="{61B014A2-E69F-4ECD-8636-8F3B9DD37F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9DD5D-1145-428E-B30B-B2D67ACB9F8E}"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0A539829-9D70-48FD-948D-CE6B8E8714C4}">
      <dgm:prSet custT="1"/>
      <dgm:spPr/>
      <dgm:t>
        <a:bodyPr/>
        <a:lstStyle/>
        <a:p>
          <a:r>
            <a:rPr lang="en-US" sz="1400" b="1" dirty="0"/>
            <a:t>Fault impact based prioritization-</a:t>
          </a:r>
          <a:endParaRPr lang="en-US" sz="1400" dirty="0"/>
        </a:p>
      </dgm:t>
    </dgm:pt>
    <dgm:pt modelId="{51C2B244-D0D9-40C6-8F61-E56B007EE979}" type="parTrans" cxnId="{AC8A7C05-DE8E-4495-B761-3970C0FBF178}">
      <dgm:prSet/>
      <dgm:spPr/>
      <dgm:t>
        <a:bodyPr/>
        <a:lstStyle/>
        <a:p>
          <a:endParaRPr lang="en-US"/>
        </a:p>
      </dgm:t>
    </dgm:pt>
    <dgm:pt modelId="{3001AD48-106F-4C4D-9051-55ACDFD9BFFB}" type="sibTrans" cxnId="{AC8A7C05-DE8E-4495-B761-3970C0FBF178}">
      <dgm:prSet/>
      <dgm:spPr/>
      <dgm:t>
        <a:bodyPr/>
        <a:lstStyle/>
        <a:p>
          <a:endParaRPr lang="en-US"/>
        </a:p>
      </dgm:t>
    </dgm:pt>
    <dgm:pt modelId="{D3BDCAD4-770E-469C-92A1-51D3CE517567}">
      <dgm:prSet custT="1"/>
      <dgm:spPr/>
      <dgm:t>
        <a:bodyPr/>
        <a:lstStyle/>
        <a:p>
          <a:r>
            <a:rPr lang="en-US" sz="1400" dirty="0"/>
            <a:t>tests that has highest customer or revenue impacts from defects</a:t>
          </a:r>
        </a:p>
      </dgm:t>
    </dgm:pt>
    <dgm:pt modelId="{74400662-9CD0-4E0D-876B-E93A9FE83448}" type="parTrans" cxnId="{5AA841D9-5ECD-4A8F-B398-C18D297271FC}">
      <dgm:prSet/>
      <dgm:spPr/>
      <dgm:t>
        <a:bodyPr/>
        <a:lstStyle/>
        <a:p>
          <a:endParaRPr lang="en-US"/>
        </a:p>
      </dgm:t>
    </dgm:pt>
    <dgm:pt modelId="{F00CEFA5-326F-4A39-A6CA-8BF310B150CD}" type="sibTrans" cxnId="{5AA841D9-5ECD-4A8F-B398-C18D297271FC}">
      <dgm:prSet/>
      <dgm:spPr/>
      <dgm:t>
        <a:bodyPr/>
        <a:lstStyle/>
        <a:p>
          <a:endParaRPr lang="en-US"/>
        </a:p>
      </dgm:t>
    </dgm:pt>
    <dgm:pt modelId="{C301D8FB-F9FC-414E-9388-9CE601B3B63A}">
      <dgm:prSet custT="1"/>
      <dgm:spPr/>
      <dgm:t>
        <a:bodyPr/>
        <a:lstStyle/>
        <a:p>
          <a:r>
            <a:rPr lang="en-US" sz="1400" dirty="0"/>
            <a:t>test cases that have a higher fault detection capability</a:t>
          </a:r>
        </a:p>
      </dgm:t>
    </dgm:pt>
    <dgm:pt modelId="{6C6D5E4D-119E-46FA-815D-BF8D9A0B9194}" type="parTrans" cxnId="{52A97070-0F57-4ECC-A884-665949F58757}">
      <dgm:prSet/>
      <dgm:spPr/>
      <dgm:t>
        <a:bodyPr/>
        <a:lstStyle/>
        <a:p>
          <a:endParaRPr lang="en-US"/>
        </a:p>
      </dgm:t>
    </dgm:pt>
    <dgm:pt modelId="{2700E3B7-F145-4A86-A560-B31BFB428FAB}" type="sibTrans" cxnId="{52A97070-0F57-4ECC-A884-665949F58757}">
      <dgm:prSet/>
      <dgm:spPr/>
      <dgm:t>
        <a:bodyPr/>
        <a:lstStyle/>
        <a:p>
          <a:endParaRPr lang="en-US"/>
        </a:p>
      </dgm:t>
    </dgm:pt>
    <dgm:pt modelId="{5AD5F2EF-301A-479F-9F23-7A85B981FC61}">
      <dgm:prSet custT="1"/>
      <dgm:spPr/>
      <dgm:t>
        <a:bodyPr/>
        <a:lstStyle/>
        <a:p>
          <a:r>
            <a:rPr lang="en-US" sz="1400" b="1" dirty="0"/>
            <a:t>History based prioritization</a:t>
          </a:r>
          <a:r>
            <a:rPr lang="en-US" sz="1400" dirty="0"/>
            <a:t>-</a:t>
          </a:r>
        </a:p>
      </dgm:t>
    </dgm:pt>
    <dgm:pt modelId="{469A57BC-95BE-4BB1-AB8F-94A8805D18F5}" type="parTrans" cxnId="{ACE78869-8754-440F-88C5-9EE4E934F5EC}">
      <dgm:prSet/>
      <dgm:spPr/>
      <dgm:t>
        <a:bodyPr/>
        <a:lstStyle/>
        <a:p>
          <a:endParaRPr lang="en-US"/>
        </a:p>
      </dgm:t>
    </dgm:pt>
    <dgm:pt modelId="{3EDD4759-D955-4571-84CD-F2A2A790247B}" type="sibTrans" cxnId="{ACE78869-8754-440F-88C5-9EE4E934F5EC}">
      <dgm:prSet/>
      <dgm:spPr/>
      <dgm:t>
        <a:bodyPr/>
        <a:lstStyle/>
        <a:p>
          <a:endParaRPr lang="en-US"/>
        </a:p>
      </dgm:t>
    </dgm:pt>
    <dgm:pt modelId="{979942DA-DD9C-4DA9-927B-02FFFB82307E}">
      <dgm:prSet custT="1"/>
      <dgm:spPr/>
      <dgm:t>
        <a:bodyPr/>
        <a:lstStyle/>
        <a:p>
          <a:r>
            <a:rPr lang="en-US" sz="1400" dirty="0"/>
            <a:t>past failure rates of tests</a:t>
          </a:r>
        </a:p>
      </dgm:t>
    </dgm:pt>
    <dgm:pt modelId="{7043644D-C202-487E-B1A1-208F1498B015}" type="parTrans" cxnId="{18E92079-E6CD-4479-B4FF-0C8B89089BAD}">
      <dgm:prSet/>
      <dgm:spPr/>
      <dgm:t>
        <a:bodyPr/>
        <a:lstStyle/>
        <a:p>
          <a:endParaRPr lang="en-US"/>
        </a:p>
      </dgm:t>
    </dgm:pt>
    <dgm:pt modelId="{8A631211-B023-4D67-A2B4-7DAC3BC70E5D}" type="sibTrans" cxnId="{18E92079-E6CD-4479-B4FF-0C8B89089BAD}">
      <dgm:prSet/>
      <dgm:spPr/>
      <dgm:t>
        <a:bodyPr/>
        <a:lstStyle/>
        <a:p>
          <a:endParaRPr lang="en-US"/>
        </a:p>
      </dgm:t>
    </dgm:pt>
    <dgm:pt modelId="{6B33C9FB-1FD5-4D33-9EBA-6E1B83872B87}">
      <dgm:prSet custT="1"/>
      <dgm:spPr/>
      <dgm:t>
        <a:bodyPr/>
        <a:lstStyle/>
        <a:p>
          <a:r>
            <a:rPr lang="en-US" sz="1400" b="1" dirty="0"/>
            <a:t>Customer requirement based prioritization</a:t>
          </a:r>
          <a:r>
            <a:rPr lang="en-US" sz="1400" dirty="0"/>
            <a:t>- </a:t>
          </a:r>
        </a:p>
      </dgm:t>
    </dgm:pt>
    <dgm:pt modelId="{312DE16E-8971-44E6-9BF6-C450653E7D32}" type="parTrans" cxnId="{E608206D-1027-4B81-A1F7-2DA2F5280D3B}">
      <dgm:prSet/>
      <dgm:spPr/>
      <dgm:t>
        <a:bodyPr/>
        <a:lstStyle/>
        <a:p>
          <a:endParaRPr lang="en-US"/>
        </a:p>
      </dgm:t>
    </dgm:pt>
    <dgm:pt modelId="{1BE30DB2-DF2E-4646-BD52-B719FBE72D13}" type="sibTrans" cxnId="{E608206D-1027-4B81-A1F7-2DA2F5280D3B}">
      <dgm:prSet/>
      <dgm:spPr/>
      <dgm:t>
        <a:bodyPr/>
        <a:lstStyle/>
        <a:p>
          <a:endParaRPr lang="en-US"/>
        </a:p>
      </dgm:t>
    </dgm:pt>
    <dgm:pt modelId="{68F7960D-B06E-4AE7-A09C-6D2F2575E61F}">
      <dgm:prSet custT="1"/>
      <dgm:spPr/>
      <dgm:t>
        <a:bodyPr/>
        <a:lstStyle/>
        <a:p>
          <a:r>
            <a:rPr lang="en-US" sz="1400" dirty="0"/>
            <a:t>customer priority</a:t>
          </a:r>
        </a:p>
      </dgm:t>
    </dgm:pt>
    <dgm:pt modelId="{A600ED65-E8C8-452E-8EDD-7144CEB70D87}" type="parTrans" cxnId="{9C64E089-E5D3-432F-9073-EA3786853B0B}">
      <dgm:prSet/>
      <dgm:spPr/>
      <dgm:t>
        <a:bodyPr/>
        <a:lstStyle/>
        <a:p>
          <a:endParaRPr lang="en-US"/>
        </a:p>
      </dgm:t>
    </dgm:pt>
    <dgm:pt modelId="{2AAB1B9C-4EB9-46AF-A899-33265ED8E1D0}" type="sibTrans" cxnId="{9C64E089-E5D3-432F-9073-EA3786853B0B}">
      <dgm:prSet/>
      <dgm:spPr/>
      <dgm:t>
        <a:bodyPr/>
        <a:lstStyle/>
        <a:p>
          <a:endParaRPr lang="en-US"/>
        </a:p>
      </dgm:t>
    </dgm:pt>
    <dgm:pt modelId="{16BCC47D-3DA5-42BD-8764-793DC8EA276F}">
      <dgm:prSet custT="1"/>
      <dgm:spPr/>
      <dgm:t>
        <a:bodyPr/>
        <a:lstStyle/>
        <a:p>
          <a:r>
            <a:rPr lang="en-US" sz="1400" dirty="0"/>
            <a:t>requirement complexity</a:t>
          </a:r>
        </a:p>
      </dgm:t>
    </dgm:pt>
    <dgm:pt modelId="{5FFF6F31-8FF9-4B27-8C24-41EB45F2E751}" type="parTrans" cxnId="{B7F1D241-99ED-45AF-86C6-19FC91E5A830}">
      <dgm:prSet/>
      <dgm:spPr/>
      <dgm:t>
        <a:bodyPr/>
        <a:lstStyle/>
        <a:p>
          <a:endParaRPr lang="en-US"/>
        </a:p>
      </dgm:t>
    </dgm:pt>
    <dgm:pt modelId="{733138B3-498E-4891-8AA8-8DA2C6951F97}" type="sibTrans" cxnId="{B7F1D241-99ED-45AF-86C6-19FC91E5A830}">
      <dgm:prSet/>
      <dgm:spPr/>
      <dgm:t>
        <a:bodyPr/>
        <a:lstStyle/>
        <a:p>
          <a:endParaRPr lang="en-US"/>
        </a:p>
      </dgm:t>
    </dgm:pt>
    <dgm:pt modelId="{9AFB866A-389D-4038-B51B-969F72A2ABE9}">
      <dgm:prSet custT="1"/>
      <dgm:spPr/>
      <dgm:t>
        <a:bodyPr/>
        <a:lstStyle/>
        <a:p>
          <a:r>
            <a:rPr lang="en-US" sz="1400" dirty="0"/>
            <a:t>requirement fluidity</a:t>
          </a:r>
        </a:p>
      </dgm:t>
    </dgm:pt>
    <dgm:pt modelId="{F9CA8534-AC32-46C1-B4D4-321436B5349A}" type="parTrans" cxnId="{E0C71080-D93D-4179-84DA-422C8A23316E}">
      <dgm:prSet/>
      <dgm:spPr/>
      <dgm:t>
        <a:bodyPr/>
        <a:lstStyle/>
        <a:p>
          <a:endParaRPr lang="en-US"/>
        </a:p>
      </dgm:t>
    </dgm:pt>
    <dgm:pt modelId="{D96748AE-326B-44E9-A9B6-064B026F312A}" type="sibTrans" cxnId="{E0C71080-D93D-4179-84DA-422C8A23316E}">
      <dgm:prSet/>
      <dgm:spPr/>
      <dgm:t>
        <a:bodyPr/>
        <a:lstStyle/>
        <a:p>
          <a:endParaRPr lang="en-US"/>
        </a:p>
      </dgm:t>
    </dgm:pt>
    <dgm:pt modelId="{EADC6E23-1303-455B-8993-00985EEEBF01}">
      <dgm:prSet custT="1"/>
      <dgm:spPr/>
      <dgm:t>
        <a:bodyPr/>
        <a:lstStyle/>
        <a:p>
          <a:r>
            <a:rPr lang="en-US" sz="1400" dirty="0"/>
            <a:t>constantly passing tests</a:t>
          </a:r>
        </a:p>
      </dgm:t>
    </dgm:pt>
    <dgm:pt modelId="{8D8A4128-8F49-406F-8BE5-E98F2AF4B73E}" type="parTrans" cxnId="{8D5B9073-5A9E-459D-A371-D7BAFD94CFE6}">
      <dgm:prSet/>
      <dgm:spPr/>
      <dgm:t>
        <a:bodyPr/>
        <a:lstStyle/>
        <a:p>
          <a:endParaRPr lang="en-US"/>
        </a:p>
      </dgm:t>
    </dgm:pt>
    <dgm:pt modelId="{63A20084-DA2F-4F5B-9AF0-03F7953B94AB}" type="sibTrans" cxnId="{8D5B9073-5A9E-459D-A371-D7BAFD94CFE6}">
      <dgm:prSet/>
      <dgm:spPr/>
      <dgm:t>
        <a:bodyPr/>
        <a:lstStyle/>
        <a:p>
          <a:endParaRPr lang="en-US"/>
        </a:p>
      </dgm:t>
    </dgm:pt>
    <dgm:pt modelId="{0B5455E9-88E5-4792-9A16-5C77A68FA2B9}">
      <dgm:prSet custT="1"/>
      <dgm:spPr/>
      <dgm:t>
        <a:bodyPr/>
        <a:lstStyle/>
        <a:p>
          <a:r>
            <a:rPr lang="en-US" sz="1400" b="1" dirty="0"/>
            <a:t>Cost effectiveness based prioritization</a:t>
          </a:r>
          <a:r>
            <a:rPr lang="en-US" sz="1400" dirty="0"/>
            <a:t>-</a:t>
          </a:r>
        </a:p>
      </dgm:t>
    </dgm:pt>
    <dgm:pt modelId="{D73D61B4-7D63-4B9F-B595-5D0DC095098B}" type="sibTrans" cxnId="{C399643E-F4EA-495D-B937-21F8B90043B7}">
      <dgm:prSet/>
      <dgm:spPr/>
      <dgm:t>
        <a:bodyPr/>
        <a:lstStyle/>
        <a:p>
          <a:endParaRPr lang="en-US"/>
        </a:p>
      </dgm:t>
    </dgm:pt>
    <dgm:pt modelId="{3ADD9FB0-949F-4295-A946-92D6C848C4D7}" type="parTrans" cxnId="{C399643E-F4EA-495D-B937-21F8B90043B7}">
      <dgm:prSet/>
      <dgm:spPr/>
      <dgm:t>
        <a:bodyPr/>
        <a:lstStyle/>
        <a:p>
          <a:endParaRPr lang="en-US"/>
        </a:p>
      </dgm:t>
    </dgm:pt>
    <dgm:pt modelId="{E5EC4F38-A8E1-4C58-B2C8-44AF79755AE2}">
      <dgm:prSet custT="1"/>
      <dgm:spPr/>
      <dgm:t>
        <a:bodyPr/>
        <a:lstStyle/>
        <a:p>
          <a:r>
            <a:rPr lang="en-US" sz="1400" dirty="0"/>
            <a:t>cost of execution and validation</a:t>
          </a:r>
        </a:p>
      </dgm:t>
    </dgm:pt>
    <dgm:pt modelId="{2C2C6F50-A7D2-4B67-BF43-386A127F61C5}" type="sibTrans" cxnId="{233A97E2-29D4-42C3-AEFB-B27DDD68C670}">
      <dgm:prSet/>
      <dgm:spPr/>
      <dgm:t>
        <a:bodyPr/>
        <a:lstStyle/>
        <a:p>
          <a:endParaRPr lang="en-US"/>
        </a:p>
      </dgm:t>
    </dgm:pt>
    <dgm:pt modelId="{7031C7B6-81DA-468B-8CDB-F9A3FF254BDE}" type="parTrans" cxnId="{233A97E2-29D4-42C3-AEFB-B27DDD68C670}">
      <dgm:prSet/>
      <dgm:spPr/>
      <dgm:t>
        <a:bodyPr/>
        <a:lstStyle/>
        <a:p>
          <a:endParaRPr lang="en-US"/>
        </a:p>
      </dgm:t>
    </dgm:pt>
    <dgm:pt modelId="{C672FF35-4702-4BF3-B419-842E238CEDEC}">
      <dgm:prSet custT="1"/>
      <dgm:spPr/>
      <dgm:t>
        <a:bodyPr/>
        <a:lstStyle/>
        <a:p>
          <a:r>
            <a:rPr lang="en-US" sz="1400" dirty="0"/>
            <a:t>cost of data preparation,</a:t>
          </a:r>
        </a:p>
      </dgm:t>
    </dgm:pt>
    <dgm:pt modelId="{22E3EADF-E1D2-46C6-B08E-6DAA19C98CAE}" type="sibTrans" cxnId="{7DB54978-DB27-4806-AEC3-0490D058636E}">
      <dgm:prSet/>
      <dgm:spPr/>
      <dgm:t>
        <a:bodyPr/>
        <a:lstStyle/>
        <a:p>
          <a:endParaRPr lang="en-US"/>
        </a:p>
      </dgm:t>
    </dgm:pt>
    <dgm:pt modelId="{680608C7-F97A-4C68-A8E8-E52984C22E6A}" type="parTrans" cxnId="{7DB54978-DB27-4806-AEC3-0490D058636E}">
      <dgm:prSet/>
      <dgm:spPr/>
      <dgm:t>
        <a:bodyPr/>
        <a:lstStyle/>
        <a:p>
          <a:endParaRPr lang="en-US"/>
        </a:p>
      </dgm:t>
    </dgm:pt>
    <dgm:pt modelId="{438F5652-873B-4337-80A6-1EC108F5A4C3}">
      <dgm:prSet custT="1"/>
      <dgm:spPr/>
      <dgm:t>
        <a:bodyPr/>
        <a:lstStyle/>
        <a:p>
          <a:r>
            <a:rPr lang="en-US" sz="1400" dirty="0"/>
            <a:t>cost of analysis and fixing the bug</a:t>
          </a:r>
        </a:p>
      </dgm:t>
    </dgm:pt>
    <dgm:pt modelId="{F9ECD876-23D3-4032-A044-0FCC3F7564E0}" type="sibTrans" cxnId="{EA03FBDC-6239-400F-8F64-79491929FCD8}">
      <dgm:prSet/>
      <dgm:spPr/>
      <dgm:t>
        <a:bodyPr/>
        <a:lstStyle/>
        <a:p>
          <a:endParaRPr lang="en-US"/>
        </a:p>
      </dgm:t>
    </dgm:pt>
    <dgm:pt modelId="{29B414E0-E04E-4035-B33F-1E1EC0F6000E}" type="parTrans" cxnId="{EA03FBDC-6239-400F-8F64-79491929FCD8}">
      <dgm:prSet/>
      <dgm:spPr/>
      <dgm:t>
        <a:bodyPr/>
        <a:lstStyle/>
        <a:p>
          <a:endParaRPr lang="en-US"/>
        </a:p>
      </dgm:t>
    </dgm:pt>
    <dgm:pt modelId="{A51F911E-58FB-4AD4-9290-09C9B396B8EB}" type="pres">
      <dgm:prSet presAssocID="{B439DD5D-1145-428E-B30B-B2D67ACB9F8E}" presName="linearFlow" presStyleCnt="0">
        <dgm:presLayoutVars>
          <dgm:dir/>
          <dgm:resizeHandles val="exact"/>
        </dgm:presLayoutVars>
      </dgm:prSet>
      <dgm:spPr/>
    </dgm:pt>
    <dgm:pt modelId="{70020CA9-3523-4A2E-AEE6-D2753176F437}" type="pres">
      <dgm:prSet presAssocID="{0A539829-9D70-48FD-948D-CE6B8E8714C4}" presName="composite" presStyleCnt="0"/>
      <dgm:spPr/>
    </dgm:pt>
    <dgm:pt modelId="{84986D1C-B33E-4DAA-A0DA-8401E3325410}" type="pres">
      <dgm:prSet presAssocID="{0A539829-9D70-48FD-948D-CE6B8E8714C4}" presName="imgShp" presStyleLbl="fgImgPlace1" presStyleIdx="0" presStyleCnt="4"/>
      <dgm:spPr/>
    </dgm:pt>
    <dgm:pt modelId="{BD6686DB-F960-4CA8-8640-0EB387F1CC19}" type="pres">
      <dgm:prSet presAssocID="{0A539829-9D70-48FD-948D-CE6B8E8714C4}" presName="txShp" presStyleLbl="node1" presStyleIdx="0" presStyleCnt="4">
        <dgm:presLayoutVars>
          <dgm:bulletEnabled val="1"/>
        </dgm:presLayoutVars>
      </dgm:prSet>
      <dgm:spPr/>
    </dgm:pt>
    <dgm:pt modelId="{98F00A13-5AC1-4021-8262-280049133130}" type="pres">
      <dgm:prSet presAssocID="{3001AD48-106F-4C4D-9051-55ACDFD9BFFB}" presName="spacing" presStyleCnt="0"/>
      <dgm:spPr/>
    </dgm:pt>
    <dgm:pt modelId="{AF1E1254-1CE0-4A0F-BD37-A6A34EB9C650}" type="pres">
      <dgm:prSet presAssocID="{5AD5F2EF-301A-479F-9F23-7A85B981FC61}" presName="composite" presStyleCnt="0"/>
      <dgm:spPr/>
    </dgm:pt>
    <dgm:pt modelId="{729C28E2-5755-410B-A361-D349CF62666C}" type="pres">
      <dgm:prSet presAssocID="{5AD5F2EF-301A-479F-9F23-7A85B981FC61}" presName="imgShp" presStyleLbl="fgImgPlace1" presStyleIdx="1" presStyleCnt="4"/>
      <dgm:spPr/>
    </dgm:pt>
    <dgm:pt modelId="{63A797D4-F597-4904-AF20-57D9705EF0EA}" type="pres">
      <dgm:prSet presAssocID="{5AD5F2EF-301A-479F-9F23-7A85B981FC61}" presName="txShp" presStyleLbl="node1" presStyleIdx="1" presStyleCnt="4">
        <dgm:presLayoutVars>
          <dgm:bulletEnabled val="1"/>
        </dgm:presLayoutVars>
      </dgm:prSet>
      <dgm:spPr/>
    </dgm:pt>
    <dgm:pt modelId="{5E659A21-F05F-4E82-B9B1-73C75DA326EE}" type="pres">
      <dgm:prSet presAssocID="{3EDD4759-D955-4571-84CD-F2A2A790247B}" presName="spacing" presStyleCnt="0"/>
      <dgm:spPr/>
    </dgm:pt>
    <dgm:pt modelId="{1CBA2944-559C-49D4-8391-E4401D2B7F61}" type="pres">
      <dgm:prSet presAssocID="{6B33C9FB-1FD5-4D33-9EBA-6E1B83872B87}" presName="composite" presStyleCnt="0"/>
      <dgm:spPr/>
    </dgm:pt>
    <dgm:pt modelId="{139260EE-5010-429F-9DAD-25C25EE62804}" type="pres">
      <dgm:prSet presAssocID="{6B33C9FB-1FD5-4D33-9EBA-6E1B83872B87}" presName="imgShp" presStyleLbl="fgImgPlace1" presStyleIdx="2" presStyleCnt="4"/>
      <dgm:spPr/>
    </dgm:pt>
    <dgm:pt modelId="{B7A04F6D-06F7-4ECE-9070-14B8CDFC5947}" type="pres">
      <dgm:prSet presAssocID="{6B33C9FB-1FD5-4D33-9EBA-6E1B83872B87}" presName="txShp" presStyleLbl="node1" presStyleIdx="2" presStyleCnt="4">
        <dgm:presLayoutVars>
          <dgm:bulletEnabled val="1"/>
        </dgm:presLayoutVars>
      </dgm:prSet>
      <dgm:spPr/>
    </dgm:pt>
    <dgm:pt modelId="{6F3D7FA4-C9EA-4084-9131-7530812AA45A}" type="pres">
      <dgm:prSet presAssocID="{1BE30DB2-DF2E-4646-BD52-B719FBE72D13}" presName="spacing" presStyleCnt="0"/>
      <dgm:spPr/>
    </dgm:pt>
    <dgm:pt modelId="{51FE5953-A934-40AD-9B38-0A826746846F}" type="pres">
      <dgm:prSet presAssocID="{0B5455E9-88E5-4792-9A16-5C77A68FA2B9}" presName="composite" presStyleCnt="0"/>
      <dgm:spPr/>
    </dgm:pt>
    <dgm:pt modelId="{C32FDE9E-FAA1-4EE8-8062-2606C65463D3}" type="pres">
      <dgm:prSet presAssocID="{0B5455E9-88E5-4792-9A16-5C77A68FA2B9}" presName="imgShp" presStyleLbl="fgImgPlace1" presStyleIdx="3" presStyleCnt="4"/>
      <dgm:spPr/>
    </dgm:pt>
    <dgm:pt modelId="{52F7EB0A-B8A3-46C8-8AC7-EC7BD7C43CD3}" type="pres">
      <dgm:prSet presAssocID="{0B5455E9-88E5-4792-9A16-5C77A68FA2B9}" presName="txShp" presStyleLbl="node1" presStyleIdx="3" presStyleCnt="4">
        <dgm:presLayoutVars>
          <dgm:bulletEnabled val="1"/>
        </dgm:presLayoutVars>
      </dgm:prSet>
      <dgm:spPr/>
    </dgm:pt>
  </dgm:ptLst>
  <dgm:cxnLst>
    <dgm:cxn modelId="{AC8A7C05-DE8E-4495-B761-3970C0FBF178}" srcId="{B439DD5D-1145-428E-B30B-B2D67ACB9F8E}" destId="{0A539829-9D70-48FD-948D-CE6B8E8714C4}" srcOrd="0" destOrd="0" parTransId="{51C2B244-D0D9-40C6-8F61-E56B007EE979}" sibTransId="{3001AD48-106F-4C4D-9051-55ACDFD9BFFB}"/>
    <dgm:cxn modelId="{87509816-23B7-48F7-A1D4-15DF19B617E4}" type="presOf" srcId="{5AD5F2EF-301A-479F-9F23-7A85B981FC61}" destId="{63A797D4-F597-4904-AF20-57D9705EF0EA}" srcOrd="0" destOrd="0" presId="urn:microsoft.com/office/officeart/2005/8/layout/vList3"/>
    <dgm:cxn modelId="{B24D1621-F824-4525-A5A0-F96B394095F5}" type="presOf" srcId="{979942DA-DD9C-4DA9-927B-02FFFB82307E}" destId="{63A797D4-F597-4904-AF20-57D9705EF0EA}" srcOrd="0" destOrd="1" presId="urn:microsoft.com/office/officeart/2005/8/layout/vList3"/>
    <dgm:cxn modelId="{D6D37D26-2AA2-4A38-AC22-820702AD3713}" type="presOf" srcId="{0B5455E9-88E5-4792-9A16-5C77A68FA2B9}" destId="{52F7EB0A-B8A3-46C8-8AC7-EC7BD7C43CD3}" srcOrd="0" destOrd="0" presId="urn:microsoft.com/office/officeart/2005/8/layout/vList3"/>
    <dgm:cxn modelId="{8E066D27-3F9F-4855-BDAC-E5DC7C8859EC}" type="presOf" srcId="{C301D8FB-F9FC-414E-9388-9CE601B3B63A}" destId="{BD6686DB-F960-4CA8-8640-0EB387F1CC19}" srcOrd="0" destOrd="2" presId="urn:microsoft.com/office/officeart/2005/8/layout/vList3"/>
    <dgm:cxn modelId="{66DA6332-03C4-413D-926D-77CA891BEE26}" type="presOf" srcId="{EADC6E23-1303-455B-8993-00985EEEBF01}" destId="{63A797D4-F597-4904-AF20-57D9705EF0EA}" srcOrd="0" destOrd="2" presId="urn:microsoft.com/office/officeart/2005/8/layout/vList3"/>
    <dgm:cxn modelId="{C399643E-F4EA-495D-B937-21F8B90043B7}" srcId="{B439DD5D-1145-428E-B30B-B2D67ACB9F8E}" destId="{0B5455E9-88E5-4792-9A16-5C77A68FA2B9}" srcOrd="3" destOrd="0" parTransId="{3ADD9FB0-949F-4295-A946-92D6C848C4D7}" sibTransId="{D73D61B4-7D63-4B9F-B595-5D0DC095098B}"/>
    <dgm:cxn modelId="{B7F1D241-99ED-45AF-86C6-19FC91E5A830}" srcId="{6B33C9FB-1FD5-4D33-9EBA-6E1B83872B87}" destId="{16BCC47D-3DA5-42BD-8764-793DC8EA276F}" srcOrd="1" destOrd="0" parTransId="{5FFF6F31-8FF9-4B27-8C24-41EB45F2E751}" sibTransId="{733138B3-498E-4891-8AA8-8DA2C6951F97}"/>
    <dgm:cxn modelId="{ACE78869-8754-440F-88C5-9EE4E934F5EC}" srcId="{B439DD5D-1145-428E-B30B-B2D67ACB9F8E}" destId="{5AD5F2EF-301A-479F-9F23-7A85B981FC61}" srcOrd="1" destOrd="0" parTransId="{469A57BC-95BE-4BB1-AB8F-94A8805D18F5}" sibTransId="{3EDD4759-D955-4571-84CD-F2A2A790247B}"/>
    <dgm:cxn modelId="{E608206D-1027-4B81-A1F7-2DA2F5280D3B}" srcId="{B439DD5D-1145-428E-B30B-B2D67ACB9F8E}" destId="{6B33C9FB-1FD5-4D33-9EBA-6E1B83872B87}" srcOrd="2" destOrd="0" parTransId="{312DE16E-8971-44E6-9BF6-C450653E7D32}" sibTransId="{1BE30DB2-DF2E-4646-BD52-B719FBE72D13}"/>
    <dgm:cxn modelId="{306A434E-460E-466D-B91D-A181C1779713}" type="presOf" srcId="{E5EC4F38-A8E1-4C58-B2C8-44AF79755AE2}" destId="{52F7EB0A-B8A3-46C8-8AC7-EC7BD7C43CD3}" srcOrd="0" destOrd="1" presId="urn:microsoft.com/office/officeart/2005/8/layout/vList3"/>
    <dgm:cxn modelId="{52A97070-0F57-4ECC-A884-665949F58757}" srcId="{0A539829-9D70-48FD-948D-CE6B8E8714C4}" destId="{C301D8FB-F9FC-414E-9388-9CE601B3B63A}" srcOrd="1" destOrd="0" parTransId="{6C6D5E4D-119E-46FA-815D-BF8D9A0B9194}" sibTransId="{2700E3B7-F145-4A86-A560-B31BFB428FAB}"/>
    <dgm:cxn modelId="{8D5B9073-5A9E-459D-A371-D7BAFD94CFE6}" srcId="{5AD5F2EF-301A-479F-9F23-7A85B981FC61}" destId="{EADC6E23-1303-455B-8993-00985EEEBF01}" srcOrd="1" destOrd="0" parTransId="{8D8A4128-8F49-406F-8BE5-E98F2AF4B73E}" sibTransId="{63A20084-DA2F-4F5B-9AF0-03F7953B94AB}"/>
    <dgm:cxn modelId="{975F1F75-536E-4ACF-BB57-FC76B7D405D1}" type="presOf" srcId="{6B33C9FB-1FD5-4D33-9EBA-6E1B83872B87}" destId="{B7A04F6D-06F7-4ECE-9070-14B8CDFC5947}" srcOrd="0" destOrd="0" presId="urn:microsoft.com/office/officeart/2005/8/layout/vList3"/>
    <dgm:cxn modelId="{7DB54978-DB27-4806-AEC3-0490D058636E}" srcId="{0B5455E9-88E5-4792-9A16-5C77A68FA2B9}" destId="{C672FF35-4702-4BF3-B419-842E238CEDEC}" srcOrd="1" destOrd="0" parTransId="{680608C7-F97A-4C68-A8E8-E52984C22E6A}" sibTransId="{22E3EADF-E1D2-46C6-B08E-6DAA19C98CAE}"/>
    <dgm:cxn modelId="{18E92079-E6CD-4479-B4FF-0C8B89089BAD}" srcId="{5AD5F2EF-301A-479F-9F23-7A85B981FC61}" destId="{979942DA-DD9C-4DA9-927B-02FFFB82307E}" srcOrd="0" destOrd="0" parTransId="{7043644D-C202-487E-B1A1-208F1498B015}" sibTransId="{8A631211-B023-4D67-A2B4-7DAC3BC70E5D}"/>
    <dgm:cxn modelId="{E0C71080-D93D-4179-84DA-422C8A23316E}" srcId="{6B33C9FB-1FD5-4D33-9EBA-6E1B83872B87}" destId="{9AFB866A-389D-4038-B51B-969F72A2ABE9}" srcOrd="2" destOrd="0" parTransId="{F9CA8534-AC32-46C1-B4D4-321436B5349A}" sibTransId="{D96748AE-326B-44E9-A9B6-064B026F312A}"/>
    <dgm:cxn modelId="{9C64E089-E5D3-432F-9073-EA3786853B0B}" srcId="{6B33C9FB-1FD5-4D33-9EBA-6E1B83872B87}" destId="{68F7960D-B06E-4AE7-A09C-6D2F2575E61F}" srcOrd="0" destOrd="0" parTransId="{A600ED65-E8C8-452E-8EDD-7144CEB70D87}" sibTransId="{2AAB1B9C-4EB9-46AF-A899-33265ED8E1D0}"/>
    <dgm:cxn modelId="{59918494-DBB2-4507-A3E5-5570149FD67E}" type="presOf" srcId="{D3BDCAD4-770E-469C-92A1-51D3CE517567}" destId="{BD6686DB-F960-4CA8-8640-0EB387F1CC19}" srcOrd="0" destOrd="1" presId="urn:microsoft.com/office/officeart/2005/8/layout/vList3"/>
    <dgm:cxn modelId="{2BE2469F-8A48-4D58-905A-DC8972119E77}" type="presOf" srcId="{C672FF35-4702-4BF3-B419-842E238CEDEC}" destId="{52F7EB0A-B8A3-46C8-8AC7-EC7BD7C43CD3}" srcOrd="0" destOrd="2" presId="urn:microsoft.com/office/officeart/2005/8/layout/vList3"/>
    <dgm:cxn modelId="{DD1F789F-36A9-450F-A3FD-7EE62B6F0C4B}" type="presOf" srcId="{9AFB866A-389D-4038-B51B-969F72A2ABE9}" destId="{B7A04F6D-06F7-4ECE-9070-14B8CDFC5947}" srcOrd="0" destOrd="3" presId="urn:microsoft.com/office/officeart/2005/8/layout/vList3"/>
    <dgm:cxn modelId="{3F7D24A3-2EE7-42D5-AB25-250D064AC037}" type="presOf" srcId="{B439DD5D-1145-428E-B30B-B2D67ACB9F8E}" destId="{A51F911E-58FB-4AD4-9290-09C9B396B8EB}" srcOrd="0" destOrd="0" presId="urn:microsoft.com/office/officeart/2005/8/layout/vList3"/>
    <dgm:cxn modelId="{813B5CA5-69EA-4D1B-AD0F-40C5B9568142}" type="presOf" srcId="{438F5652-873B-4337-80A6-1EC108F5A4C3}" destId="{52F7EB0A-B8A3-46C8-8AC7-EC7BD7C43CD3}" srcOrd="0" destOrd="3" presId="urn:microsoft.com/office/officeart/2005/8/layout/vList3"/>
    <dgm:cxn modelId="{188D2AC3-2B72-47C7-BBB3-5EC916F8EFBF}" type="presOf" srcId="{68F7960D-B06E-4AE7-A09C-6D2F2575E61F}" destId="{B7A04F6D-06F7-4ECE-9070-14B8CDFC5947}" srcOrd="0" destOrd="1" presId="urn:microsoft.com/office/officeart/2005/8/layout/vList3"/>
    <dgm:cxn modelId="{5AA841D9-5ECD-4A8F-B398-C18D297271FC}" srcId="{0A539829-9D70-48FD-948D-CE6B8E8714C4}" destId="{D3BDCAD4-770E-469C-92A1-51D3CE517567}" srcOrd="0" destOrd="0" parTransId="{74400662-9CD0-4E0D-876B-E93A9FE83448}" sibTransId="{F00CEFA5-326F-4A39-A6CA-8BF310B150CD}"/>
    <dgm:cxn modelId="{6A3FAADC-5B78-4352-BB66-083237C4F12F}" type="presOf" srcId="{16BCC47D-3DA5-42BD-8764-793DC8EA276F}" destId="{B7A04F6D-06F7-4ECE-9070-14B8CDFC5947}" srcOrd="0" destOrd="2" presId="urn:microsoft.com/office/officeart/2005/8/layout/vList3"/>
    <dgm:cxn modelId="{EA03FBDC-6239-400F-8F64-79491929FCD8}" srcId="{0B5455E9-88E5-4792-9A16-5C77A68FA2B9}" destId="{438F5652-873B-4337-80A6-1EC108F5A4C3}" srcOrd="2" destOrd="0" parTransId="{29B414E0-E04E-4035-B33F-1E1EC0F6000E}" sibTransId="{F9ECD876-23D3-4032-A044-0FCC3F7564E0}"/>
    <dgm:cxn modelId="{233A97E2-29D4-42C3-AEFB-B27DDD68C670}" srcId="{0B5455E9-88E5-4792-9A16-5C77A68FA2B9}" destId="{E5EC4F38-A8E1-4C58-B2C8-44AF79755AE2}" srcOrd="0" destOrd="0" parTransId="{7031C7B6-81DA-468B-8CDB-F9A3FF254BDE}" sibTransId="{2C2C6F50-A7D2-4B67-BF43-386A127F61C5}"/>
    <dgm:cxn modelId="{CFE660F8-3409-4230-91CB-58977563CF61}" type="presOf" srcId="{0A539829-9D70-48FD-948D-CE6B8E8714C4}" destId="{BD6686DB-F960-4CA8-8640-0EB387F1CC19}" srcOrd="0" destOrd="0" presId="urn:microsoft.com/office/officeart/2005/8/layout/vList3"/>
    <dgm:cxn modelId="{4CDD6E82-0116-4DC9-881E-BA02CAF79D43}" type="presParOf" srcId="{A51F911E-58FB-4AD4-9290-09C9B396B8EB}" destId="{70020CA9-3523-4A2E-AEE6-D2753176F437}" srcOrd="0" destOrd="0" presId="urn:microsoft.com/office/officeart/2005/8/layout/vList3"/>
    <dgm:cxn modelId="{A11CBF1B-33FA-4F9D-AD2E-EA45B9A0FFD1}" type="presParOf" srcId="{70020CA9-3523-4A2E-AEE6-D2753176F437}" destId="{84986D1C-B33E-4DAA-A0DA-8401E3325410}" srcOrd="0" destOrd="0" presId="urn:microsoft.com/office/officeart/2005/8/layout/vList3"/>
    <dgm:cxn modelId="{ABB05851-67F4-4F14-8292-B52FA41628A0}" type="presParOf" srcId="{70020CA9-3523-4A2E-AEE6-D2753176F437}" destId="{BD6686DB-F960-4CA8-8640-0EB387F1CC19}" srcOrd="1" destOrd="0" presId="urn:microsoft.com/office/officeart/2005/8/layout/vList3"/>
    <dgm:cxn modelId="{732E1C10-D2E9-4501-922D-5DE0CEFEE4FE}" type="presParOf" srcId="{A51F911E-58FB-4AD4-9290-09C9B396B8EB}" destId="{98F00A13-5AC1-4021-8262-280049133130}" srcOrd="1" destOrd="0" presId="urn:microsoft.com/office/officeart/2005/8/layout/vList3"/>
    <dgm:cxn modelId="{FCFABAD6-58F9-4F71-9FCD-5CAFC884A619}" type="presParOf" srcId="{A51F911E-58FB-4AD4-9290-09C9B396B8EB}" destId="{AF1E1254-1CE0-4A0F-BD37-A6A34EB9C650}" srcOrd="2" destOrd="0" presId="urn:microsoft.com/office/officeart/2005/8/layout/vList3"/>
    <dgm:cxn modelId="{24C18444-4BE1-4576-A049-2C275D81F7A5}" type="presParOf" srcId="{AF1E1254-1CE0-4A0F-BD37-A6A34EB9C650}" destId="{729C28E2-5755-410B-A361-D349CF62666C}" srcOrd="0" destOrd="0" presId="urn:microsoft.com/office/officeart/2005/8/layout/vList3"/>
    <dgm:cxn modelId="{32CBF1C8-7786-4D44-98E9-C1C611870618}" type="presParOf" srcId="{AF1E1254-1CE0-4A0F-BD37-A6A34EB9C650}" destId="{63A797D4-F597-4904-AF20-57D9705EF0EA}" srcOrd="1" destOrd="0" presId="urn:microsoft.com/office/officeart/2005/8/layout/vList3"/>
    <dgm:cxn modelId="{5CF26745-EF2B-4ACD-AC7C-863F15939CF3}" type="presParOf" srcId="{A51F911E-58FB-4AD4-9290-09C9B396B8EB}" destId="{5E659A21-F05F-4E82-B9B1-73C75DA326EE}" srcOrd="3" destOrd="0" presId="urn:microsoft.com/office/officeart/2005/8/layout/vList3"/>
    <dgm:cxn modelId="{5F681963-6BBC-441F-83AF-570DDEAF4A4B}" type="presParOf" srcId="{A51F911E-58FB-4AD4-9290-09C9B396B8EB}" destId="{1CBA2944-559C-49D4-8391-E4401D2B7F61}" srcOrd="4" destOrd="0" presId="urn:microsoft.com/office/officeart/2005/8/layout/vList3"/>
    <dgm:cxn modelId="{686F8540-E140-4C34-BF56-75604DC7B699}" type="presParOf" srcId="{1CBA2944-559C-49D4-8391-E4401D2B7F61}" destId="{139260EE-5010-429F-9DAD-25C25EE62804}" srcOrd="0" destOrd="0" presId="urn:microsoft.com/office/officeart/2005/8/layout/vList3"/>
    <dgm:cxn modelId="{8CC63002-CE43-4935-8C5A-60509AE17ACA}" type="presParOf" srcId="{1CBA2944-559C-49D4-8391-E4401D2B7F61}" destId="{B7A04F6D-06F7-4ECE-9070-14B8CDFC5947}" srcOrd="1" destOrd="0" presId="urn:microsoft.com/office/officeart/2005/8/layout/vList3"/>
    <dgm:cxn modelId="{FBCE0553-CAB0-421F-BE23-01047A9B1938}" type="presParOf" srcId="{A51F911E-58FB-4AD4-9290-09C9B396B8EB}" destId="{6F3D7FA4-C9EA-4084-9131-7530812AA45A}" srcOrd="5" destOrd="0" presId="urn:microsoft.com/office/officeart/2005/8/layout/vList3"/>
    <dgm:cxn modelId="{97F2A45B-A4A6-4022-A10B-5CC8E428BB6B}" type="presParOf" srcId="{A51F911E-58FB-4AD4-9290-09C9B396B8EB}" destId="{51FE5953-A934-40AD-9B38-0A826746846F}" srcOrd="6" destOrd="0" presId="urn:microsoft.com/office/officeart/2005/8/layout/vList3"/>
    <dgm:cxn modelId="{B8C3874E-D9F7-4CEF-87D7-5B4A422ECE2B}" type="presParOf" srcId="{51FE5953-A934-40AD-9B38-0A826746846F}" destId="{C32FDE9E-FAA1-4EE8-8062-2606C65463D3}" srcOrd="0" destOrd="0" presId="urn:microsoft.com/office/officeart/2005/8/layout/vList3"/>
    <dgm:cxn modelId="{CD7BB6DD-7CA4-4DBB-9127-8498FD77068E}" type="presParOf" srcId="{51FE5953-A934-40AD-9B38-0A826746846F}" destId="{52F7EB0A-B8A3-46C8-8AC7-EC7BD7C43C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E70F-0B0F-4C86-9CB3-344AE4243E4C}">
      <dsp:nvSpPr>
        <dsp:cNvPr id="0" name=""/>
        <dsp:cNvSpPr/>
      </dsp:nvSpPr>
      <dsp:spPr>
        <a:xfrm>
          <a:off x="2491579" y="1627011"/>
          <a:ext cx="1741754" cy="190950"/>
        </a:xfrm>
        <a:custGeom>
          <a:avLst/>
          <a:gdLst/>
          <a:ahLst/>
          <a:cxnLst/>
          <a:rect l="0" t="0" r="0" b="0"/>
          <a:pathLst>
            <a:path>
              <a:moveTo>
                <a:pt x="0" y="0"/>
              </a:moveTo>
              <a:lnTo>
                <a:pt x="1741754" y="0"/>
              </a:lnTo>
              <a:lnTo>
                <a:pt x="1741754" y="190950"/>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B1413D-B8B3-4189-B429-F0DEB6A7980A}">
      <dsp:nvSpPr>
        <dsp:cNvPr id="0" name=""/>
        <dsp:cNvSpPr/>
      </dsp:nvSpPr>
      <dsp:spPr>
        <a:xfrm>
          <a:off x="2491579" y="1627011"/>
          <a:ext cx="3483508" cy="534967"/>
        </a:xfrm>
        <a:custGeom>
          <a:avLst/>
          <a:gdLst/>
          <a:ahLst/>
          <a:cxnLst/>
          <a:rect l="0" t="0" r="0" b="0"/>
          <a:pathLst>
            <a:path>
              <a:moveTo>
                <a:pt x="0" y="0"/>
              </a:moveTo>
              <a:lnTo>
                <a:pt x="3234686" y="0"/>
              </a:lnTo>
              <a:lnTo>
                <a:pt x="3234686" y="534967"/>
              </a:lnTo>
              <a:lnTo>
                <a:pt x="3483508" y="534967"/>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9E72F5-16CC-44BF-B1C3-BAA150D74862}">
      <dsp:nvSpPr>
        <dsp:cNvPr id="0" name=""/>
        <dsp:cNvSpPr/>
      </dsp:nvSpPr>
      <dsp:spPr>
        <a:xfrm>
          <a:off x="2491579" y="1092043"/>
          <a:ext cx="3483508" cy="534967"/>
        </a:xfrm>
        <a:custGeom>
          <a:avLst/>
          <a:gdLst/>
          <a:ahLst/>
          <a:cxnLst/>
          <a:rect l="0" t="0" r="0" b="0"/>
          <a:pathLst>
            <a:path>
              <a:moveTo>
                <a:pt x="0" y="534967"/>
              </a:moveTo>
              <a:lnTo>
                <a:pt x="3234686" y="534967"/>
              </a:lnTo>
              <a:lnTo>
                <a:pt x="3234686" y="0"/>
              </a:lnTo>
              <a:lnTo>
                <a:pt x="3483508" y="0"/>
              </a:lnTo>
            </a:path>
          </a:pathLst>
        </a:custGeom>
        <a:noFill/>
        <a:ln w="12700" cap="flat" cmpd="sng" algn="ctr">
          <a:solidFill>
            <a:schemeClr val="accent5">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2D5FF1-4484-49A0-A0A2-C315C8D57468}">
      <dsp:nvSpPr>
        <dsp:cNvPr id="0" name=""/>
        <dsp:cNvSpPr/>
      </dsp:nvSpPr>
      <dsp:spPr>
        <a:xfrm>
          <a:off x="3358" y="659810"/>
          <a:ext cx="2488220" cy="1934401"/>
        </a:xfrm>
        <a:prstGeom prst="rect">
          <a:avLst/>
        </a:prstGeom>
        <a:gradFill rotWithShape="0">
          <a:gsLst>
            <a:gs pos="0">
              <a:schemeClr val="accent5">
                <a:shade val="80000"/>
                <a:hueOff val="0"/>
                <a:satOff val="0"/>
                <a:lumOff val="0"/>
                <a:alphaOff val="0"/>
                <a:tint val="96000"/>
                <a:satMod val="100000"/>
                <a:lumMod val="104000"/>
              </a:schemeClr>
            </a:gs>
            <a:gs pos="78000">
              <a:schemeClr val="accent5">
                <a:shade val="8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Customer Requirements </a:t>
          </a:r>
        </a:p>
        <a:p>
          <a:pPr marL="0" lvl="0" indent="0" algn="ctr" defTabSz="844550">
            <a:lnSpc>
              <a:spcPct val="90000"/>
            </a:lnSpc>
            <a:spcBef>
              <a:spcPct val="0"/>
            </a:spcBef>
            <a:spcAft>
              <a:spcPct val="35000"/>
            </a:spcAft>
            <a:buNone/>
          </a:pPr>
          <a:r>
            <a:rPr lang="en-US" sz="1900" kern="1200" dirty="0"/>
            <a:t>and Business Priority  Changes </a:t>
          </a:r>
        </a:p>
      </dsp:txBody>
      <dsp:txXfrm>
        <a:off x="3358" y="659810"/>
        <a:ext cx="2488220" cy="1934401"/>
      </dsp:txXfrm>
    </dsp:sp>
    <dsp:sp modelId="{F9214554-F6D1-4326-88B8-1D08C3F39719}">
      <dsp:nvSpPr>
        <dsp:cNvPr id="0" name=""/>
        <dsp:cNvSpPr/>
      </dsp:nvSpPr>
      <dsp:spPr>
        <a:xfrm>
          <a:off x="5975087" y="712590"/>
          <a:ext cx="2488220" cy="758907"/>
        </a:xfrm>
        <a:prstGeom prst="rect">
          <a:avLst/>
        </a:prstGeom>
        <a:gradFill rotWithShape="0">
          <a:gsLst>
            <a:gs pos="0">
              <a:schemeClr val="accent5">
                <a:tint val="99000"/>
                <a:hueOff val="0"/>
                <a:satOff val="0"/>
                <a:lumOff val="0"/>
                <a:alphaOff val="0"/>
                <a:tint val="96000"/>
                <a:satMod val="100000"/>
                <a:lumMod val="104000"/>
              </a:schemeClr>
            </a:gs>
            <a:gs pos="78000">
              <a:schemeClr val="accent5">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Reused or Referenced Modules</a:t>
          </a:r>
        </a:p>
      </dsp:txBody>
      <dsp:txXfrm>
        <a:off x="5975087" y="712590"/>
        <a:ext cx="2488220" cy="758907"/>
      </dsp:txXfrm>
    </dsp:sp>
    <dsp:sp modelId="{B618060A-D4A6-4D9C-9BD6-76FCB9AB53EA}">
      <dsp:nvSpPr>
        <dsp:cNvPr id="0" name=""/>
        <dsp:cNvSpPr/>
      </dsp:nvSpPr>
      <dsp:spPr>
        <a:xfrm>
          <a:off x="5975087" y="1782524"/>
          <a:ext cx="2488220" cy="758907"/>
        </a:xfrm>
        <a:prstGeom prst="rect">
          <a:avLst/>
        </a:prstGeom>
        <a:gradFill rotWithShape="0">
          <a:gsLst>
            <a:gs pos="0">
              <a:schemeClr val="accent5">
                <a:tint val="99000"/>
                <a:hueOff val="0"/>
                <a:satOff val="0"/>
                <a:lumOff val="0"/>
                <a:alphaOff val="0"/>
                <a:tint val="96000"/>
                <a:satMod val="100000"/>
                <a:lumMod val="104000"/>
              </a:schemeClr>
            </a:gs>
            <a:gs pos="78000">
              <a:schemeClr val="accent5">
                <a:tint val="99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Directly Related Features</a:t>
          </a:r>
        </a:p>
      </dsp:txBody>
      <dsp:txXfrm>
        <a:off x="5975087" y="1782524"/>
        <a:ext cx="2488220" cy="758907"/>
      </dsp:txXfrm>
    </dsp:sp>
    <dsp:sp modelId="{0632180C-D577-42FB-A82D-2EFC3657742C}">
      <dsp:nvSpPr>
        <dsp:cNvPr id="0" name=""/>
        <dsp:cNvSpPr/>
      </dsp:nvSpPr>
      <dsp:spPr>
        <a:xfrm>
          <a:off x="2989223" y="1817961"/>
          <a:ext cx="2488220" cy="758907"/>
        </a:xfrm>
        <a:prstGeom prst="rect">
          <a:avLst/>
        </a:prstGeom>
        <a:gradFill rotWithShape="0">
          <a:gsLst>
            <a:gs pos="0">
              <a:schemeClr val="accent5">
                <a:shade val="80000"/>
                <a:hueOff val="0"/>
                <a:satOff val="0"/>
                <a:lumOff val="0"/>
                <a:alphaOff val="0"/>
                <a:tint val="96000"/>
                <a:satMod val="100000"/>
                <a:lumMod val="104000"/>
              </a:schemeClr>
            </a:gs>
            <a:gs pos="78000">
              <a:schemeClr val="accent5">
                <a:shade val="8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Add/Modify/Delete Code</a:t>
          </a:r>
        </a:p>
      </dsp:txBody>
      <dsp:txXfrm>
        <a:off x="2989223" y="1817961"/>
        <a:ext cx="2488220" cy="758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4CC5-9CDE-4D77-A029-AD51E31400C4}">
      <dsp:nvSpPr>
        <dsp:cNvPr id="0" name=""/>
        <dsp:cNvSpPr/>
      </dsp:nvSpPr>
      <dsp:spPr>
        <a:xfrm>
          <a:off x="-5062838" y="-877794"/>
          <a:ext cx="6827651" cy="6827651"/>
        </a:xfrm>
        <a:prstGeom prst="blockArc">
          <a:avLst>
            <a:gd name="adj1" fmla="val 18900000"/>
            <a:gd name="adj2" fmla="val 2700000"/>
            <a:gd name="adj3" fmla="val 31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77287-FFCF-41C9-B5DC-B1CEC64D51E1}">
      <dsp:nvSpPr>
        <dsp:cNvPr id="0" name=""/>
        <dsp:cNvSpPr/>
      </dsp:nvSpPr>
      <dsp:spPr>
        <a:xfrm>
          <a:off x="2420278" y="271689"/>
          <a:ext cx="6209038" cy="42816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1700" kern="1200" dirty="0">
              <a:solidFill>
                <a:schemeClr val="bg2"/>
              </a:solidFill>
            </a:rPr>
            <a:t>Core features of the application</a:t>
          </a:r>
        </a:p>
      </dsp:txBody>
      <dsp:txXfrm>
        <a:off x="2420278" y="271689"/>
        <a:ext cx="6209038" cy="428166"/>
      </dsp:txXfrm>
    </dsp:sp>
    <dsp:sp modelId="{ED0F83E0-DB28-4265-96AD-B5F5B3FE8AEB}">
      <dsp:nvSpPr>
        <dsp:cNvPr id="0" name=""/>
        <dsp:cNvSpPr/>
      </dsp:nvSpPr>
      <dsp:spPr>
        <a:xfrm>
          <a:off x="745446" y="200346"/>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2BC9FD-3DB9-47C8-84FF-BD5CFA9223BE}">
      <dsp:nvSpPr>
        <dsp:cNvPr id="0" name=""/>
        <dsp:cNvSpPr/>
      </dsp:nvSpPr>
      <dsp:spPr>
        <a:xfrm>
          <a:off x="3015324" y="1142544"/>
          <a:ext cx="6657392" cy="42211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1700" kern="1200" dirty="0">
              <a:solidFill>
                <a:schemeClr val="bg2"/>
              </a:solidFill>
            </a:rPr>
            <a:t>Recently modified and frequently modified functionalities</a:t>
          </a:r>
        </a:p>
      </dsp:txBody>
      <dsp:txXfrm>
        <a:off x="3015324" y="1142544"/>
        <a:ext cx="6657392" cy="422116"/>
      </dsp:txXfrm>
    </dsp:sp>
    <dsp:sp modelId="{04718B28-FD8D-4E70-8407-29DC26F5D5D9}">
      <dsp:nvSpPr>
        <dsp:cNvPr id="0" name=""/>
        <dsp:cNvSpPr/>
      </dsp:nvSpPr>
      <dsp:spPr>
        <a:xfrm>
          <a:off x="1184686" y="1001225"/>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0F9CD-95C0-4F1A-AA16-42A8EE0887EF}">
      <dsp:nvSpPr>
        <dsp:cNvPr id="0" name=""/>
        <dsp:cNvSpPr/>
      </dsp:nvSpPr>
      <dsp:spPr>
        <a:xfrm>
          <a:off x="3379994" y="1925612"/>
          <a:ext cx="7131876" cy="40710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rPr>
            <a:t>Complex test cases</a:t>
          </a:r>
        </a:p>
      </dsp:txBody>
      <dsp:txXfrm>
        <a:off x="3379994" y="1925612"/>
        <a:ext cx="7131876" cy="407106"/>
      </dsp:txXfrm>
    </dsp:sp>
    <dsp:sp modelId="{D2B18AD9-7894-41DC-B1C7-207A57978BE8}">
      <dsp:nvSpPr>
        <dsp:cNvPr id="0" name=""/>
        <dsp:cNvSpPr/>
      </dsp:nvSpPr>
      <dsp:spPr>
        <a:xfrm>
          <a:off x="1385540" y="1802103"/>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6DF45-1AFE-4383-890E-F4F371862D03}">
      <dsp:nvSpPr>
        <dsp:cNvPr id="0" name=""/>
        <dsp:cNvSpPr/>
      </dsp:nvSpPr>
      <dsp:spPr>
        <a:xfrm>
          <a:off x="3389694" y="2681059"/>
          <a:ext cx="7209272" cy="441484"/>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rPr>
            <a:t>Most used and most visible features to customers</a:t>
          </a:r>
        </a:p>
      </dsp:txBody>
      <dsp:txXfrm>
        <a:off x="3389694" y="2681059"/>
        <a:ext cx="7209272" cy="441484"/>
      </dsp:txXfrm>
    </dsp:sp>
    <dsp:sp modelId="{211C6E18-A653-41FE-B70F-F6D4F410EF0A}">
      <dsp:nvSpPr>
        <dsp:cNvPr id="0" name=""/>
        <dsp:cNvSpPr/>
      </dsp:nvSpPr>
      <dsp:spPr>
        <a:xfrm>
          <a:off x="1385540" y="2602475"/>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8B1A3-A629-43C5-B265-EBC88E55F4BF}">
      <dsp:nvSpPr>
        <dsp:cNvPr id="0" name=""/>
        <dsp:cNvSpPr/>
      </dsp:nvSpPr>
      <dsp:spPr>
        <a:xfrm>
          <a:off x="2971801" y="3450317"/>
          <a:ext cx="6619221" cy="46847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rPr>
            <a:t>Biggest revenue generators</a:t>
          </a:r>
        </a:p>
      </dsp:txBody>
      <dsp:txXfrm>
        <a:off x="2971801" y="3450317"/>
        <a:ext cx="6619221" cy="468477"/>
      </dsp:txXfrm>
    </dsp:sp>
    <dsp:sp modelId="{83CDE4C7-1478-4248-AF6E-FF4F98DC9694}">
      <dsp:nvSpPr>
        <dsp:cNvPr id="0" name=""/>
        <dsp:cNvSpPr/>
      </dsp:nvSpPr>
      <dsp:spPr>
        <a:xfrm>
          <a:off x="1184686" y="3403353"/>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A2BEA-EBCD-4AD5-B029-F834B8073D22}">
      <dsp:nvSpPr>
        <dsp:cNvPr id="0" name=""/>
        <dsp:cNvSpPr/>
      </dsp:nvSpPr>
      <dsp:spPr>
        <a:xfrm>
          <a:off x="2423545" y="4286127"/>
          <a:ext cx="6550238" cy="43547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852"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2"/>
              </a:solidFill>
            </a:rPr>
            <a:t>All integration tests and E2E tests with connected systems</a:t>
          </a:r>
        </a:p>
      </dsp:txBody>
      <dsp:txXfrm>
        <a:off x="2423545" y="4286127"/>
        <a:ext cx="6550238" cy="435471"/>
      </dsp:txXfrm>
    </dsp:sp>
    <dsp:sp modelId="{61B014A2-E69F-4ECD-8636-8F3B9DD37FB3}">
      <dsp:nvSpPr>
        <dsp:cNvPr id="0" name=""/>
        <dsp:cNvSpPr/>
      </dsp:nvSpPr>
      <dsp:spPr>
        <a:xfrm>
          <a:off x="745446" y="4204232"/>
          <a:ext cx="667483" cy="6674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686DB-F960-4CA8-8640-0EB387F1CC19}">
      <dsp:nvSpPr>
        <dsp:cNvPr id="0" name=""/>
        <dsp:cNvSpPr/>
      </dsp:nvSpPr>
      <dsp:spPr>
        <a:xfrm rot="10800000">
          <a:off x="2060208" y="974"/>
          <a:ext cx="7195566" cy="99116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076"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Fault impact based prioritization-</a:t>
          </a:r>
          <a:endParaRPr lang="en-US" sz="1400" kern="1200" dirty="0"/>
        </a:p>
        <a:p>
          <a:pPr marL="114300" lvl="1" indent="-114300" algn="l" defTabSz="622300">
            <a:lnSpc>
              <a:spcPct val="90000"/>
            </a:lnSpc>
            <a:spcBef>
              <a:spcPct val="0"/>
            </a:spcBef>
            <a:spcAft>
              <a:spcPct val="15000"/>
            </a:spcAft>
            <a:buChar char="•"/>
          </a:pPr>
          <a:r>
            <a:rPr lang="en-US" sz="1400" kern="1200" dirty="0"/>
            <a:t>tests that has highest customer or revenue impacts from defects</a:t>
          </a:r>
        </a:p>
        <a:p>
          <a:pPr marL="114300" lvl="1" indent="-114300" algn="l" defTabSz="622300">
            <a:lnSpc>
              <a:spcPct val="90000"/>
            </a:lnSpc>
            <a:spcBef>
              <a:spcPct val="0"/>
            </a:spcBef>
            <a:spcAft>
              <a:spcPct val="15000"/>
            </a:spcAft>
            <a:buChar char="•"/>
          </a:pPr>
          <a:r>
            <a:rPr lang="en-US" sz="1400" kern="1200" dirty="0"/>
            <a:t>test cases that have a higher fault detection capability</a:t>
          </a:r>
        </a:p>
      </dsp:txBody>
      <dsp:txXfrm rot="10800000">
        <a:off x="2307999" y="974"/>
        <a:ext cx="6947775" cy="991165"/>
      </dsp:txXfrm>
    </dsp:sp>
    <dsp:sp modelId="{84986D1C-B33E-4DAA-A0DA-8401E3325410}">
      <dsp:nvSpPr>
        <dsp:cNvPr id="0" name=""/>
        <dsp:cNvSpPr/>
      </dsp:nvSpPr>
      <dsp:spPr>
        <a:xfrm>
          <a:off x="1564625" y="974"/>
          <a:ext cx="991165" cy="99116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797D4-F597-4904-AF20-57D9705EF0EA}">
      <dsp:nvSpPr>
        <dsp:cNvPr id="0" name=""/>
        <dsp:cNvSpPr/>
      </dsp:nvSpPr>
      <dsp:spPr>
        <a:xfrm rot="10800000">
          <a:off x="2060208" y="1288010"/>
          <a:ext cx="7195566" cy="991165"/>
        </a:xfrm>
        <a:prstGeom prst="homePlate">
          <a:avLst/>
        </a:prstGeom>
        <a:solidFill>
          <a:schemeClr val="accent4">
            <a:hueOff val="1583203"/>
            <a:satOff val="4004"/>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076"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History based prioritization</a:t>
          </a:r>
          <a:r>
            <a:rPr lang="en-US" sz="1400" kern="1200" dirty="0"/>
            <a:t>-</a:t>
          </a:r>
        </a:p>
        <a:p>
          <a:pPr marL="114300" lvl="1" indent="-114300" algn="l" defTabSz="622300">
            <a:lnSpc>
              <a:spcPct val="90000"/>
            </a:lnSpc>
            <a:spcBef>
              <a:spcPct val="0"/>
            </a:spcBef>
            <a:spcAft>
              <a:spcPct val="15000"/>
            </a:spcAft>
            <a:buChar char="•"/>
          </a:pPr>
          <a:r>
            <a:rPr lang="en-US" sz="1400" kern="1200" dirty="0"/>
            <a:t>past failure rates of tests</a:t>
          </a:r>
        </a:p>
        <a:p>
          <a:pPr marL="114300" lvl="1" indent="-114300" algn="l" defTabSz="622300">
            <a:lnSpc>
              <a:spcPct val="90000"/>
            </a:lnSpc>
            <a:spcBef>
              <a:spcPct val="0"/>
            </a:spcBef>
            <a:spcAft>
              <a:spcPct val="15000"/>
            </a:spcAft>
            <a:buChar char="•"/>
          </a:pPr>
          <a:r>
            <a:rPr lang="en-US" sz="1400" kern="1200" dirty="0"/>
            <a:t>constantly passing tests</a:t>
          </a:r>
        </a:p>
      </dsp:txBody>
      <dsp:txXfrm rot="10800000">
        <a:off x="2307999" y="1288010"/>
        <a:ext cx="6947775" cy="991165"/>
      </dsp:txXfrm>
    </dsp:sp>
    <dsp:sp modelId="{729C28E2-5755-410B-A361-D349CF62666C}">
      <dsp:nvSpPr>
        <dsp:cNvPr id="0" name=""/>
        <dsp:cNvSpPr/>
      </dsp:nvSpPr>
      <dsp:spPr>
        <a:xfrm>
          <a:off x="1564625" y="1288010"/>
          <a:ext cx="991165" cy="991165"/>
        </a:xfrm>
        <a:prstGeom prst="ellipse">
          <a:avLst/>
        </a:prstGeom>
        <a:solidFill>
          <a:schemeClr val="accent4">
            <a:tint val="50000"/>
            <a:hueOff val="1319617"/>
            <a:satOff val="2850"/>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04F6D-06F7-4ECE-9070-14B8CDFC5947}">
      <dsp:nvSpPr>
        <dsp:cNvPr id="0" name=""/>
        <dsp:cNvSpPr/>
      </dsp:nvSpPr>
      <dsp:spPr>
        <a:xfrm rot="10800000">
          <a:off x="2060208" y="2575046"/>
          <a:ext cx="7195566" cy="991165"/>
        </a:xfrm>
        <a:prstGeom prst="homePlate">
          <a:avLst/>
        </a:prstGeom>
        <a:solidFill>
          <a:schemeClr val="accent4">
            <a:hueOff val="3166405"/>
            <a:satOff val="8007"/>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076"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Customer requirement based prioritization</a:t>
          </a:r>
          <a:r>
            <a:rPr lang="en-US" sz="1400" kern="1200" dirty="0"/>
            <a:t>- </a:t>
          </a:r>
        </a:p>
        <a:p>
          <a:pPr marL="114300" lvl="1" indent="-114300" algn="l" defTabSz="622300">
            <a:lnSpc>
              <a:spcPct val="90000"/>
            </a:lnSpc>
            <a:spcBef>
              <a:spcPct val="0"/>
            </a:spcBef>
            <a:spcAft>
              <a:spcPct val="15000"/>
            </a:spcAft>
            <a:buChar char="•"/>
          </a:pPr>
          <a:r>
            <a:rPr lang="en-US" sz="1400" kern="1200" dirty="0"/>
            <a:t>customer priority</a:t>
          </a:r>
        </a:p>
        <a:p>
          <a:pPr marL="114300" lvl="1" indent="-114300" algn="l" defTabSz="622300">
            <a:lnSpc>
              <a:spcPct val="90000"/>
            </a:lnSpc>
            <a:spcBef>
              <a:spcPct val="0"/>
            </a:spcBef>
            <a:spcAft>
              <a:spcPct val="15000"/>
            </a:spcAft>
            <a:buChar char="•"/>
          </a:pPr>
          <a:r>
            <a:rPr lang="en-US" sz="1400" kern="1200" dirty="0"/>
            <a:t>requirement complexity</a:t>
          </a:r>
        </a:p>
        <a:p>
          <a:pPr marL="114300" lvl="1" indent="-114300" algn="l" defTabSz="622300">
            <a:lnSpc>
              <a:spcPct val="90000"/>
            </a:lnSpc>
            <a:spcBef>
              <a:spcPct val="0"/>
            </a:spcBef>
            <a:spcAft>
              <a:spcPct val="15000"/>
            </a:spcAft>
            <a:buChar char="•"/>
          </a:pPr>
          <a:r>
            <a:rPr lang="en-US" sz="1400" kern="1200" dirty="0"/>
            <a:t>requirement fluidity</a:t>
          </a:r>
        </a:p>
      </dsp:txBody>
      <dsp:txXfrm rot="10800000">
        <a:off x="2307999" y="2575046"/>
        <a:ext cx="6947775" cy="991165"/>
      </dsp:txXfrm>
    </dsp:sp>
    <dsp:sp modelId="{139260EE-5010-429F-9DAD-25C25EE62804}">
      <dsp:nvSpPr>
        <dsp:cNvPr id="0" name=""/>
        <dsp:cNvSpPr/>
      </dsp:nvSpPr>
      <dsp:spPr>
        <a:xfrm>
          <a:off x="1564625" y="2575046"/>
          <a:ext cx="991165" cy="991165"/>
        </a:xfrm>
        <a:prstGeom prst="ellipse">
          <a:avLst/>
        </a:prstGeom>
        <a:solidFill>
          <a:schemeClr val="accent4">
            <a:tint val="50000"/>
            <a:hueOff val="2639234"/>
            <a:satOff val="5700"/>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7EB0A-B8A3-46C8-8AC7-EC7BD7C43CD3}">
      <dsp:nvSpPr>
        <dsp:cNvPr id="0" name=""/>
        <dsp:cNvSpPr/>
      </dsp:nvSpPr>
      <dsp:spPr>
        <a:xfrm rot="10800000">
          <a:off x="2060208" y="3862082"/>
          <a:ext cx="7195566" cy="991165"/>
        </a:xfrm>
        <a:prstGeom prst="homePlate">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076" tIns="53340"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Cost effectiveness based prioritization</a:t>
          </a:r>
          <a:r>
            <a:rPr lang="en-US" sz="1400" kern="1200" dirty="0"/>
            <a:t>-</a:t>
          </a:r>
        </a:p>
        <a:p>
          <a:pPr marL="114300" lvl="1" indent="-114300" algn="l" defTabSz="622300">
            <a:lnSpc>
              <a:spcPct val="90000"/>
            </a:lnSpc>
            <a:spcBef>
              <a:spcPct val="0"/>
            </a:spcBef>
            <a:spcAft>
              <a:spcPct val="15000"/>
            </a:spcAft>
            <a:buChar char="•"/>
          </a:pPr>
          <a:r>
            <a:rPr lang="en-US" sz="1400" kern="1200" dirty="0"/>
            <a:t>cost of execution and validation</a:t>
          </a:r>
        </a:p>
        <a:p>
          <a:pPr marL="114300" lvl="1" indent="-114300" algn="l" defTabSz="622300">
            <a:lnSpc>
              <a:spcPct val="90000"/>
            </a:lnSpc>
            <a:spcBef>
              <a:spcPct val="0"/>
            </a:spcBef>
            <a:spcAft>
              <a:spcPct val="15000"/>
            </a:spcAft>
            <a:buChar char="•"/>
          </a:pPr>
          <a:r>
            <a:rPr lang="en-US" sz="1400" kern="1200" dirty="0"/>
            <a:t>cost of data preparation,</a:t>
          </a:r>
        </a:p>
        <a:p>
          <a:pPr marL="114300" lvl="1" indent="-114300" algn="l" defTabSz="622300">
            <a:lnSpc>
              <a:spcPct val="90000"/>
            </a:lnSpc>
            <a:spcBef>
              <a:spcPct val="0"/>
            </a:spcBef>
            <a:spcAft>
              <a:spcPct val="15000"/>
            </a:spcAft>
            <a:buChar char="•"/>
          </a:pPr>
          <a:r>
            <a:rPr lang="en-US" sz="1400" kern="1200" dirty="0"/>
            <a:t>cost of analysis and fixing the bug</a:t>
          </a:r>
        </a:p>
      </dsp:txBody>
      <dsp:txXfrm rot="10800000">
        <a:off x="2307999" y="3862082"/>
        <a:ext cx="6947775" cy="991165"/>
      </dsp:txXfrm>
    </dsp:sp>
    <dsp:sp modelId="{C32FDE9E-FAA1-4EE8-8062-2606C65463D3}">
      <dsp:nvSpPr>
        <dsp:cNvPr id="0" name=""/>
        <dsp:cNvSpPr/>
      </dsp:nvSpPr>
      <dsp:spPr>
        <a:xfrm>
          <a:off x="1564625" y="3862082"/>
          <a:ext cx="991165" cy="991165"/>
        </a:xfrm>
        <a:prstGeom prst="ellipse">
          <a:avLst/>
        </a:prstGeom>
        <a:solidFill>
          <a:schemeClr val="accent4">
            <a:tint val="50000"/>
            <a:hueOff val="3958851"/>
            <a:satOff val="8550"/>
            <a:lumOff val="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CBA42-B5E9-4F95-8824-8D5550F2FFD9}" type="datetimeFigureOut">
              <a:rPr lang="en-US" smtClean="0"/>
              <a:t>11/17/2019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02A38-EA99-4639-9843-269157270234}" type="slidenum">
              <a:rPr lang="en-US" smtClean="0"/>
              <a:t>‹#›</a:t>
            </a:fld>
            <a:endParaRPr lang="en-US" dirty="0"/>
          </a:p>
        </p:txBody>
      </p:sp>
    </p:spTree>
    <p:extLst>
      <p:ext uri="{BB962C8B-B14F-4D97-AF65-F5344CB8AC3E}">
        <p14:creationId xmlns:p14="http://schemas.microsoft.com/office/powerpoint/2010/main" val="103270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3</a:t>
            </a:fld>
            <a:endParaRPr lang="en-US" dirty="0"/>
          </a:p>
        </p:txBody>
      </p:sp>
    </p:spTree>
    <p:extLst>
      <p:ext uri="{BB962C8B-B14F-4D97-AF65-F5344CB8AC3E}">
        <p14:creationId xmlns:p14="http://schemas.microsoft.com/office/powerpoint/2010/main" val="241068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12</a:t>
            </a:fld>
            <a:endParaRPr lang="en-US" dirty="0"/>
          </a:p>
        </p:txBody>
      </p:sp>
    </p:spTree>
    <p:extLst>
      <p:ext uri="{BB962C8B-B14F-4D97-AF65-F5344CB8AC3E}">
        <p14:creationId xmlns:p14="http://schemas.microsoft.com/office/powerpoint/2010/main" val="409207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13</a:t>
            </a:fld>
            <a:endParaRPr lang="en-US" dirty="0"/>
          </a:p>
        </p:txBody>
      </p:sp>
    </p:spTree>
    <p:extLst>
      <p:ext uri="{BB962C8B-B14F-4D97-AF65-F5344CB8AC3E}">
        <p14:creationId xmlns:p14="http://schemas.microsoft.com/office/powerpoint/2010/main" val="198657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14</a:t>
            </a:fld>
            <a:endParaRPr lang="en-US" dirty="0"/>
          </a:p>
        </p:txBody>
      </p:sp>
    </p:spTree>
    <p:extLst>
      <p:ext uri="{BB962C8B-B14F-4D97-AF65-F5344CB8AC3E}">
        <p14:creationId xmlns:p14="http://schemas.microsoft.com/office/powerpoint/2010/main" val="398616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15</a:t>
            </a:fld>
            <a:endParaRPr lang="en-US" dirty="0"/>
          </a:p>
        </p:txBody>
      </p:sp>
    </p:spTree>
    <p:extLst>
      <p:ext uri="{BB962C8B-B14F-4D97-AF65-F5344CB8AC3E}">
        <p14:creationId xmlns:p14="http://schemas.microsoft.com/office/powerpoint/2010/main" val="87224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16</a:t>
            </a:fld>
            <a:endParaRPr lang="en-US" dirty="0"/>
          </a:p>
        </p:txBody>
      </p:sp>
    </p:spTree>
    <p:extLst>
      <p:ext uri="{BB962C8B-B14F-4D97-AF65-F5344CB8AC3E}">
        <p14:creationId xmlns:p14="http://schemas.microsoft.com/office/powerpoint/2010/main" val="2602923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17</a:t>
            </a:fld>
            <a:endParaRPr lang="en-US" dirty="0"/>
          </a:p>
        </p:txBody>
      </p:sp>
    </p:spTree>
    <p:extLst>
      <p:ext uri="{BB962C8B-B14F-4D97-AF65-F5344CB8AC3E}">
        <p14:creationId xmlns:p14="http://schemas.microsoft.com/office/powerpoint/2010/main" val="79224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18</a:t>
            </a:fld>
            <a:endParaRPr lang="en-US" dirty="0"/>
          </a:p>
        </p:txBody>
      </p:sp>
    </p:spTree>
    <p:extLst>
      <p:ext uri="{BB962C8B-B14F-4D97-AF65-F5344CB8AC3E}">
        <p14:creationId xmlns:p14="http://schemas.microsoft.com/office/powerpoint/2010/main" val="57580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19</a:t>
            </a:fld>
            <a:endParaRPr lang="en-US" dirty="0"/>
          </a:p>
        </p:txBody>
      </p:sp>
    </p:spTree>
    <p:extLst>
      <p:ext uri="{BB962C8B-B14F-4D97-AF65-F5344CB8AC3E}">
        <p14:creationId xmlns:p14="http://schemas.microsoft.com/office/powerpoint/2010/main" val="276931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20</a:t>
            </a:fld>
            <a:endParaRPr lang="en-US" dirty="0"/>
          </a:p>
        </p:txBody>
      </p:sp>
    </p:spTree>
    <p:extLst>
      <p:ext uri="{BB962C8B-B14F-4D97-AF65-F5344CB8AC3E}">
        <p14:creationId xmlns:p14="http://schemas.microsoft.com/office/powerpoint/2010/main" val="20330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21</a:t>
            </a:fld>
            <a:endParaRPr lang="en-US" dirty="0"/>
          </a:p>
        </p:txBody>
      </p:sp>
    </p:spTree>
    <p:extLst>
      <p:ext uri="{BB962C8B-B14F-4D97-AF65-F5344CB8AC3E}">
        <p14:creationId xmlns:p14="http://schemas.microsoft.com/office/powerpoint/2010/main" val="112734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AA4BF-3E05-1A43-9B16-52AADFC8C556}" type="slidenum">
              <a:rPr lang="en-US" smtClean="0"/>
              <a:t>4</a:t>
            </a:fld>
            <a:endParaRPr lang="en-US" dirty="0"/>
          </a:p>
        </p:txBody>
      </p:sp>
    </p:spTree>
    <p:extLst>
      <p:ext uri="{BB962C8B-B14F-4D97-AF65-F5344CB8AC3E}">
        <p14:creationId xmlns:p14="http://schemas.microsoft.com/office/powerpoint/2010/main" val="234603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22</a:t>
            </a:fld>
            <a:endParaRPr lang="en-US" dirty="0"/>
          </a:p>
        </p:txBody>
      </p:sp>
    </p:spTree>
    <p:extLst>
      <p:ext uri="{BB962C8B-B14F-4D97-AF65-F5344CB8AC3E}">
        <p14:creationId xmlns:p14="http://schemas.microsoft.com/office/powerpoint/2010/main" val="80573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23</a:t>
            </a:fld>
            <a:endParaRPr lang="en-US" dirty="0"/>
          </a:p>
        </p:txBody>
      </p:sp>
    </p:spTree>
    <p:extLst>
      <p:ext uri="{BB962C8B-B14F-4D97-AF65-F5344CB8AC3E}">
        <p14:creationId xmlns:p14="http://schemas.microsoft.com/office/powerpoint/2010/main" val="140335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2A38-EA99-4639-9843-269157270234}" type="slidenum">
              <a:rPr lang="en-US" smtClean="0"/>
              <a:t>24</a:t>
            </a:fld>
            <a:endParaRPr lang="en-US" dirty="0"/>
          </a:p>
        </p:txBody>
      </p:sp>
    </p:spTree>
    <p:extLst>
      <p:ext uri="{BB962C8B-B14F-4D97-AF65-F5344CB8AC3E}">
        <p14:creationId xmlns:p14="http://schemas.microsoft.com/office/powerpoint/2010/main" val="2893952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26</a:t>
            </a:fld>
            <a:endParaRPr lang="en-US" dirty="0"/>
          </a:p>
        </p:txBody>
      </p:sp>
    </p:spTree>
    <p:extLst>
      <p:ext uri="{BB962C8B-B14F-4D97-AF65-F5344CB8AC3E}">
        <p14:creationId xmlns:p14="http://schemas.microsoft.com/office/powerpoint/2010/main" val="392291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AA4BF-3E05-1A43-9B16-52AADFC8C556}" type="slidenum">
              <a:rPr lang="en-US" smtClean="0"/>
              <a:t>5</a:t>
            </a:fld>
            <a:endParaRPr lang="en-US" dirty="0"/>
          </a:p>
        </p:txBody>
      </p:sp>
    </p:spTree>
    <p:extLst>
      <p:ext uri="{BB962C8B-B14F-4D97-AF65-F5344CB8AC3E}">
        <p14:creationId xmlns:p14="http://schemas.microsoft.com/office/powerpoint/2010/main" val="234603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6</a:t>
            </a:fld>
            <a:endParaRPr lang="en-US" dirty="0"/>
          </a:p>
        </p:txBody>
      </p:sp>
    </p:spTree>
    <p:extLst>
      <p:ext uri="{BB962C8B-B14F-4D97-AF65-F5344CB8AC3E}">
        <p14:creationId xmlns:p14="http://schemas.microsoft.com/office/powerpoint/2010/main" val="113675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7</a:t>
            </a:fld>
            <a:endParaRPr lang="en-US" dirty="0"/>
          </a:p>
        </p:txBody>
      </p:sp>
    </p:spTree>
    <p:extLst>
      <p:ext uri="{BB962C8B-B14F-4D97-AF65-F5344CB8AC3E}">
        <p14:creationId xmlns:p14="http://schemas.microsoft.com/office/powerpoint/2010/main" val="83102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8</a:t>
            </a:fld>
            <a:endParaRPr lang="en-US" dirty="0"/>
          </a:p>
        </p:txBody>
      </p:sp>
    </p:spTree>
    <p:extLst>
      <p:ext uri="{BB962C8B-B14F-4D97-AF65-F5344CB8AC3E}">
        <p14:creationId xmlns:p14="http://schemas.microsoft.com/office/powerpoint/2010/main" val="34287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9</a:t>
            </a:fld>
            <a:endParaRPr lang="en-US" dirty="0"/>
          </a:p>
        </p:txBody>
      </p:sp>
    </p:spTree>
    <p:extLst>
      <p:ext uri="{BB962C8B-B14F-4D97-AF65-F5344CB8AC3E}">
        <p14:creationId xmlns:p14="http://schemas.microsoft.com/office/powerpoint/2010/main" val="230771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10</a:t>
            </a:fld>
            <a:endParaRPr lang="en-US" dirty="0"/>
          </a:p>
        </p:txBody>
      </p:sp>
    </p:spTree>
    <p:extLst>
      <p:ext uri="{BB962C8B-B14F-4D97-AF65-F5344CB8AC3E}">
        <p14:creationId xmlns:p14="http://schemas.microsoft.com/office/powerpoint/2010/main" val="24672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02A38-EA99-4639-9843-269157270234}" type="slidenum">
              <a:rPr lang="en-US" smtClean="0"/>
              <a:t>11</a:t>
            </a:fld>
            <a:endParaRPr lang="en-US" dirty="0"/>
          </a:p>
        </p:txBody>
      </p:sp>
    </p:spTree>
    <p:extLst>
      <p:ext uri="{BB962C8B-B14F-4D97-AF65-F5344CB8AC3E}">
        <p14:creationId xmlns:p14="http://schemas.microsoft.com/office/powerpoint/2010/main" val="248581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69A5-441E-40B6-A848-927503AE7DB2}"/>
              </a:ext>
            </a:extLst>
          </p:cNvPr>
          <p:cNvSpPr>
            <a:spLocks noGrp="1"/>
          </p:cNvSpPr>
          <p:nvPr>
            <p:ph type="ctrTitle"/>
          </p:nvPr>
        </p:nvSpPr>
        <p:spPr>
          <a:xfrm>
            <a:off x="1371600" y="1605557"/>
            <a:ext cx="9448800" cy="2369544"/>
          </a:xfrm>
        </p:spPr>
        <p:txBody>
          <a:bodyPr>
            <a:normAutofit fontScale="90000"/>
          </a:bodyPr>
          <a:lstStyle/>
          <a:p>
            <a:r>
              <a:rPr lang="en-US" sz="4000" b="1" dirty="0"/>
              <a:t>Regression Testing – Scenario Identification, Prioritization and Optimization</a:t>
            </a:r>
            <a:br>
              <a:rPr lang="en-US" dirty="0"/>
            </a:br>
            <a:endParaRPr lang="en-US" dirty="0"/>
          </a:p>
        </p:txBody>
      </p:sp>
      <p:sp>
        <p:nvSpPr>
          <p:cNvPr id="3" name="Subtitle 2">
            <a:extLst>
              <a:ext uri="{FF2B5EF4-FFF2-40B4-BE49-F238E27FC236}">
                <a16:creationId xmlns:a16="http://schemas.microsoft.com/office/drawing/2014/main" id="{8069E155-18F3-45E0-B693-78355F260212}"/>
              </a:ext>
            </a:extLst>
          </p:cNvPr>
          <p:cNvSpPr>
            <a:spLocks noGrp="1"/>
          </p:cNvSpPr>
          <p:nvPr>
            <p:ph type="subTitle" idx="1"/>
          </p:nvPr>
        </p:nvSpPr>
        <p:spPr>
          <a:xfrm>
            <a:off x="2939143" y="3646714"/>
            <a:ext cx="10343322" cy="1416877"/>
          </a:xfrm>
        </p:spPr>
        <p:txBody>
          <a:bodyPr>
            <a:normAutofit fontScale="32500" lnSpcReduction="20000"/>
          </a:bodyPr>
          <a:lstStyle/>
          <a:p>
            <a:r>
              <a:rPr lang="en-US" sz="7200" b="1" dirty="0"/>
              <a:t>		Presented by: Bindhya Sathyapal</a:t>
            </a:r>
            <a:endParaRPr lang="en-US" sz="7200" dirty="0"/>
          </a:p>
          <a:p>
            <a:r>
              <a:rPr lang="en-US" sz="7200" b="1" dirty="0"/>
              <a:t>                                Quality Assurance Lead - eCommerce</a:t>
            </a:r>
            <a:endParaRPr lang="en-US" sz="7200" dirty="0"/>
          </a:p>
          <a:p>
            <a:r>
              <a:rPr lang="en-US" sz="7200" b="1" dirty="0"/>
              <a:t>                   	 		  W.W.Grainger Inc.</a:t>
            </a:r>
            <a:endParaRPr lang="en-US" sz="7200" dirty="0"/>
          </a:p>
          <a:p>
            <a:endParaRPr lang="en-US" dirty="0"/>
          </a:p>
        </p:txBody>
      </p:sp>
    </p:spTree>
    <p:extLst>
      <p:ext uri="{BB962C8B-B14F-4D97-AF65-F5344CB8AC3E}">
        <p14:creationId xmlns:p14="http://schemas.microsoft.com/office/powerpoint/2010/main" val="1011972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590D-CD94-4E09-A77D-F28C2F7478A9}"/>
              </a:ext>
            </a:extLst>
          </p:cNvPr>
          <p:cNvSpPr>
            <a:spLocks noGrp="1"/>
          </p:cNvSpPr>
          <p:nvPr>
            <p:ph type="title"/>
          </p:nvPr>
        </p:nvSpPr>
        <p:spPr/>
        <p:txBody>
          <a:bodyPr>
            <a:normAutofit fontScale="90000"/>
          </a:bodyPr>
          <a:lstStyle/>
          <a:p>
            <a:r>
              <a:rPr lang="en-US" dirty="0"/>
              <a:t>            </a:t>
            </a:r>
            <a:r>
              <a:rPr lang="en-US" b="1" dirty="0"/>
              <a:t>Prioritization of regression test cases </a:t>
            </a:r>
            <a:r>
              <a:rPr lang="en-US" b="1" dirty="0">
                <a:solidFill>
                  <a:srgbClr val="FF0000"/>
                </a:solidFill>
              </a:rPr>
              <a:t>(Contd.)</a:t>
            </a:r>
            <a:br>
              <a:rPr lang="en-US" dirty="0"/>
            </a:br>
            <a:endParaRPr lang="en-US" dirty="0"/>
          </a:p>
        </p:txBody>
      </p:sp>
      <p:sp>
        <p:nvSpPr>
          <p:cNvPr id="3" name="Content Placeholder 2">
            <a:extLst>
              <a:ext uri="{FF2B5EF4-FFF2-40B4-BE49-F238E27FC236}">
                <a16:creationId xmlns:a16="http://schemas.microsoft.com/office/drawing/2014/main" id="{BACCFFF8-86C7-4B13-8B78-C4644A427A6E}"/>
              </a:ext>
            </a:extLst>
          </p:cNvPr>
          <p:cNvSpPr>
            <a:spLocks noGrp="1"/>
          </p:cNvSpPr>
          <p:nvPr>
            <p:ph idx="1"/>
          </p:nvPr>
        </p:nvSpPr>
        <p:spPr>
          <a:xfrm>
            <a:off x="685800" y="1799770"/>
            <a:ext cx="10820400" cy="4702629"/>
          </a:xfrm>
        </p:spPr>
        <p:txBody>
          <a:bodyPr>
            <a:normAutofit fontScale="92500" lnSpcReduction="20000"/>
          </a:bodyPr>
          <a:lstStyle/>
          <a:p>
            <a:r>
              <a:rPr lang="en-US" b="1" dirty="0"/>
              <a:t>Priority Levels:</a:t>
            </a:r>
          </a:p>
          <a:p>
            <a:r>
              <a:rPr lang="en-US" b="1" dirty="0">
                <a:solidFill>
                  <a:srgbClr val="FF0000"/>
                </a:solidFill>
              </a:rPr>
              <a:t>HIGH</a:t>
            </a:r>
          </a:p>
          <a:p>
            <a:r>
              <a:rPr lang="en-US" b="1" dirty="0">
                <a:solidFill>
                  <a:srgbClr val="FFC000"/>
                </a:solidFill>
              </a:rPr>
              <a:t>MEDIUM</a:t>
            </a:r>
          </a:p>
          <a:p>
            <a:r>
              <a:rPr lang="en-US" b="1" dirty="0">
                <a:solidFill>
                  <a:srgbClr val="FFFF00"/>
                </a:solidFill>
              </a:rPr>
              <a:t>LOW</a:t>
            </a:r>
          </a:p>
          <a:p>
            <a:pPr marL="0" indent="0">
              <a:buNone/>
            </a:pPr>
            <a:endParaRPr lang="en-US" dirty="0"/>
          </a:p>
          <a:p>
            <a:pPr marL="0" indent="0">
              <a:buNone/>
            </a:pPr>
            <a:r>
              <a:rPr lang="en-US" dirty="0"/>
              <a:t>  Execution in order of priority allows early detection and fix of critical issues</a:t>
            </a:r>
          </a:p>
          <a:p>
            <a:pPr marL="0" indent="0">
              <a:buNone/>
            </a:pPr>
            <a:endParaRPr lang="en-US" dirty="0"/>
          </a:p>
          <a:p>
            <a:r>
              <a:rPr lang="en-US" b="1" dirty="0"/>
              <a:t>Regression Levels :</a:t>
            </a:r>
          </a:p>
          <a:p>
            <a:pPr lvl="1"/>
            <a:r>
              <a:rPr lang="en-US" b="1" dirty="0">
                <a:solidFill>
                  <a:srgbClr val="00B050"/>
                </a:solidFill>
              </a:rPr>
              <a:t>Core test cases-</a:t>
            </a:r>
          </a:p>
          <a:p>
            <a:pPr lvl="2"/>
            <a:r>
              <a:rPr lang="en-US" dirty="0"/>
              <a:t>executed every regression cycle, no matter what changes were applied to the system</a:t>
            </a:r>
          </a:p>
          <a:p>
            <a:pPr lvl="1"/>
            <a:r>
              <a:rPr lang="en-US" b="1" dirty="0">
                <a:solidFill>
                  <a:schemeClr val="accent2">
                    <a:lumMod val="60000"/>
                    <a:lumOff val="40000"/>
                  </a:schemeClr>
                </a:solidFill>
              </a:rPr>
              <a:t>Conditional test cases- </a:t>
            </a:r>
          </a:p>
          <a:p>
            <a:pPr lvl="2"/>
            <a:r>
              <a:rPr lang="en-US" dirty="0"/>
              <a:t>not run every single regression cycle</a:t>
            </a:r>
          </a:p>
          <a:p>
            <a:pPr lvl="2"/>
            <a:r>
              <a:rPr lang="en-US" dirty="0"/>
              <a:t>only pulled in for run if a particular module or feature is impacted</a:t>
            </a:r>
          </a:p>
          <a:p>
            <a:pPr marL="914400" lvl="2" indent="0">
              <a:buNone/>
            </a:pPr>
            <a:endParaRPr lang="en-US" dirty="0"/>
          </a:p>
          <a:p>
            <a:pPr marL="0" lvl="2" indent="0">
              <a:spcBef>
                <a:spcPts val="1000"/>
              </a:spcBef>
              <a:buNone/>
            </a:pPr>
            <a:r>
              <a:rPr lang="en-US" sz="2200" dirty="0"/>
              <a:t>This categorization helps minimize the cost of regression test execution</a:t>
            </a:r>
          </a:p>
          <a:p>
            <a:endParaRPr lang="en-US" dirty="0"/>
          </a:p>
        </p:txBody>
      </p:sp>
    </p:spTree>
    <p:extLst>
      <p:ext uri="{BB962C8B-B14F-4D97-AF65-F5344CB8AC3E}">
        <p14:creationId xmlns:p14="http://schemas.microsoft.com/office/powerpoint/2010/main" val="2421033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a:t>
            </a:r>
          </a:p>
        </p:txBody>
      </p:sp>
      <p:pic>
        <p:nvPicPr>
          <p:cNvPr id="2052" name="Picture 4" descr="Image result for bright idea emojis">
            <a:extLst>
              <a:ext uri="{FF2B5EF4-FFF2-40B4-BE49-F238E27FC236}">
                <a16:creationId xmlns:a16="http://schemas.microsoft.com/office/drawing/2014/main" id="{AAA1AC09-8C1E-4130-9321-519FEFDB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471" y="1819171"/>
            <a:ext cx="4434114" cy="4434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4B83F6-A9CC-4E2F-9DC7-C4957C31093B}"/>
              </a:ext>
            </a:extLst>
          </p:cNvPr>
          <p:cNvSpPr txBox="1"/>
          <p:nvPr/>
        </p:nvSpPr>
        <p:spPr>
          <a:xfrm>
            <a:off x="1233713" y="2264228"/>
            <a:ext cx="5442857" cy="523220"/>
          </a:xfrm>
          <a:prstGeom prst="rect">
            <a:avLst/>
          </a:prstGeom>
          <a:noFill/>
        </p:spPr>
        <p:txBody>
          <a:bodyPr wrap="square" rtlCol="0">
            <a:spAutoFit/>
          </a:bodyPr>
          <a:lstStyle/>
          <a:p>
            <a:r>
              <a:rPr lang="en-US" sz="2800" dirty="0"/>
              <a:t>Let’s reflect and share…</a:t>
            </a:r>
          </a:p>
        </p:txBody>
      </p:sp>
      <p:sp>
        <p:nvSpPr>
          <p:cNvPr id="7" name="Title 1">
            <a:extLst>
              <a:ext uri="{FF2B5EF4-FFF2-40B4-BE49-F238E27FC236}">
                <a16:creationId xmlns:a16="http://schemas.microsoft.com/office/drawing/2014/main" id="{1873ACEA-7966-4CE7-BD11-8B58D099EE37}"/>
              </a:ext>
            </a:extLst>
          </p:cNvPr>
          <p:cNvSpPr txBox="1">
            <a:spLocks/>
          </p:cNvSpPr>
          <p:nvPr/>
        </p:nvSpPr>
        <p:spPr>
          <a:xfrm>
            <a:off x="2982686" y="530437"/>
            <a:ext cx="8610600" cy="1293028"/>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            </a:t>
            </a:r>
            <a:r>
              <a:rPr lang="en-US" b="1" dirty="0"/>
              <a:t>Prioritization of regression test cases</a:t>
            </a:r>
            <a:br>
              <a:rPr lang="en-US" dirty="0"/>
            </a:br>
            <a:endParaRPr lang="en-US" dirty="0"/>
          </a:p>
        </p:txBody>
      </p:sp>
    </p:spTree>
    <p:extLst>
      <p:ext uri="{BB962C8B-B14F-4D97-AF65-F5344CB8AC3E}">
        <p14:creationId xmlns:p14="http://schemas.microsoft.com/office/powerpoint/2010/main" val="4143577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89F3-11FA-4885-8587-947165C33378}"/>
              </a:ext>
            </a:extLst>
          </p:cNvPr>
          <p:cNvSpPr>
            <a:spLocks noGrp="1"/>
          </p:cNvSpPr>
          <p:nvPr>
            <p:ph type="title"/>
          </p:nvPr>
        </p:nvSpPr>
        <p:spPr/>
        <p:txBody>
          <a:bodyPr>
            <a:normAutofit fontScale="90000"/>
          </a:bodyPr>
          <a:lstStyle/>
          <a:p>
            <a:r>
              <a:rPr lang="en-US" b="1" dirty="0"/>
              <a:t>Automation of regression tests</a:t>
            </a:r>
            <a:br>
              <a:rPr lang="en-US" dirty="0"/>
            </a:br>
            <a:endParaRPr lang="en-US" dirty="0"/>
          </a:p>
        </p:txBody>
      </p:sp>
      <p:sp>
        <p:nvSpPr>
          <p:cNvPr id="4" name="Text Placeholder 3">
            <a:extLst>
              <a:ext uri="{FF2B5EF4-FFF2-40B4-BE49-F238E27FC236}">
                <a16:creationId xmlns:a16="http://schemas.microsoft.com/office/drawing/2014/main" id="{6FA41A98-6E57-46A7-AF62-A811FD549AD6}"/>
              </a:ext>
            </a:extLst>
          </p:cNvPr>
          <p:cNvSpPr>
            <a:spLocks noGrp="1"/>
          </p:cNvSpPr>
          <p:nvPr>
            <p:ph type="body" idx="1"/>
          </p:nvPr>
        </p:nvSpPr>
        <p:spPr>
          <a:xfrm>
            <a:off x="685800" y="1645444"/>
            <a:ext cx="5079991" cy="823912"/>
          </a:xfrm>
        </p:spPr>
        <p:txBody>
          <a:bodyPr>
            <a:normAutofit/>
          </a:bodyPr>
          <a:lstStyle/>
          <a:p>
            <a:r>
              <a:rPr lang="en-US" dirty="0"/>
              <a:t>Scope of Automation</a:t>
            </a:r>
          </a:p>
        </p:txBody>
      </p:sp>
      <p:sp>
        <p:nvSpPr>
          <p:cNvPr id="5" name="Content Placeholder 4">
            <a:extLst>
              <a:ext uri="{FF2B5EF4-FFF2-40B4-BE49-F238E27FC236}">
                <a16:creationId xmlns:a16="http://schemas.microsoft.com/office/drawing/2014/main" id="{944AC639-DDE9-4387-B441-1F18D29636EF}"/>
              </a:ext>
            </a:extLst>
          </p:cNvPr>
          <p:cNvSpPr>
            <a:spLocks noGrp="1"/>
          </p:cNvSpPr>
          <p:nvPr>
            <p:ph sz="half" idx="2"/>
          </p:nvPr>
        </p:nvSpPr>
        <p:spPr>
          <a:xfrm>
            <a:off x="685800" y="2830286"/>
            <a:ext cx="5410200" cy="3741964"/>
          </a:xfrm>
        </p:spPr>
        <p:txBody>
          <a:bodyPr>
            <a:normAutofit fontScale="62500" lnSpcReduction="20000"/>
          </a:bodyPr>
          <a:lstStyle/>
          <a:p>
            <a:r>
              <a:rPr lang="en-US" sz="2600" b="1" dirty="0">
                <a:solidFill>
                  <a:srgbClr val="0070C0"/>
                </a:solidFill>
              </a:rPr>
              <a:t>IN SCOPE:</a:t>
            </a:r>
          </a:p>
          <a:p>
            <a:r>
              <a:rPr lang="en-US" sz="2600" dirty="0"/>
              <a:t>Test cases that remain reusable for years to come</a:t>
            </a:r>
          </a:p>
          <a:p>
            <a:r>
              <a:rPr lang="en-US" sz="2600" dirty="0"/>
              <a:t>Stable functionalities </a:t>
            </a:r>
          </a:p>
          <a:p>
            <a:r>
              <a:rPr lang="en-US" sz="2600" dirty="0"/>
              <a:t>Test cases that constantly pass </a:t>
            </a:r>
          </a:p>
          <a:p>
            <a:endParaRPr lang="en-US" sz="2600" dirty="0"/>
          </a:p>
          <a:p>
            <a:endParaRPr lang="en-US" sz="2600" dirty="0"/>
          </a:p>
          <a:p>
            <a:r>
              <a:rPr lang="en-US" sz="2600" b="1" dirty="0">
                <a:solidFill>
                  <a:srgbClr val="0070C0"/>
                </a:solidFill>
              </a:rPr>
              <a:t>OUT OF SCOPE:</a:t>
            </a:r>
          </a:p>
          <a:p>
            <a:r>
              <a:rPr lang="en-US" sz="2600" dirty="0"/>
              <a:t>End-to-End test cases that has time lags and lots of systems data passes through</a:t>
            </a:r>
          </a:p>
          <a:p>
            <a:r>
              <a:rPr lang="en-US" sz="2600" dirty="0"/>
              <a:t>Heavy dependency on newly created data on every run</a:t>
            </a:r>
          </a:p>
          <a:p>
            <a:r>
              <a:rPr lang="en-US" sz="2600" dirty="0"/>
              <a:t>Functionality that constantly undergoes change </a:t>
            </a:r>
          </a:p>
          <a:p>
            <a:pPr marL="0" indent="0">
              <a:buNone/>
            </a:pPr>
            <a:endParaRPr lang="en-US" dirty="0"/>
          </a:p>
        </p:txBody>
      </p:sp>
      <p:sp>
        <p:nvSpPr>
          <p:cNvPr id="6" name="Text Placeholder 5">
            <a:extLst>
              <a:ext uri="{FF2B5EF4-FFF2-40B4-BE49-F238E27FC236}">
                <a16:creationId xmlns:a16="http://schemas.microsoft.com/office/drawing/2014/main" id="{CB29E19D-39BA-4F37-8100-1125F80AB5E5}"/>
              </a:ext>
            </a:extLst>
          </p:cNvPr>
          <p:cNvSpPr>
            <a:spLocks noGrp="1"/>
          </p:cNvSpPr>
          <p:nvPr>
            <p:ph type="body" sz="quarter" idx="3"/>
          </p:nvPr>
        </p:nvSpPr>
        <p:spPr>
          <a:xfrm>
            <a:off x="6477000" y="1645444"/>
            <a:ext cx="5105400" cy="823912"/>
          </a:xfrm>
        </p:spPr>
        <p:txBody>
          <a:bodyPr>
            <a:normAutofit/>
          </a:bodyPr>
          <a:lstStyle/>
          <a:p>
            <a:r>
              <a:rPr lang="en-US" dirty="0"/>
              <a:t>Pros and Cons</a:t>
            </a:r>
          </a:p>
        </p:txBody>
      </p:sp>
      <p:sp>
        <p:nvSpPr>
          <p:cNvPr id="7" name="Content Placeholder 6">
            <a:extLst>
              <a:ext uri="{FF2B5EF4-FFF2-40B4-BE49-F238E27FC236}">
                <a16:creationId xmlns:a16="http://schemas.microsoft.com/office/drawing/2014/main" id="{5E076F56-B749-4175-A696-287C1FCD4860}"/>
              </a:ext>
            </a:extLst>
          </p:cNvPr>
          <p:cNvSpPr>
            <a:spLocks noGrp="1"/>
          </p:cNvSpPr>
          <p:nvPr>
            <p:ph sz="quarter" idx="4"/>
          </p:nvPr>
        </p:nvSpPr>
        <p:spPr>
          <a:xfrm>
            <a:off x="6172199" y="2830286"/>
            <a:ext cx="5671457" cy="3741964"/>
          </a:xfrm>
        </p:spPr>
        <p:txBody>
          <a:bodyPr>
            <a:normAutofit fontScale="62500" lnSpcReduction="20000"/>
          </a:bodyPr>
          <a:lstStyle/>
          <a:p>
            <a:r>
              <a:rPr lang="en-US" sz="2600" b="1" dirty="0">
                <a:solidFill>
                  <a:srgbClr val="0070C0"/>
                </a:solidFill>
              </a:rPr>
              <a:t>PROS:</a:t>
            </a:r>
          </a:p>
          <a:p>
            <a:pPr lvl="1"/>
            <a:r>
              <a:rPr lang="en-US" sz="2600" dirty="0"/>
              <a:t>Speeds up test execution</a:t>
            </a:r>
          </a:p>
          <a:p>
            <a:pPr lvl="1"/>
            <a:r>
              <a:rPr lang="en-US" sz="2600" dirty="0"/>
              <a:t>Increases browser coverage </a:t>
            </a:r>
          </a:p>
          <a:p>
            <a:pPr lvl="1"/>
            <a:r>
              <a:rPr lang="en-US" sz="2600" dirty="0"/>
              <a:t>Reduces cost for manual labor</a:t>
            </a:r>
          </a:p>
          <a:p>
            <a:pPr lvl="1"/>
            <a:r>
              <a:rPr lang="en-US" sz="2600" dirty="0"/>
              <a:t>Repeatable, reusable and reliable </a:t>
            </a:r>
          </a:p>
          <a:p>
            <a:endParaRPr lang="en-US" sz="2600" dirty="0"/>
          </a:p>
          <a:p>
            <a:endParaRPr lang="en-US" sz="2600" b="1" dirty="0"/>
          </a:p>
          <a:p>
            <a:r>
              <a:rPr lang="en-US" sz="2600" b="1" dirty="0">
                <a:solidFill>
                  <a:srgbClr val="0070C0"/>
                </a:solidFill>
              </a:rPr>
              <a:t>CONS:</a:t>
            </a:r>
          </a:p>
          <a:p>
            <a:pPr lvl="1"/>
            <a:endParaRPr lang="en-US" sz="2400" dirty="0"/>
          </a:p>
          <a:p>
            <a:pPr lvl="1"/>
            <a:r>
              <a:rPr lang="en-US" sz="2400" dirty="0"/>
              <a:t>False failures and complex analysis/debugging</a:t>
            </a:r>
          </a:p>
          <a:p>
            <a:pPr lvl="1"/>
            <a:r>
              <a:rPr lang="en-US" sz="2400" dirty="0"/>
              <a:t>Significant time for initial development and script maintenance</a:t>
            </a:r>
          </a:p>
          <a:p>
            <a:pPr lvl="1" fontAlgn="base"/>
            <a:r>
              <a:rPr lang="en-US" sz="2400" dirty="0"/>
              <a:t>Requires a higher skill level of team members</a:t>
            </a:r>
          </a:p>
          <a:p>
            <a:pPr lvl="1" fontAlgn="base"/>
            <a:r>
              <a:rPr lang="en-US" sz="2400" dirty="0"/>
              <a:t>Increase tool needs (test runners, frameworks, etc.)</a:t>
            </a:r>
          </a:p>
          <a:p>
            <a:pPr lvl="1"/>
            <a:endParaRPr lang="en-US" sz="2400" dirty="0"/>
          </a:p>
          <a:p>
            <a:endParaRPr lang="en-US" sz="2600" dirty="0"/>
          </a:p>
          <a:p>
            <a:endParaRPr lang="en-US" sz="1600" dirty="0"/>
          </a:p>
        </p:txBody>
      </p:sp>
    </p:spTree>
    <p:extLst>
      <p:ext uri="{BB962C8B-B14F-4D97-AF65-F5344CB8AC3E}">
        <p14:creationId xmlns:p14="http://schemas.microsoft.com/office/powerpoint/2010/main" val="3624608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a:t>
            </a:r>
          </a:p>
        </p:txBody>
      </p:sp>
      <p:sp>
        <p:nvSpPr>
          <p:cNvPr id="5" name="TextBox 4">
            <a:extLst>
              <a:ext uri="{FF2B5EF4-FFF2-40B4-BE49-F238E27FC236}">
                <a16:creationId xmlns:a16="http://schemas.microsoft.com/office/drawing/2014/main" id="{CE4B83F6-A9CC-4E2F-9DC7-C4957C31093B}"/>
              </a:ext>
            </a:extLst>
          </p:cNvPr>
          <p:cNvSpPr txBox="1"/>
          <p:nvPr/>
        </p:nvSpPr>
        <p:spPr>
          <a:xfrm>
            <a:off x="1233713" y="2264228"/>
            <a:ext cx="5442857" cy="523220"/>
          </a:xfrm>
          <a:prstGeom prst="rect">
            <a:avLst/>
          </a:prstGeom>
          <a:noFill/>
        </p:spPr>
        <p:txBody>
          <a:bodyPr wrap="square" rtlCol="0">
            <a:spAutoFit/>
          </a:bodyPr>
          <a:lstStyle/>
          <a:p>
            <a:r>
              <a:rPr lang="en-US" sz="2800" dirty="0"/>
              <a:t>Let’s reflect and share…</a:t>
            </a:r>
          </a:p>
        </p:txBody>
      </p:sp>
      <p:sp>
        <p:nvSpPr>
          <p:cNvPr id="6" name="Title 1">
            <a:extLst>
              <a:ext uri="{FF2B5EF4-FFF2-40B4-BE49-F238E27FC236}">
                <a16:creationId xmlns:a16="http://schemas.microsoft.com/office/drawing/2014/main" id="{5F3C6D3C-98EB-4B6C-A8B3-118929684189}"/>
              </a:ext>
            </a:extLst>
          </p:cNvPr>
          <p:cNvSpPr txBox="1">
            <a:spLocks/>
          </p:cNvSpPr>
          <p:nvPr/>
        </p:nvSpPr>
        <p:spPr>
          <a:xfrm>
            <a:off x="2895600" y="557546"/>
            <a:ext cx="8610600" cy="1295400"/>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t>Automation of regression tests</a:t>
            </a:r>
            <a:br>
              <a:rPr lang="en-US" dirty="0"/>
            </a:br>
            <a:endParaRPr lang="en-US" dirty="0"/>
          </a:p>
        </p:txBody>
      </p:sp>
      <p:pic>
        <p:nvPicPr>
          <p:cNvPr id="7170" name="Picture 2" descr="Related image">
            <a:extLst>
              <a:ext uri="{FF2B5EF4-FFF2-40B4-BE49-F238E27FC236}">
                <a16:creationId xmlns:a16="http://schemas.microsoft.com/office/drawing/2014/main" id="{0AD6253F-810C-44C4-BE5F-0D3117FF3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369" y="1470908"/>
            <a:ext cx="3749346" cy="519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4289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B846-43AC-42EC-AB70-3E800F3F178D}"/>
              </a:ext>
            </a:extLst>
          </p:cNvPr>
          <p:cNvSpPr>
            <a:spLocks noGrp="1"/>
          </p:cNvSpPr>
          <p:nvPr>
            <p:ph type="title"/>
          </p:nvPr>
        </p:nvSpPr>
        <p:spPr/>
        <p:txBody>
          <a:bodyPr>
            <a:normAutofit fontScale="90000"/>
          </a:bodyPr>
          <a:lstStyle/>
          <a:p>
            <a:r>
              <a:rPr lang="en-US" b="1" dirty="0"/>
              <a:t>Ongoing Maintenance and Regression suite Optimization</a:t>
            </a:r>
            <a:br>
              <a:rPr lang="en-US" dirty="0"/>
            </a:br>
            <a:endParaRPr lang="en-US" dirty="0"/>
          </a:p>
        </p:txBody>
      </p:sp>
      <p:sp>
        <p:nvSpPr>
          <p:cNvPr id="7" name="Content Placeholder 6">
            <a:extLst>
              <a:ext uri="{FF2B5EF4-FFF2-40B4-BE49-F238E27FC236}">
                <a16:creationId xmlns:a16="http://schemas.microsoft.com/office/drawing/2014/main" id="{6BF76E08-395C-481F-BA0E-8FC5FD21B445}"/>
              </a:ext>
            </a:extLst>
          </p:cNvPr>
          <p:cNvSpPr>
            <a:spLocks noGrp="1"/>
          </p:cNvSpPr>
          <p:nvPr>
            <p:ph idx="1"/>
          </p:nvPr>
        </p:nvSpPr>
        <p:spPr/>
        <p:txBody>
          <a:bodyPr>
            <a:normAutofit/>
          </a:bodyPr>
          <a:lstStyle/>
          <a:p>
            <a:r>
              <a:rPr lang="en-US" b="1" dirty="0"/>
              <a:t>Using </a:t>
            </a:r>
            <a:r>
              <a:rPr lang="en-US" b="1" dirty="0">
                <a:solidFill>
                  <a:schemeClr val="accent6">
                    <a:lumMod val="75000"/>
                  </a:schemeClr>
                </a:solidFill>
              </a:rPr>
              <a:t>CRUDE</a:t>
            </a:r>
            <a:r>
              <a:rPr lang="en-US" b="1" dirty="0"/>
              <a:t> method to minimize test suite while achieving maximum test coverage:</a:t>
            </a:r>
          </a:p>
          <a:p>
            <a:pPr marL="457200" lvl="1" indent="0">
              <a:buNone/>
            </a:pPr>
            <a:endParaRPr lang="en-US" b="1" dirty="0"/>
          </a:p>
          <a:p>
            <a:pPr>
              <a:buFont typeface="Wingdings" panose="05000000000000000000" pitchFamily="2" charset="2"/>
              <a:buChar char="ü"/>
            </a:pPr>
            <a:r>
              <a:rPr lang="en-US" sz="2800" b="1" dirty="0">
                <a:solidFill>
                  <a:schemeClr val="accent6">
                    <a:lumMod val="75000"/>
                  </a:schemeClr>
                </a:solidFill>
              </a:rPr>
              <a:t>C</a:t>
            </a:r>
            <a:r>
              <a:rPr lang="en-US" dirty="0"/>
              <a:t>onsolidation of test cases</a:t>
            </a:r>
          </a:p>
          <a:p>
            <a:pPr>
              <a:buFont typeface="Wingdings" panose="05000000000000000000" pitchFamily="2" charset="2"/>
              <a:buChar char="ü"/>
            </a:pPr>
            <a:r>
              <a:rPr lang="en-US" sz="2800" b="1" dirty="0">
                <a:solidFill>
                  <a:schemeClr val="accent6">
                    <a:lumMod val="75000"/>
                  </a:schemeClr>
                </a:solidFill>
              </a:rPr>
              <a:t>R</a:t>
            </a:r>
            <a:r>
              <a:rPr lang="en-US" dirty="0"/>
              <a:t>eprioritization with business owners </a:t>
            </a:r>
          </a:p>
          <a:p>
            <a:pPr>
              <a:buFont typeface="Wingdings" panose="05000000000000000000" pitchFamily="2" charset="2"/>
              <a:buChar char="ü"/>
            </a:pPr>
            <a:r>
              <a:rPr lang="en-US" sz="2800" b="1" dirty="0">
                <a:solidFill>
                  <a:schemeClr val="accent6">
                    <a:lumMod val="75000"/>
                  </a:schemeClr>
                </a:solidFill>
              </a:rPr>
              <a:t>U</a:t>
            </a:r>
            <a:r>
              <a:rPr lang="en-US" dirty="0"/>
              <a:t>pdating of test cases based on new or modified requirements</a:t>
            </a:r>
          </a:p>
          <a:p>
            <a:pPr>
              <a:buFont typeface="Wingdings" panose="05000000000000000000" pitchFamily="2" charset="2"/>
              <a:buChar char="ü"/>
            </a:pPr>
            <a:r>
              <a:rPr lang="en-US" sz="2800" b="1" dirty="0">
                <a:solidFill>
                  <a:schemeClr val="accent6">
                    <a:lumMod val="75000"/>
                  </a:schemeClr>
                </a:solidFill>
              </a:rPr>
              <a:t>D</a:t>
            </a:r>
            <a:r>
              <a:rPr lang="en-US" dirty="0"/>
              <a:t>eletion of obsolete test cases </a:t>
            </a:r>
          </a:p>
          <a:p>
            <a:pPr lvl="0">
              <a:buFont typeface="Wingdings" panose="05000000000000000000" pitchFamily="2" charset="2"/>
              <a:buChar char="ü"/>
            </a:pPr>
            <a:r>
              <a:rPr lang="en-US" sz="2800" b="1" dirty="0">
                <a:solidFill>
                  <a:schemeClr val="accent6">
                    <a:lumMod val="75000"/>
                  </a:schemeClr>
                </a:solidFill>
              </a:rPr>
              <a:t>E</a:t>
            </a:r>
            <a:r>
              <a:rPr lang="en-US" dirty="0"/>
              <a:t>limination of redundant test cases </a:t>
            </a:r>
          </a:p>
          <a:p>
            <a:pPr lvl="0">
              <a:buFont typeface="Wingdings" panose="05000000000000000000" pitchFamily="2" charset="2"/>
              <a:buChar char="ü"/>
            </a:pPr>
            <a:endParaRPr lang="en-US" dirty="0"/>
          </a:p>
          <a:p>
            <a:pPr marL="0" lvl="0" indent="0">
              <a:buNone/>
            </a:pPr>
            <a:endParaRPr lang="en-US" dirty="0"/>
          </a:p>
        </p:txBody>
      </p:sp>
    </p:spTree>
    <p:extLst>
      <p:ext uri="{BB962C8B-B14F-4D97-AF65-F5344CB8AC3E}">
        <p14:creationId xmlns:p14="http://schemas.microsoft.com/office/powerpoint/2010/main" val="310189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a:t>
            </a:r>
          </a:p>
        </p:txBody>
      </p:sp>
      <p:sp>
        <p:nvSpPr>
          <p:cNvPr id="5" name="TextBox 4">
            <a:extLst>
              <a:ext uri="{FF2B5EF4-FFF2-40B4-BE49-F238E27FC236}">
                <a16:creationId xmlns:a16="http://schemas.microsoft.com/office/drawing/2014/main" id="{CE4B83F6-A9CC-4E2F-9DC7-C4957C31093B}"/>
              </a:ext>
            </a:extLst>
          </p:cNvPr>
          <p:cNvSpPr txBox="1"/>
          <p:nvPr/>
        </p:nvSpPr>
        <p:spPr>
          <a:xfrm>
            <a:off x="1233713" y="2264228"/>
            <a:ext cx="5442857" cy="523220"/>
          </a:xfrm>
          <a:prstGeom prst="rect">
            <a:avLst/>
          </a:prstGeom>
          <a:noFill/>
        </p:spPr>
        <p:txBody>
          <a:bodyPr wrap="square" rtlCol="0">
            <a:spAutoFit/>
          </a:bodyPr>
          <a:lstStyle/>
          <a:p>
            <a:r>
              <a:rPr lang="en-US" sz="2800" dirty="0"/>
              <a:t>Let’s reflect and share…</a:t>
            </a:r>
          </a:p>
        </p:txBody>
      </p:sp>
      <p:sp>
        <p:nvSpPr>
          <p:cNvPr id="6" name="Title 1">
            <a:extLst>
              <a:ext uri="{FF2B5EF4-FFF2-40B4-BE49-F238E27FC236}">
                <a16:creationId xmlns:a16="http://schemas.microsoft.com/office/drawing/2014/main" id="{5F3C6D3C-98EB-4B6C-A8B3-118929684189}"/>
              </a:ext>
            </a:extLst>
          </p:cNvPr>
          <p:cNvSpPr txBox="1">
            <a:spLocks/>
          </p:cNvSpPr>
          <p:nvPr/>
        </p:nvSpPr>
        <p:spPr>
          <a:xfrm>
            <a:off x="2895600" y="557546"/>
            <a:ext cx="8610600" cy="1295400"/>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t>MAINTENANCE of regression tests</a:t>
            </a:r>
            <a:br>
              <a:rPr lang="en-US" dirty="0"/>
            </a:br>
            <a:endParaRPr lang="en-US" dirty="0"/>
          </a:p>
        </p:txBody>
      </p:sp>
      <p:pic>
        <p:nvPicPr>
          <p:cNvPr id="6146" name="Picture 2" descr="Image result for bright idea emojis">
            <a:extLst>
              <a:ext uri="{FF2B5EF4-FFF2-40B4-BE49-F238E27FC236}">
                <a16:creationId xmlns:a16="http://schemas.microsoft.com/office/drawing/2014/main" id="{26173F1F-522F-46F2-819F-99DED7B20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44" y="1618691"/>
            <a:ext cx="3701143" cy="490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41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ED99-2F2E-4302-8A33-1BF59743520E}"/>
              </a:ext>
            </a:extLst>
          </p:cNvPr>
          <p:cNvSpPr>
            <a:spLocks noGrp="1"/>
          </p:cNvSpPr>
          <p:nvPr>
            <p:ph type="title"/>
          </p:nvPr>
        </p:nvSpPr>
        <p:spPr>
          <a:xfrm>
            <a:off x="2982686" y="517630"/>
            <a:ext cx="8610600" cy="1293028"/>
          </a:xfrm>
        </p:spPr>
        <p:txBody>
          <a:bodyPr/>
          <a:lstStyle/>
          <a:p>
            <a:r>
              <a:rPr lang="en-US" dirty="0"/>
              <a:t>Regression AUTOMATION CYCLE</a:t>
            </a:r>
          </a:p>
        </p:txBody>
      </p:sp>
      <p:sp>
        <p:nvSpPr>
          <p:cNvPr id="5" name="Content Placeholder 4">
            <a:extLst>
              <a:ext uri="{FF2B5EF4-FFF2-40B4-BE49-F238E27FC236}">
                <a16:creationId xmlns:a16="http://schemas.microsoft.com/office/drawing/2014/main" id="{23A1FD53-6BA8-44D9-88D9-BE8604F4927B}"/>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60FDA875-867F-43AE-82D3-D9EE41C40055}"/>
              </a:ext>
            </a:extLst>
          </p:cNvPr>
          <p:cNvPicPr>
            <a:picLocks noChangeAspect="1"/>
          </p:cNvPicPr>
          <p:nvPr/>
        </p:nvPicPr>
        <p:blipFill>
          <a:blip r:embed="rId3"/>
          <a:stretch>
            <a:fillRect/>
          </a:stretch>
        </p:blipFill>
        <p:spPr>
          <a:xfrm>
            <a:off x="-124" y="1810658"/>
            <a:ext cx="12192124" cy="4477408"/>
          </a:xfrm>
          <a:prstGeom prst="rect">
            <a:avLst/>
          </a:prstGeom>
        </p:spPr>
      </p:pic>
    </p:spTree>
    <p:extLst>
      <p:ext uri="{BB962C8B-B14F-4D97-AF65-F5344CB8AC3E}">
        <p14:creationId xmlns:p14="http://schemas.microsoft.com/office/powerpoint/2010/main" val="29039514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ffee break&quot;">
            <a:extLst>
              <a:ext uri="{FF2B5EF4-FFF2-40B4-BE49-F238E27FC236}">
                <a16:creationId xmlns:a16="http://schemas.microsoft.com/office/drawing/2014/main" id="{7AA9E218-31B4-44F8-A98E-BF884F6361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2389" y="1309022"/>
            <a:ext cx="8174218" cy="454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32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7DD3-0537-4E96-A511-79E4DC33D7ED}"/>
              </a:ext>
            </a:extLst>
          </p:cNvPr>
          <p:cNvSpPr>
            <a:spLocks noGrp="1"/>
          </p:cNvSpPr>
          <p:nvPr>
            <p:ph type="title"/>
          </p:nvPr>
        </p:nvSpPr>
        <p:spPr>
          <a:xfrm>
            <a:off x="3080029" y="303448"/>
            <a:ext cx="8610600" cy="1293028"/>
          </a:xfrm>
        </p:spPr>
        <p:txBody>
          <a:bodyPr/>
          <a:lstStyle/>
          <a:p>
            <a:r>
              <a:rPr lang="en-US" dirty="0"/>
              <a:t>Automation TEST LIFE CYCLE</a:t>
            </a:r>
          </a:p>
        </p:txBody>
      </p:sp>
      <p:sp>
        <p:nvSpPr>
          <p:cNvPr id="3" name="Content Placeholder 2">
            <a:extLst>
              <a:ext uri="{FF2B5EF4-FFF2-40B4-BE49-F238E27FC236}">
                <a16:creationId xmlns:a16="http://schemas.microsoft.com/office/drawing/2014/main" id="{91FE526D-0160-47EE-A158-7F2A7F628F68}"/>
              </a:ext>
            </a:extLst>
          </p:cNvPr>
          <p:cNvSpPr>
            <a:spLocks noGrp="1"/>
          </p:cNvSpPr>
          <p:nvPr>
            <p:ph idx="1"/>
          </p:nvPr>
        </p:nvSpPr>
        <p:spPr>
          <a:xfrm>
            <a:off x="582561" y="1435295"/>
            <a:ext cx="10832199" cy="4277030"/>
          </a:xfrm>
        </p:spPr>
        <p:txBody>
          <a:bodyPr/>
          <a:lstStyle/>
          <a:p>
            <a:pPr marL="0" indent="0">
              <a:buNone/>
            </a:pPr>
            <a:r>
              <a:rPr lang="en-US" dirty="0"/>
              <a:t>Automation process should be well defined and structured. It should be cost</a:t>
            </a:r>
            <a:r>
              <a:rPr lang="en-US" i="1" dirty="0"/>
              <a:t>-effective and result-oriented.</a:t>
            </a:r>
          </a:p>
          <a:p>
            <a:pPr marL="0" indent="0">
              <a:buNone/>
            </a:pPr>
            <a:endParaRPr lang="en-US" i="1" dirty="0"/>
          </a:p>
          <a:p>
            <a:pPr marL="0" indent="0">
              <a:buNone/>
            </a:pPr>
            <a:endParaRPr lang="en-US" i="1" dirty="0"/>
          </a:p>
        </p:txBody>
      </p:sp>
      <p:pic>
        <p:nvPicPr>
          <p:cNvPr id="4" name="Picture 3">
            <a:extLst>
              <a:ext uri="{FF2B5EF4-FFF2-40B4-BE49-F238E27FC236}">
                <a16:creationId xmlns:a16="http://schemas.microsoft.com/office/drawing/2014/main" id="{DB98198A-294A-453A-826B-88AD7F0DDD99}"/>
              </a:ext>
            </a:extLst>
          </p:cNvPr>
          <p:cNvPicPr>
            <a:picLocks noChangeAspect="1"/>
          </p:cNvPicPr>
          <p:nvPr/>
        </p:nvPicPr>
        <p:blipFill>
          <a:blip r:embed="rId3"/>
          <a:stretch>
            <a:fillRect/>
          </a:stretch>
        </p:blipFill>
        <p:spPr>
          <a:xfrm>
            <a:off x="2183209" y="2301543"/>
            <a:ext cx="8207975" cy="4115849"/>
          </a:xfrm>
          <a:prstGeom prst="rect">
            <a:avLst/>
          </a:prstGeom>
        </p:spPr>
      </p:pic>
    </p:spTree>
    <p:extLst>
      <p:ext uri="{BB962C8B-B14F-4D97-AF65-F5344CB8AC3E}">
        <p14:creationId xmlns:p14="http://schemas.microsoft.com/office/powerpoint/2010/main" val="67666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EAD2-6510-40C0-B905-326DDD541C26}"/>
              </a:ext>
            </a:extLst>
          </p:cNvPr>
          <p:cNvSpPr>
            <a:spLocks noGrp="1"/>
          </p:cNvSpPr>
          <p:nvPr>
            <p:ph type="title"/>
          </p:nvPr>
        </p:nvSpPr>
        <p:spPr>
          <a:xfrm>
            <a:off x="1996440" y="255554"/>
            <a:ext cx="9347528" cy="1293028"/>
          </a:xfrm>
        </p:spPr>
        <p:txBody>
          <a:bodyPr/>
          <a:lstStyle/>
          <a:p>
            <a:r>
              <a:rPr lang="en-US" dirty="0"/>
              <a:t>Automation FEASIBILITY ANALYSIS</a:t>
            </a:r>
          </a:p>
        </p:txBody>
      </p:sp>
      <p:sp>
        <p:nvSpPr>
          <p:cNvPr id="3" name="Content Placeholder 2">
            <a:extLst>
              <a:ext uri="{FF2B5EF4-FFF2-40B4-BE49-F238E27FC236}">
                <a16:creationId xmlns:a16="http://schemas.microsoft.com/office/drawing/2014/main" id="{F40802D1-A1FC-4129-A787-FB6097578404}"/>
              </a:ext>
            </a:extLst>
          </p:cNvPr>
          <p:cNvSpPr>
            <a:spLocks noGrp="1"/>
          </p:cNvSpPr>
          <p:nvPr>
            <p:ph idx="1"/>
          </p:nvPr>
        </p:nvSpPr>
        <p:spPr>
          <a:xfrm>
            <a:off x="685800" y="1173480"/>
            <a:ext cx="10820400" cy="5045206"/>
          </a:xfrm>
        </p:spPr>
        <p:txBody>
          <a:bodyPr>
            <a:normAutofit fontScale="92500" lnSpcReduction="10000"/>
          </a:bodyPr>
          <a:lstStyle/>
          <a:p>
            <a:pPr marL="457200" lvl="1" indent="0">
              <a:buNone/>
            </a:pPr>
            <a:endParaRPr lang="en-US" sz="2400" b="1" dirty="0"/>
          </a:p>
          <a:p>
            <a:pPr lvl="1">
              <a:buFont typeface="Wingdings" panose="05000000000000000000" pitchFamily="2" charset="2"/>
              <a:buChar char="Ø"/>
            </a:pPr>
            <a:r>
              <a:rPr lang="en-US" sz="2200" dirty="0"/>
              <a:t>Feasibility analysis includes selection of the candidate tests to automate</a:t>
            </a:r>
          </a:p>
          <a:p>
            <a:pPr lvl="1">
              <a:buFont typeface="Wingdings" panose="05000000000000000000" pitchFamily="2" charset="2"/>
              <a:buChar char="Ø"/>
            </a:pPr>
            <a:r>
              <a:rPr lang="en-US" dirty="0"/>
              <a:t> Needs to be looked at a few different levels and here are some questions to ask:</a:t>
            </a:r>
          </a:p>
          <a:p>
            <a:endParaRPr lang="en-US" b="1" dirty="0"/>
          </a:p>
          <a:p>
            <a:pPr marL="457200" indent="-457200">
              <a:buAutoNum type="arabicParenR"/>
            </a:pPr>
            <a:r>
              <a:rPr lang="en-US" b="1" dirty="0"/>
              <a:t>Application Level:</a:t>
            </a:r>
          </a:p>
          <a:p>
            <a:pPr lvl="1"/>
            <a:r>
              <a:rPr lang="en-US" dirty="0"/>
              <a:t>Can the application being tested be automated?</a:t>
            </a:r>
          </a:p>
          <a:p>
            <a:pPr lvl="1"/>
            <a:r>
              <a:rPr lang="en-US" dirty="0"/>
              <a:t>How often does application undergo change? </a:t>
            </a:r>
          </a:p>
          <a:p>
            <a:pPr lvl="1"/>
            <a:r>
              <a:rPr lang="en-US" dirty="0"/>
              <a:t>Will automation maintenance outweigh the benefits gained from automating it?</a:t>
            </a:r>
          </a:p>
          <a:p>
            <a:pPr lvl="1"/>
            <a:r>
              <a:rPr lang="en-US" dirty="0"/>
              <a:t>Is the existing tools/framework compatible with the application’s technologies? </a:t>
            </a:r>
          </a:p>
          <a:p>
            <a:pPr marL="457200" lvl="1" indent="0">
              <a:buNone/>
            </a:pPr>
            <a:endParaRPr lang="en-US" b="1" dirty="0"/>
          </a:p>
          <a:p>
            <a:pPr marL="457200" indent="-457200">
              <a:buAutoNum type="arabicParenR"/>
            </a:pPr>
            <a:r>
              <a:rPr lang="en-US" b="1" dirty="0"/>
              <a:t>Scenario Level:</a:t>
            </a:r>
          </a:p>
          <a:p>
            <a:pPr lvl="1"/>
            <a:r>
              <a:rPr lang="en-US" dirty="0"/>
              <a:t>Is the use case easy to automate?</a:t>
            </a:r>
          </a:p>
          <a:p>
            <a:pPr lvl="1"/>
            <a:r>
              <a:rPr lang="en-US" dirty="0"/>
              <a:t>Is the execution time for automation less than manual? (e.g.: any wait time)</a:t>
            </a:r>
          </a:p>
          <a:p>
            <a:pPr lvl="1"/>
            <a:r>
              <a:rPr lang="en-US" dirty="0"/>
              <a:t>What are the chances of finding critical bugs if automated vs running manually? </a:t>
            </a:r>
          </a:p>
          <a:p>
            <a:pPr lvl="1"/>
            <a:r>
              <a:rPr lang="en-US" dirty="0"/>
              <a:t>Are there external dependencies that may lead to occasional failures?</a:t>
            </a:r>
          </a:p>
          <a:p>
            <a:pPr marL="457200" indent="-457200">
              <a:buAutoNum type="arabicParenR"/>
            </a:pPr>
            <a:endParaRPr lang="en-US" dirty="0"/>
          </a:p>
        </p:txBody>
      </p:sp>
    </p:spTree>
    <p:extLst>
      <p:ext uri="{BB962C8B-B14F-4D97-AF65-F5344CB8AC3E}">
        <p14:creationId xmlns:p14="http://schemas.microsoft.com/office/powerpoint/2010/main" val="41738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8EC9-6056-46DF-93E9-B5D86E72A31C}"/>
              </a:ext>
            </a:extLst>
          </p:cNvPr>
          <p:cNvSpPr>
            <a:spLocks noGrp="1"/>
          </p:cNvSpPr>
          <p:nvPr>
            <p:ph type="title"/>
          </p:nvPr>
        </p:nvSpPr>
        <p:spPr>
          <a:xfrm>
            <a:off x="2895600" y="518160"/>
            <a:ext cx="8610600" cy="1293028"/>
          </a:xfrm>
        </p:spPr>
        <p:txBody>
          <a:bodyPr/>
          <a:lstStyle/>
          <a:p>
            <a:r>
              <a:rPr lang="en-US" dirty="0"/>
              <a:t>Agenda	</a:t>
            </a:r>
          </a:p>
        </p:txBody>
      </p:sp>
      <p:sp>
        <p:nvSpPr>
          <p:cNvPr id="3" name="Content Placeholder 2">
            <a:extLst>
              <a:ext uri="{FF2B5EF4-FFF2-40B4-BE49-F238E27FC236}">
                <a16:creationId xmlns:a16="http://schemas.microsoft.com/office/drawing/2014/main" id="{E8EF5FE4-AC9A-4E21-86EE-0AB751DB362E}"/>
              </a:ext>
            </a:extLst>
          </p:cNvPr>
          <p:cNvSpPr>
            <a:spLocks noGrp="1"/>
          </p:cNvSpPr>
          <p:nvPr>
            <p:ph idx="1"/>
          </p:nvPr>
        </p:nvSpPr>
        <p:spPr>
          <a:xfrm>
            <a:off x="685800" y="1874520"/>
            <a:ext cx="10820400" cy="4465320"/>
          </a:xfrm>
        </p:spPr>
        <p:txBody>
          <a:bodyPr>
            <a:normAutofit lnSpcReduction="10000"/>
          </a:bodyPr>
          <a:lstStyle/>
          <a:p>
            <a:r>
              <a:rPr lang="en-US" dirty="0"/>
              <a:t>Regression testing and why it’s needed</a:t>
            </a:r>
          </a:p>
          <a:p>
            <a:pPr marL="0" indent="0">
              <a:buNone/>
            </a:pPr>
            <a:endParaRPr lang="en-US" dirty="0"/>
          </a:p>
          <a:p>
            <a:r>
              <a:rPr lang="en-US" dirty="0"/>
              <a:t>Identifying the core regression scenarios</a:t>
            </a:r>
          </a:p>
          <a:p>
            <a:pPr marL="0" indent="0">
              <a:buNone/>
            </a:pPr>
            <a:endParaRPr lang="en-US" dirty="0"/>
          </a:p>
          <a:p>
            <a:r>
              <a:rPr lang="en-US" dirty="0"/>
              <a:t>Prioritizing regression tests</a:t>
            </a:r>
          </a:p>
          <a:p>
            <a:pPr marL="0" indent="0">
              <a:buNone/>
            </a:pPr>
            <a:endParaRPr lang="en-US" dirty="0"/>
          </a:p>
          <a:p>
            <a:r>
              <a:rPr lang="en-US" dirty="0"/>
              <a:t>Automating  regression tests</a:t>
            </a:r>
          </a:p>
          <a:p>
            <a:pPr marL="0" indent="0">
              <a:buNone/>
            </a:pPr>
            <a:endParaRPr lang="en-US" dirty="0"/>
          </a:p>
          <a:p>
            <a:r>
              <a:rPr lang="en-US" dirty="0"/>
              <a:t>Ongoing maintenance and optimization of a regression test suite</a:t>
            </a:r>
          </a:p>
          <a:p>
            <a:pPr marL="0" indent="0">
              <a:buNone/>
            </a:pPr>
            <a:endParaRPr lang="en-US" dirty="0"/>
          </a:p>
          <a:p>
            <a:r>
              <a:rPr lang="en-US" dirty="0"/>
              <a:t>Automation Test Life Cycle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238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EAD2-6510-40C0-B905-326DDD541C26}"/>
              </a:ext>
            </a:extLst>
          </p:cNvPr>
          <p:cNvSpPr>
            <a:spLocks noGrp="1"/>
          </p:cNvSpPr>
          <p:nvPr>
            <p:ph type="title"/>
          </p:nvPr>
        </p:nvSpPr>
        <p:spPr>
          <a:xfrm>
            <a:off x="2733368" y="255554"/>
            <a:ext cx="8610600" cy="1293028"/>
          </a:xfrm>
        </p:spPr>
        <p:txBody>
          <a:bodyPr/>
          <a:lstStyle/>
          <a:p>
            <a:r>
              <a:rPr lang="en-US" dirty="0"/>
              <a:t>TEST STRATEGY</a:t>
            </a:r>
          </a:p>
        </p:txBody>
      </p:sp>
      <p:sp>
        <p:nvSpPr>
          <p:cNvPr id="3" name="Content Placeholder 2">
            <a:extLst>
              <a:ext uri="{FF2B5EF4-FFF2-40B4-BE49-F238E27FC236}">
                <a16:creationId xmlns:a16="http://schemas.microsoft.com/office/drawing/2014/main" id="{F40802D1-A1FC-4129-A787-FB6097578404}"/>
              </a:ext>
            </a:extLst>
          </p:cNvPr>
          <p:cNvSpPr>
            <a:spLocks noGrp="1"/>
          </p:cNvSpPr>
          <p:nvPr>
            <p:ph idx="1"/>
          </p:nvPr>
        </p:nvSpPr>
        <p:spPr>
          <a:xfrm>
            <a:off x="685800" y="1548582"/>
            <a:ext cx="10820400" cy="4670104"/>
          </a:xfrm>
        </p:spPr>
        <p:txBody>
          <a:bodyPr>
            <a:normAutofit lnSpcReduction="10000"/>
          </a:bodyPr>
          <a:lstStyle/>
          <a:p>
            <a:pPr marL="0" indent="0">
              <a:buNone/>
            </a:pPr>
            <a:r>
              <a:rPr lang="en-US" b="1" dirty="0"/>
              <a:t>Benefits of having a Test Automation Strategy:</a:t>
            </a:r>
            <a:endParaRPr lang="en-US" dirty="0"/>
          </a:p>
          <a:p>
            <a:pPr marL="0" indent="0">
              <a:buNone/>
            </a:pPr>
            <a:endParaRPr lang="en-US" sz="2000" dirty="0"/>
          </a:p>
          <a:p>
            <a:pPr lvl="1"/>
            <a:r>
              <a:rPr lang="en-US" dirty="0"/>
              <a:t>Provides widespread testing</a:t>
            </a:r>
          </a:p>
          <a:p>
            <a:pPr lvl="1"/>
            <a:r>
              <a:rPr lang="en-US" dirty="0"/>
              <a:t>Reuse of critical components</a:t>
            </a:r>
          </a:p>
          <a:p>
            <a:pPr lvl="1"/>
            <a:r>
              <a:rPr lang="en-US" dirty="0"/>
              <a:t>Reduces maintenance costs</a:t>
            </a:r>
          </a:p>
          <a:p>
            <a:pPr lvl="1"/>
            <a:r>
              <a:rPr lang="en-US" dirty="0"/>
              <a:t>Setting standards for an organization-wide test strategy</a:t>
            </a:r>
          </a:p>
          <a:p>
            <a:pPr lvl="1"/>
            <a:endParaRPr lang="en-US" dirty="0"/>
          </a:p>
          <a:p>
            <a:pPr marL="0" lvl="1" indent="0">
              <a:spcBef>
                <a:spcPts val="1000"/>
              </a:spcBef>
              <a:buNone/>
            </a:pPr>
            <a:r>
              <a:rPr lang="en-US" sz="2200" b="1" dirty="0"/>
              <a:t>Key Components of Test Strategy:</a:t>
            </a:r>
          </a:p>
          <a:p>
            <a:pPr marL="0" lvl="1" indent="0">
              <a:spcBef>
                <a:spcPts val="1000"/>
              </a:spcBef>
              <a:buNone/>
            </a:pPr>
            <a:endParaRPr lang="en-US" sz="2200" b="1" dirty="0"/>
          </a:p>
          <a:p>
            <a:pPr lvl="1"/>
            <a:r>
              <a:rPr lang="en-US" dirty="0"/>
              <a:t>Should be tailored to the needs of the project/team/application being tested</a:t>
            </a:r>
          </a:p>
          <a:p>
            <a:pPr lvl="1"/>
            <a:r>
              <a:rPr lang="en-US" dirty="0"/>
              <a:t>Selection of appropriate framework/tools should be part of the strategy</a:t>
            </a:r>
          </a:p>
          <a:p>
            <a:pPr lvl="1"/>
            <a:r>
              <a:rPr lang="en-US" dirty="0"/>
              <a:t>Determining which level the tests should exist at (e.g.: Test Pyramid)</a:t>
            </a:r>
          </a:p>
          <a:p>
            <a:pPr lvl="1"/>
            <a:r>
              <a:rPr lang="en-US" dirty="0"/>
              <a:t>Identifying browsers across which tests should run</a:t>
            </a:r>
          </a:p>
          <a:p>
            <a:pPr marL="457200" lvl="1" indent="0">
              <a:buNone/>
            </a:pPr>
            <a:endParaRPr lang="en-US" dirty="0"/>
          </a:p>
        </p:txBody>
      </p:sp>
    </p:spTree>
    <p:extLst>
      <p:ext uri="{BB962C8B-B14F-4D97-AF65-F5344CB8AC3E}">
        <p14:creationId xmlns:p14="http://schemas.microsoft.com/office/powerpoint/2010/main" val="257986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3CA5-8469-4284-B13A-042E222108F4}"/>
              </a:ext>
            </a:extLst>
          </p:cNvPr>
          <p:cNvSpPr>
            <a:spLocks noGrp="1"/>
          </p:cNvSpPr>
          <p:nvPr>
            <p:ph type="title"/>
          </p:nvPr>
        </p:nvSpPr>
        <p:spPr>
          <a:xfrm>
            <a:off x="3034479" y="403038"/>
            <a:ext cx="8610600" cy="1293028"/>
          </a:xfrm>
        </p:spPr>
        <p:txBody>
          <a:bodyPr/>
          <a:lstStyle/>
          <a:p>
            <a:r>
              <a:rPr lang="en-US" dirty="0"/>
              <a:t>A DEEP DIVE INTO </a:t>
            </a:r>
            <a:br>
              <a:rPr lang="en-US" dirty="0"/>
            </a:br>
            <a:r>
              <a:rPr lang="en-US" dirty="0"/>
              <a:t>Mike Cohn’s Test PYRAMID</a:t>
            </a:r>
          </a:p>
        </p:txBody>
      </p:sp>
      <p:sp>
        <p:nvSpPr>
          <p:cNvPr id="3" name="Content Placeholder 2">
            <a:extLst>
              <a:ext uri="{FF2B5EF4-FFF2-40B4-BE49-F238E27FC236}">
                <a16:creationId xmlns:a16="http://schemas.microsoft.com/office/drawing/2014/main" id="{E44A1276-D48A-4AD3-A3F5-0AE0FAC5489D}"/>
              </a:ext>
            </a:extLst>
          </p:cNvPr>
          <p:cNvSpPr>
            <a:spLocks noGrp="1"/>
          </p:cNvSpPr>
          <p:nvPr>
            <p:ph idx="1"/>
          </p:nvPr>
        </p:nvSpPr>
        <p:spPr>
          <a:xfrm>
            <a:off x="-121920" y="1696066"/>
            <a:ext cx="6797040" cy="4925658"/>
          </a:xfrm>
        </p:spPr>
        <p:txBody>
          <a:bodyPr>
            <a:normAutofit fontScale="92500" lnSpcReduction="10000"/>
          </a:bodyPr>
          <a:lstStyle/>
          <a:p>
            <a:pPr lvl="1">
              <a:lnSpc>
                <a:spcPct val="110000"/>
              </a:lnSpc>
            </a:pPr>
            <a:r>
              <a:rPr lang="en-US" dirty="0"/>
              <a:t>The test pyramid comprises of Unit, API and UI tests from bottom up. </a:t>
            </a:r>
          </a:p>
          <a:p>
            <a:pPr lvl="1">
              <a:lnSpc>
                <a:spcPct val="110000"/>
              </a:lnSpc>
            </a:pPr>
            <a:endParaRPr lang="en-US" dirty="0"/>
          </a:p>
          <a:p>
            <a:pPr lvl="1">
              <a:lnSpc>
                <a:spcPct val="110000"/>
              </a:lnSpc>
            </a:pPr>
            <a:r>
              <a:rPr lang="en-US" dirty="0"/>
              <a:t>Unit tests </a:t>
            </a:r>
          </a:p>
          <a:p>
            <a:pPr lvl="2">
              <a:lnSpc>
                <a:spcPct val="110000"/>
              </a:lnSpc>
            </a:pPr>
            <a:r>
              <a:rPr lang="en-US" dirty="0"/>
              <a:t>first level of tests </a:t>
            </a:r>
          </a:p>
          <a:p>
            <a:pPr lvl="2">
              <a:lnSpc>
                <a:spcPct val="110000"/>
              </a:lnSpc>
            </a:pPr>
            <a:r>
              <a:rPr lang="en-US" dirty="0"/>
              <a:t>quick to write and fast to run</a:t>
            </a:r>
          </a:p>
          <a:p>
            <a:pPr lvl="2">
              <a:lnSpc>
                <a:spcPct val="110000"/>
              </a:lnSpc>
            </a:pPr>
            <a:r>
              <a:rPr lang="en-US" dirty="0"/>
              <a:t>highest ROI(Return of Investment) </a:t>
            </a:r>
          </a:p>
          <a:p>
            <a:pPr lvl="1">
              <a:lnSpc>
                <a:spcPct val="110000"/>
              </a:lnSpc>
            </a:pPr>
            <a:r>
              <a:rPr lang="en-US" dirty="0"/>
              <a:t>API or service layer tests</a:t>
            </a:r>
          </a:p>
          <a:p>
            <a:pPr lvl="2">
              <a:lnSpc>
                <a:spcPct val="110000"/>
              </a:lnSpc>
            </a:pPr>
            <a:r>
              <a:rPr lang="en-US" dirty="0"/>
              <a:t>external APIs or internal APIs that bridge backend and front end code</a:t>
            </a:r>
          </a:p>
          <a:p>
            <a:pPr lvl="2">
              <a:lnSpc>
                <a:spcPct val="110000"/>
              </a:lnSpc>
            </a:pPr>
            <a:r>
              <a:rPr lang="en-US" dirty="0"/>
              <a:t>faster  and cheaper than UI tests</a:t>
            </a:r>
          </a:p>
          <a:p>
            <a:pPr lvl="1">
              <a:lnSpc>
                <a:spcPct val="110000"/>
              </a:lnSpc>
            </a:pPr>
            <a:r>
              <a:rPr lang="en-US" dirty="0"/>
              <a:t>UI(User Interface) tests</a:t>
            </a:r>
          </a:p>
          <a:p>
            <a:pPr lvl="2">
              <a:lnSpc>
                <a:spcPct val="110000"/>
              </a:lnSpc>
            </a:pPr>
            <a:r>
              <a:rPr lang="en-US" dirty="0"/>
              <a:t>expensive, slow and  require high maintenance </a:t>
            </a:r>
          </a:p>
          <a:p>
            <a:pPr lvl="2">
              <a:lnSpc>
                <a:spcPct val="110000"/>
              </a:lnSpc>
            </a:pPr>
            <a:r>
              <a:rPr lang="en-US" dirty="0"/>
              <a:t>very flaky returning false positives/negatives</a:t>
            </a:r>
          </a:p>
        </p:txBody>
      </p:sp>
      <p:pic>
        <p:nvPicPr>
          <p:cNvPr id="2050" name="Picture 2" descr="Image result for test pyramid&quot;">
            <a:extLst>
              <a:ext uri="{FF2B5EF4-FFF2-40B4-BE49-F238E27FC236}">
                <a16:creationId xmlns:a16="http://schemas.microsoft.com/office/drawing/2014/main" id="{3F3FF68A-BF78-4FC3-98C4-42D153152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40" y="2368960"/>
            <a:ext cx="4709160" cy="252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3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11FE-AB5B-42AB-BD83-B74FB36CBBA2}"/>
              </a:ext>
            </a:extLst>
          </p:cNvPr>
          <p:cNvSpPr>
            <a:spLocks noGrp="1"/>
          </p:cNvSpPr>
          <p:nvPr>
            <p:ph type="title"/>
          </p:nvPr>
        </p:nvSpPr>
        <p:spPr/>
        <p:txBody>
          <a:bodyPr/>
          <a:lstStyle/>
          <a:p>
            <a:r>
              <a:rPr lang="en-US" b="1" dirty="0"/>
              <a:t>Environment Setup AND </a:t>
            </a:r>
            <a:br>
              <a:rPr lang="en-US" b="1" dirty="0"/>
            </a:br>
            <a:r>
              <a:rPr lang="en-US" b="1" dirty="0"/>
              <a:t>TEST DATA HANDLING</a:t>
            </a:r>
          </a:p>
        </p:txBody>
      </p:sp>
      <p:sp>
        <p:nvSpPr>
          <p:cNvPr id="3" name="Content Placeholder 2">
            <a:extLst>
              <a:ext uri="{FF2B5EF4-FFF2-40B4-BE49-F238E27FC236}">
                <a16:creationId xmlns:a16="http://schemas.microsoft.com/office/drawing/2014/main" id="{B3D03DAE-D7D1-43D7-B743-DDB6D5FEDE5A}"/>
              </a:ext>
            </a:extLst>
          </p:cNvPr>
          <p:cNvSpPr>
            <a:spLocks noGrp="1"/>
          </p:cNvSpPr>
          <p:nvPr>
            <p:ph idx="1"/>
          </p:nvPr>
        </p:nvSpPr>
        <p:spPr>
          <a:xfrm>
            <a:off x="685799" y="2194560"/>
            <a:ext cx="10935929" cy="4397969"/>
          </a:xfrm>
        </p:spPr>
        <p:txBody>
          <a:bodyPr>
            <a:normAutofit/>
          </a:bodyPr>
          <a:lstStyle/>
          <a:p>
            <a:pPr marL="457200" lvl="1" indent="0">
              <a:buNone/>
            </a:pPr>
            <a:endParaRPr lang="en-US" dirty="0"/>
          </a:p>
          <a:p>
            <a:pPr lvl="1"/>
            <a:r>
              <a:rPr lang="en-US" b="1" dirty="0"/>
              <a:t>Environment Setup:</a:t>
            </a:r>
          </a:p>
          <a:p>
            <a:pPr lvl="2"/>
            <a:r>
              <a:rPr lang="en-US" dirty="0"/>
              <a:t>Setting up the testing environment and required hardware and software</a:t>
            </a:r>
          </a:p>
          <a:p>
            <a:pPr lvl="2"/>
            <a:r>
              <a:rPr lang="en-US" dirty="0"/>
              <a:t>Determining what environments the tests should run (local vs dev vs QA vs PROD)</a:t>
            </a:r>
          </a:p>
          <a:p>
            <a:pPr lvl="2"/>
            <a:r>
              <a:rPr lang="en-US" dirty="0"/>
              <a:t>Frequency of test runs  (on every build/deploy, hourly, nightly, timed, etc.)</a:t>
            </a:r>
          </a:p>
          <a:p>
            <a:pPr lvl="1"/>
            <a:endParaRPr lang="en-US" dirty="0"/>
          </a:p>
          <a:p>
            <a:pPr lvl="1"/>
            <a:r>
              <a:rPr lang="en-US" b="1" dirty="0"/>
              <a:t>Data Handling:</a:t>
            </a:r>
          </a:p>
          <a:p>
            <a:pPr lvl="2"/>
            <a:r>
              <a:rPr lang="en-US" dirty="0"/>
              <a:t>Where to store the test data?</a:t>
            </a:r>
          </a:p>
          <a:p>
            <a:pPr lvl="2"/>
            <a:r>
              <a:rPr lang="en-US" dirty="0"/>
              <a:t>Should the data be masked?</a:t>
            </a:r>
          </a:p>
          <a:p>
            <a:pPr lvl="2"/>
            <a:r>
              <a:rPr lang="en-US" dirty="0"/>
              <a:t>What happens to the data after testing?</a:t>
            </a:r>
          </a:p>
          <a:p>
            <a:pPr lvl="2"/>
            <a:r>
              <a:rPr lang="en-US" dirty="0"/>
              <a:t>Hardcoding vs dynamically creating vs querying real time</a:t>
            </a:r>
          </a:p>
          <a:p>
            <a:pPr lvl="2"/>
            <a:endParaRPr lang="en-US" dirty="0"/>
          </a:p>
          <a:p>
            <a:pPr marL="457200" lvl="1" indent="0">
              <a:buNone/>
            </a:pPr>
            <a:endParaRPr lang="en-US" dirty="0"/>
          </a:p>
        </p:txBody>
      </p:sp>
    </p:spTree>
    <p:extLst>
      <p:ext uri="{BB962C8B-B14F-4D97-AF65-F5344CB8AC3E}">
        <p14:creationId xmlns:p14="http://schemas.microsoft.com/office/powerpoint/2010/main" val="48195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11FE-AB5B-42AB-BD83-B74FB36CBBA2}"/>
              </a:ext>
            </a:extLst>
          </p:cNvPr>
          <p:cNvSpPr>
            <a:spLocks noGrp="1"/>
          </p:cNvSpPr>
          <p:nvPr>
            <p:ph type="title"/>
          </p:nvPr>
        </p:nvSpPr>
        <p:spPr>
          <a:xfrm>
            <a:off x="2773680" y="764373"/>
            <a:ext cx="8610600" cy="1293028"/>
          </a:xfrm>
        </p:spPr>
        <p:txBody>
          <a:bodyPr/>
          <a:lstStyle/>
          <a:p>
            <a:r>
              <a:rPr lang="en-US" b="1" dirty="0"/>
              <a:t>TEST SCRIPT DEVELOPMENT AND EXECUTION</a:t>
            </a:r>
          </a:p>
        </p:txBody>
      </p:sp>
      <p:sp>
        <p:nvSpPr>
          <p:cNvPr id="3" name="Content Placeholder 2">
            <a:extLst>
              <a:ext uri="{FF2B5EF4-FFF2-40B4-BE49-F238E27FC236}">
                <a16:creationId xmlns:a16="http://schemas.microsoft.com/office/drawing/2014/main" id="{B3D03DAE-D7D1-43D7-B743-DDB6D5FEDE5A}"/>
              </a:ext>
            </a:extLst>
          </p:cNvPr>
          <p:cNvSpPr>
            <a:spLocks noGrp="1"/>
          </p:cNvSpPr>
          <p:nvPr>
            <p:ph idx="1"/>
          </p:nvPr>
        </p:nvSpPr>
        <p:spPr>
          <a:xfrm>
            <a:off x="434340" y="2377441"/>
            <a:ext cx="11323320" cy="7211961"/>
          </a:xfrm>
        </p:spPr>
        <p:txBody>
          <a:bodyPr>
            <a:normAutofit/>
          </a:bodyPr>
          <a:lstStyle/>
          <a:p>
            <a:r>
              <a:rPr lang="en-US" b="1" dirty="0"/>
              <a:t>Test Script Development</a:t>
            </a:r>
            <a:r>
              <a:rPr lang="en-US" dirty="0"/>
              <a:t> </a:t>
            </a:r>
          </a:p>
          <a:p>
            <a:pPr lvl="1">
              <a:lnSpc>
                <a:spcPct val="100000"/>
              </a:lnSpc>
            </a:pPr>
            <a:r>
              <a:rPr lang="en-US" dirty="0"/>
              <a:t>Creation/updating/deletion of scripts based on user stories</a:t>
            </a:r>
          </a:p>
          <a:p>
            <a:pPr lvl="1">
              <a:lnSpc>
                <a:spcPct val="100000"/>
              </a:lnSpc>
            </a:pPr>
            <a:r>
              <a:rPr lang="en-US" dirty="0"/>
              <a:t>Reuse of scripts wherever possible and following coding standards</a:t>
            </a:r>
          </a:p>
          <a:p>
            <a:pPr lvl="1">
              <a:lnSpc>
                <a:spcPct val="100000"/>
              </a:lnSpc>
            </a:pPr>
            <a:r>
              <a:rPr lang="en-US" dirty="0"/>
              <a:t>Scripts should be tested for robustness before adding to suite for execution</a:t>
            </a:r>
          </a:p>
          <a:p>
            <a:pPr marL="457200" lvl="1" indent="0">
              <a:lnSpc>
                <a:spcPct val="100000"/>
              </a:lnSpc>
              <a:buNone/>
            </a:pPr>
            <a:endParaRPr lang="en-US" dirty="0"/>
          </a:p>
          <a:p>
            <a:r>
              <a:rPr lang="en-US" b="1" dirty="0"/>
              <a:t>Test Case Execution</a:t>
            </a:r>
            <a:r>
              <a:rPr lang="en-US" dirty="0"/>
              <a:t> </a:t>
            </a:r>
          </a:p>
          <a:p>
            <a:pPr lvl="1"/>
            <a:r>
              <a:rPr lang="en-US" dirty="0"/>
              <a:t>Execution in the previously defined environments</a:t>
            </a:r>
          </a:p>
          <a:p>
            <a:pPr lvl="1"/>
            <a:r>
              <a:rPr lang="en-US" dirty="0"/>
              <a:t>Guidelines for daily activities related to automation should be clearly communicated</a:t>
            </a:r>
          </a:p>
          <a:p>
            <a:pPr lvl="1"/>
            <a:r>
              <a:rPr lang="en-US" dirty="0"/>
              <a:t>Responsibilities of various team members should be defined</a:t>
            </a:r>
          </a:p>
          <a:p>
            <a:pPr lvl="1"/>
            <a:r>
              <a:rPr lang="en-US" dirty="0"/>
              <a:t>Execution status should result in a Pass or Fail</a:t>
            </a:r>
          </a:p>
          <a:p>
            <a:pPr marL="0"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0069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11FE-AB5B-42AB-BD83-B74FB36CBBA2}"/>
              </a:ext>
            </a:extLst>
          </p:cNvPr>
          <p:cNvSpPr>
            <a:spLocks noGrp="1"/>
          </p:cNvSpPr>
          <p:nvPr>
            <p:ph type="title"/>
          </p:nvPr>
        </p:nvSpPr>
        <p:spPr/>
        <p:txBody>
          <a:bodyPr/>
          <a:lstStyle/>
          <a:p>
            <a:r>
              <a:rPr lang="en-US" dirty="0"/>
              <a:t>Monitoring AND ANALYSIS</a:t>
            </a:r>
          </a:p>
        </p:txBody>
      </p:sp>
      <p:sp>
        <p:nvSpPr>
          <p:cNvPr id="3" name="Content Placeholder 2">
            <a:extLst>
              <a:ext uri="{FF2B5EF4-FFF2-40B4-BE49-F238E27FC236}">
                <a16:creationId xmlns:a16="http://schemas.microsoft.com/office/drawing/2014/main" id="{B3D03DAE-D7D1-43D7-B743-DDB6D5FEDE5A}"/>
              </a:ext>
            </a:extLst>
          </p:cNvPr>
          <p:cNvSpPr>
            <a:spLocks noGrp="1"/>
          </p:cNvSpPr>
          <p:nvPr>
            <p:ph idx="1"/>
          </p:nvPr>
        </p:nvSpPr>
        <p:spPr>
          <a:xfrm>
            <a:off x="0" y="1852847"/>
            <a:ext cx="12024360" cy="7211961"/>
          </a:xfrm>
        </p:spPr>
        <p:txBody>
          <a:bodyPr>
            <a:normAutofit/>
          </a:bodyPr>
          <a:lstStyle/>
          <a:p>
            <a:r>
              <a:rPr lang="en-US" b="1" dirty="0"/>
              <a:t>Test Run Monitoring and Analysis:</a:t>
            </a:r>
          </a:p>
          <a:p>
            <a:pPr marL="0" indent="0">
              <a:buNone/>
            </a:pPr>
            <a:endParaRPr lang="en-US" b="1" dirty="0"/>
          </a:p>
          <a:p>
            <a:pPr lvl="1"/>
            <a:r>
              <a:rPr lang="en-US" dirty="0"/>
              <a:t>Thorough analysis of failures </a:t>
            </a:r>
          </a:p>
          <a:p>
            <a:pPr marL="457200" lvl="1" indent="0">
              <a:buNone/>
            </a:pPr>
            <a:endParaRPr lang="en-US" dirty="0"/>
          </a:p>
          <a:p>
            <a:pPr lvl="1"/>
            <a:r>
              <a:rPr lang="en-US" dirty="0"/>
              <a:t>Have a plan for how to analyze the failed test cases and resolve them</a:t>
            </a:r>
          </a:p>
          <a:p>
            <a:pPr marL="457200" lvl="1" indent="0">
              <a:buNone/>
            </a:pPr>
            <a:endParaRPr lang="en-US" dirty="0"/>
          </a:p>
          <a:p>
            <a:pPr lvl="1"/>
            <a:r>
              <a:rPr lang="en-US" dirty="0"/>
              <a:t>Based on errors, different kind of issues are created:</a:t>
            </a:r>
          </a:p>
          <a:p>
            <a:pPr lvl="2"/>
            <a:r>
              <a:rPr lang="en-US" dirty="0"/>
              <a:t>Bugs in application under test ends up as defects for development team</a:t>
            </a:r>
          </a:p>
          <a:p>
            <a:pPr lvl="2"/>
            <a:r>
              <a:rPr lang="en-US" dirty="0"/>
              <a:t>Bugs in automation scripts ends up as tasks for the testing team to address</a:t>
            </a:r>
          </a:p>
          <a:p>
            <a:pPr marL="914400" lvl="2" indent="0">
              <a:buNone/>
            </a:pPr>
            <a:endParaRPr lang="en-US" dirty="0"/>
          </a:p>
          <a:p>
            <a:pPr lvl="1"/>
            <a:r>
              <a:rPr lang="en-US" dirty="0"/>
              <a:t>Set SLAs for resolution of bugs and script failures</a:t>
            </a:r>
          </a:p>
          <a:p>
            <a:pPr marL="0" indent="0">
              <a:buNone/>
            </a:pPr>
            <a:endParaRPr lang="en-US" dirty="0"/>
          </a:p>
          <a:p>
            <a:pPr marL="0" indent="0">
              <a:buNone/>
            </a:pPr>
            <a:endParaRPr lang="en-US" dirty="0"/>
          </a:p>
          <a:p>
            <a:pPr marL="0" indent="0">
              <a:buNone/>
            </a:pPr>
            <a:endParaRPr lang="en-US" dirty="0"/>
          </a:p>
          <a:p>
            <a:pPr marL="0" indent="0">
              <a:buNone/>
            </a:pPr>
            <a:r>
              <a:rPr lang="en-US" dirty="0"/>
              <a:t>Document all automation procedures for future reference. Then you continuously improve your test automation strategy by learning from any mistakes!!</a:t>
            </a:r>
          </a:p>
          <a:p>
            <a:pPr lvl="1"/>
            <a:endParaRPr lang="en-US" dirty="0"/>
          </a:p>
          <a:p>
            <a:pPr marL="0" indent="0">
              <a:buNone/>
            </a:pPr>
            <a:br>
              <a:rPr lang="en-US" dirty="0"/>
            </a:b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70159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55A7-F4FC-46F5-8A59-30C15582B024}"/>
              </a:ext>
            </a:extLst>
          </p:cNvPr>
          <p:cNvSpPr>
            <a:spLocks noGrp="1"/>
          </p:cNvSpPr>
          <p:nvPr>
            <p:ph type="title"/>
          </p:nvPr>
        </p:nvSpPr>
        <p:spPr/>
        <p:txBody>
          <a:bodyPr/>
          <a:lstStyle/>
          <a:p>
            <a:r>
              <a:rPr lang="en-US" dirty="0"/>
              <a:t>STATUS REPORTING </a:t>
            </a:r>
          </a:p>
        </p:txBody>
      </p:sp>
      <p:sp>
        <p:nvSpPr>
          <p:cNvPr id="3" name="Content Placeholder 2">
            <a:extLst>
              <a:ext uri="{FF2B5EF4-FFF2-40B4-BE49-F238E27FC236}">
                <a16:creationId xmlns:a16="http://schemas.microsoft.com/office/drawing/2014/main" id="{08259817-2483-4D09-AF55-493AFB2FFE9F}"/>
              </a:ext>
            </a:extLst>
          </p:cNvPr>
          <p:cNvSpPr>
            <a:spLocks noGrp="1"/>
          </p:cNvSpPr>
          <p:nvPr>
            <p:ph idx="1"/>
          </p:nvPr>
        </p:nvSpPr>
        <p:spPr>
          <a:xfrm>
            <a:off x="685800" y="2194560"/>
            <a:ext cx="10820400" cy="4434840"/>
          </a:xfrm>
        </p:spPr>
        <p:txBody>
          <a:bodyPr>
            <a:normAutofit fontScale="77500" lnSpcReduction="20000"/>
          </a:bodyPr>
          <a:lstStyle/>
          <a:p>
            <a:pPr marL="0" indent="0">
              <a:buNone/>
            </a:pPr>
            <a:r>
              <a:rPr lang="en-US" dirty="0"/>
              <a:t>Final Step is to report the automation status including failure analysis and trends to various stakeholders. </a:t>
            </a:r>
          </a:p>
          <a:p>
            <a:pPr marL="0" indent="0">
              <a:buNone/>
            </a:pPr>
            <a:endParaRPr lang="en-US" dirty="0"/>
          </a:p>
          <a:p>
            <a:pPr marL="0" indent="0">
              <a:buNone/>
            </a:pPr>
            <a:r>
              <a:rPr lang="en-US" dirty="0"/>
              <a:t>Reporting can be based on both quantitative and qualitative measures, some examples below:</a:t>
            </a:r>
          </a:p>
          <a:p>
            <a:pPr marL="0" indent="0">
              <a:buNone/>
            </a:pPr>
            <a:endParaRPr lang="en-US" dirty="0"/>
          </a:p>
          <a:p>
            <a:r>
              <a:rPr lang="en-US" dirty="0"/>
              <a:t>No. of tests automated/ percentage automated</a:t>
            </a:r>
          </a:p>
          <a:p>
            <a:r>
              <a:rPr lang="en-US" dirty="0"/>
              <a:t>No. of new failures/bugs every cycle</a:t>
            </a:r>
          </a:p>
          <a:p>
            <a:r>
              <a:rPr lang="en-US" dirty="0"/>
              <a:t>Trend of bugs found in test vs PROD. ( faster feedback)</a:t>
            </a:r>
          </a:p>
          <a:p>
            <a:r>
              <a:rPr lang="en-US" dirty="0"/>
              <a:t>Trend of scripts failing due to bugs vs flaky tests/data issues</a:t>
            </a:r>
          </a:p>
          <a:p>
            <a:r>
              <a:rPr lang="en-US" dirty="0"/>
              <a:t>Time to automate</a:t>
            </a:r>
          </a:p>
          <a:p>
            <a:r>
              <a:rPr lang="en-US" dirty="0"/>
              <a:t>Time to market</a:t>
            </a:r>
          </a:p>
          <a:p>
            <a:pPr marL="0" indent="0">
              <a:buNone/>
            </a:pPr>
            <a:endParaRPr lang="en-US" dirty="0"/>
          </a:p>
          <a:p>
            <a:pPr marL="0" indent="0">
              <a:buNone/>
            </a:pPr>
            <a:r>
              <a:rPr lang="en-US" dirty="0"/>
              <a:t>*Qualitative measurements can help with continuous improvements of the automation process</a:t>
            </a:r>
          </a:p>
          <a:p>
            <a:pPr marL="0" indent="0">
              <a:buNone/>
            </a:pPr>
            <a:endParaRPr lang="en-US" dirty="0"/>
          </a:p>
        </p:txBody>
      </p:sp>
    </p:spTree>
    <p:extLst>
      <p:ext uri="{BB962C8B-B14F-4D97-AF65-F5344CB8AC3E}">
        <p14:creationId xmlns:p14="http://schemas.microsoft.com/office/powerpoint/2010/main" val="3199171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a:t>
            </a:r>
          </a:p>
        </p:txBody>
      </p:sp>
      <p:sp>
        <p:nvSpPr>
          <p:cNvPr id="5" name="TextBox 4">
            <a:extLst>
              <a:ext uri="{FF2B5EF4-FFF2-40B4-BE49-F238E27FC236}">
                <a16:creationId xmlns:a16="http://schemas.microsoft.com/office/drawing/2014/main" id="{CE4B83F6-A9CC-4E2F-9DC7-C4957C31093B}"/>
              </a:ext>
            </a:extLst>
          </p:cNvPr>
          <p:cNvSpPr txBox="1"/>
          <p:nvPr/>
        </p:nvSpPr>
        <p:spPr>
          <a:xfrm>
            <a:off x="1233713" y="2264228"/>
            <a:ext cx="5442857" cy="523220"/>
          </a:xfrm>
          <a:prstGeom prst="rect">
            <a:avLst/>
          </a:prstGeom>
          <a:noFill/>
        </p:spPr>
        <p:txBody>
          <a:bodyPr wrap="square" rtlCol="0">
            <a:spAutoFit/>
          </a:bodyPr>
          <a:lstStyle/>
          <a:p>
            <a:r>
              <a:rPr lang="en-US" sz="2800" dirty="0"/>
              <a:t>Let’s reflect and share…</a:t>
            </a:r>
          </a:p>
        </p:txBody>
      </p:sp>
      <p:sp>
        <p:nvSpPr>
          <p:cNvPr id="6" name="Title 1">
            <a:extLst>
              <a:ext uri="{FF2B5EF4-FFF2-40B4-BE49-F238E27FC236}">
                <a16:creationId xmlns:a16="http://schemas.microsoft.com/office/drawing/2014/main" id="{5F3C6D3C-98EB-4B6C-A8B3-118929684189}"/>
              </a:ext>
            </a:extLst>
          </p:cNvPr>
          <p:cNvSpPr txBox="1">
            <a:spLocks/>
          </p:cNvSpPr>
          <p:nvPr/>
        </p:nvSpPr>
        <p:spPr>
          <a:xfrm>
            <a:off x="2895600" y="557546"/>
            <a:ext cx="8610600" cy="1295400"/>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t>AUTOMATION LIFE CYCLE</a:t>
            </a:r>
            <a:br>
              <a:rPr lang="en-US" dirty="0"/>
            </a:br>
            <a:endParaRPr lang="en-US" dirty="0"/>
          </a:p>
        </p:txBody>
      </p:sp>
      <p:pic>
        <p:nvPicPr>
          <p:cNvPr id="6146" name="Picture 2" descr="Image result for bright idea emojis">
            <a:extLst>
              <a:ext uri="{FF2B5EF4-FFF2-40B4-BE49-F238E27FC236}">
                <a16:creationId xmlns:a16="http://schemas.microsoft.com/office/drawing/2014/main" id="{26173F1F-522F-46F2-819F-99DED7B20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44" y="1618691"/>
            <a:ext cx="3701143" cy="490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9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q and a images">
            <a:extLst>
              <a:ext uri="{FF2B5EF4-FFF2-40B4-BE49-F238E27FC236}">
                <a16:creationId xmlns:a16="http://schemas.microsoft.com/office/drawing/2014/main" id="{C3D682FC-8F65-4EB5-8AB9-8EAC9AEC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2171700"/>
            <a:ext cx="62674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66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64E3D5-152C-4718-A3CB-C74D356119F9}"/>
              </a:ext>
            </a:extLst>
          </p:cNvPr>
          <p:cNvSpPr txBox="1"/>
          <p:nvPr/>
        </p:nvSpPr>
        <p:spPr>
          <a:xfrm>
            <a:off x="3160052" y="2249892"/>
            <a:ext cx="6187148" cy="2039886"/>
          </a:xfrm>
          <a:prstGeom prst="rect">
            <a:avLst/>
          </a:prstGeom>
          <a:noFill/>
        </p:spPr>
        <p:txBody>
          <a:bodyPr wrap="square" rtlCol="0">
            <a:spAutoFit/>
          </a:bodyPr>
          <a:lstStyle/>
          <a:p>
            <a:endParaRPr lang="en-US" dirty="0"/>
          </a:p>
        </p:txBody>
      </p:sp>
      <p:pic>
        <p:nvPicPr>
          <p:cNvPr id="1030" name="Picture 6" descr="Related image">
            <a:extLst>
              <a:ext uri="{FF2B5EF4-FFF2-40B4-BE49-F238E27FC236}">
                <a16:creationId xmlns:a16="http://schemas.microsoft.com/office/drawing/2014/main" id="{5C817368-EDE8-415C-8C54-0B8EBC86D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1425279"/>
            <a:ext cx="8432799" cy="475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894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ED68-0AA3-49D5-9FDD-941EBA927E91}"/>
              </a:ext>
            </a:extLst>
          </p:cNvPr>
          <p:cNvSpPr>
            <a:spLocks noGrp="1"/>
          </p:cNvSpPr>
          <p:nvPr>
            <p:ph type="title"/>
          </p:nvPr>
        </p:nvSpPr>
        <p:spPr>
          <a:xfrm>
            <a:off x="3643086" y="764373"/>
            <a:ext cx="7863114" cy="1293028"/>
          </a:xfrm>
        </p:spPr>
        <p:txBody>
          <a:bodyPr/>
          <a:lstStyle/>
          <a:p>
            <a:r>
              <a:rPr lang="en-US" dirty="0"/>
              <a:t>OUR GUIDING PRINCIPLE</a:t>
            </a:r>
            <a:br>
              <a:rPr lang="en-US" dirty="0"/>
            </a:br>
            <a:r>
              <a:rPr lang="en-US" dirty="0"/>
              <a:t> FOR THIS Session</a:t>
            </a:r>
          </a:p>
        </p:txBody>
      </p:sp>
      <p:pic>
        <p:nvPicPr>
          <p:cNvPr id="4" name="Content Placeholder 3">
            <a:extLst>
              <a:ext uri="{FF2B5EF4-FFF2-40B4-BE49-F238E27FC236}">
                <a16:creationId xmlns:a16="http://schemas.microsoft.com/office/drawing/2014/main" id="{9744A200-D2E8-4470-9110-EB12E41E78A4}"/>
              </a:ext>
            </a:extLst>
          </p:cNvPr>
          <p:cNvPicPr>
            <a:picLocks noGrp="1" noChangeAspect="1"/>
          </p:cNvPicPr>
          <p:nvPr>
            <p:ph idx="1"/>
          </p:nvPr>
        </p:nvPicPr>
        <p:blipFill>
          <a:blip r:embed="rId3"/>
          <a:stretch>
            <a:fillRect/>
          </a:stretch>
        </p:blipFill>
        <p:spPr>
          <a:xfrm>
            <a:off x="364803" y="2057401"/>
            <a:ext cx="10550479" cy="3860800"/>
          </a:xfrm>
          <a:prstGeom prst="rect">
            <a:avLst/>
          </a:prstGeom>
        </p:spPr>
      </p:pic>
      <p:pic>
        <p:nvPicPr>
          <p:cNvPr id="5" name="Picture 4">
            <a:extLst>
              <a:ext uri="{FF2B5EF4-FFF2-40B4-BE49-F238E27FC236}">
                <a16:creationId xmlns:a16="http://schemas.microsoft.com/office/drawing/2014/main" id="{5BA83FD6-57EF-43DF-B81D-D868867CF439}"/>
              </a:ext>
            </a:extLst>
          </p:cNvPr>
          <p:cNvPicPr>
            <a:picLocks noChangeAspect="1"/>
          </p:cNvPicPr>
          <p:nvPr/>
        </p:nvPicPr>
        <p:blipFill>
          <a:blip r:embed="rId4"/>
          <a:stretch>
            <a:fillRect/>
          </a:stretch>
        </p:blipFill>
        <p:spPr>
          <a:xfrm>
            <a:off x="3454399" y="4880429"/>
            <a:ext cx="1376191" cy="1395238"/>
          </a:xfrm>
          <a:prstGeom prst="rect">
            <a:avLst/>
          </a:prstGeom>
        </p:spPr>
      </p:pic>
      <p:pic>
        <p:nvPicPr>
          <p:cNvPr id="1028" name="Picture 4" descr="Image result for bright idea">
            <a:extLst>
              <a:ext uri="{FF2B5EF4-FFF2-40B4-BE49-F238E27FC236}">
                <a16:creationId xmlns:a16="http://schemas.microsoft.com/office/drawing/2014/main" id="{B78A1854-E4C9-434E-BCEA-E75A91F3A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1429" y="4634081"/>
            <a:ext cx="1641586" cy="164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43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pPr>
              <a:defRPr/>
            </a:pPr>
            <a:fld id="{60E7F294-E298-4DC8-BD0C-D8F23C9B817C}" type="slidenum">
              <a:rPr lang="en-US"/>
              <a:pPr>
                <a:defRPr/>
              </a:pPr>
              <a:t>4</a:t>
            </a:fld>
            <a:endParaRPr lang="en-US" dirty="0"/>
          </a:p>
        </p:txBody>
      </p:sp>
      <p:sp>
        <p:nvSpPr>
          <p:cNvPr id="15" name="Title 5"/>
          <p:cNvSpPr txBox="1">
            <a:spLocks/>
          </p:cNvSpPr>
          <p:nvPr/>
        </p:nvSpPr>
        <p:spPr bwMode="auto">
          <a:xfrm>
            <a:off x="6505416" y="226190"/>
            <a:ext cx="7334568" cy="646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200" b="0" kern="1200" cap="none">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imes New Roman" pitchFamily="18" charset="0"/>
              </a:defRPr>
            </a:lvl2pPr>
            <a:lvl3pPr algn="l" rtl="0" eaLnBrk="0" fontAlgn="base" hangingPunct="0">
              <a:spcBef>
                <a:spcPct val="0"/>
              </a:spcBef>
              <a:spcAft>
                <a:spcPct val="0"/>
              </a:spcAft>
              <a:defRPr sz="3200">
                <a:solidFill>
                  <a:schemeClr val="tx1"/>
                </a:solidFill>
                <a:latin typeface="Times New Roman" pitchFamily="18" charset="0"/>
              </a:defRPr>
            </a:lvl3pPr>
            <a:lvl4pPr algn="l" rtl="0" eaLnBrk="0" fontAlgn="base" hangingPunct="0">
              <a:spcBef>
                <a:spcPct val="0"/>
              </a:spcBef>
              <a:spcAft>
                <a:spcPct val="0"/>
              </a:spcAft>
              <a:defRPr sz="3200">
                <a:solidFill>
                  <a:schemeClr val="tx1"/>
                </a:solidFill>
                <a:latin typeface="Times New Roman" pitchFamily="18" charset="0"/>
              </a:defRPr>
            </a:lvl4pPr>
            <a:lvl5pPr algn="l" rtl="0" eaLnBrk="0" fontAlgn="base" hangingPunct="0">
              <a:spcBef>
                <a:spcPct val="0"/>
              </a:spcBef>
              <a:spcAft>
                <a:spcPct val="0"/>
              </a:spcAft>
              <a:defRPr sz="3200">
                <a:solidFill>
                  <a:schemeClr val="tx1"/>
                </a:solidFill>
                <a:latin typeface="Times New Roman" pitchFamily="18" charset="0"/>
              </a:defRPr>
            </a:lvl5pPr>
            <a:lvl6pPr marL="457200" algn="l" rtl="0" fontAlgn="base">
              <a:spcBef>
                <a:spcPct val="0"/>
              </a:spcBef>
              <a:spcAft>
                <a:spcPct val="0"/>
              </a:spcAft>
              <a:defRPr sz="3200">
                <a:solidFill>
                  <a:schemeClr val="tx1"/>
                </a:solidFill>
                <a:latin typeface="Times New Roman" pitchFamily="18" charset="0"/>
              </a:defRPr>
            </a:lvl6pPr>
            <a:lvl7pPr marL="914400" algn="l" rtl="0" fontAlgn="base">
              <a:spcBef>
                <a:spcPct val="0"/>
              </a:spcBef>
              <a:spcAft>
                <a:spcPct val="0"/>
              </a:spcAft>
              <a:defRPr sz="3200">
                <a:solidFill>
                  <a:schemeClr val="tx1"/>
                </a:solidFill>
                <a:latin typeface="Times New Roman" pitchFamily="18" charset="0"/>
              </a:defRPr>
            </a:lvl7pPr>
            <a:lvl8pPr marL="1371600" algn="l" rtl="0" fontAlgn="base">
              <a:spcBef>
                <a:spcPct val="0"/>
              </a:spcBef>
              <a:spcAft>
                <a:spcPct val="0"/>
              </a:spcAft>
              <a:defRPr sz="3200">
                <a:solidFill>
                  <a:schemeClr val="tx1"/>
                </a:solidFill>
                <a:latin typeface="Times New Roman" pitchFamily="18" charset="0"/>
              </a:defRPr>
            </a:lvl8pPr>
            <a:lvl9pPr marL="1828800" algn="l" rtl="0" fontAlgn="base">
              <a:spcBef>
                <a:spcPct val="0"/>
              </a:spcBef>
              <a:spcAft>
                <a:spcPct val="0"/>
              </a:spcAft>
              <a:defRPr sz="3200">
                <a:solidFill>
                  <a:schemeClr val="tx1"/>
                </a:solidFill>
                <a:latin typeface="Times New Roman" pitchFamily="18" charset="0"/>
              </a:defRPr>
            </a:lvl9pPr>
          </a:lstStyle>
          <a:p>
            <a:pPr eaLnBrk="1" hangingPunct="1">
              <a:spcBef>
                <a:spcPts val="100"/>
              </a:spcBef>
              <a:spcAft>
                <a:spcPts val="100"/>
              </a:spcAft>
            </a:pPr>
            <a:r>
              <a:rPr lang="en-US" sz="2800" b="1" dirty="0"/>
              <a:t>Grainger: </a:t>
            </a:r>
            <a:r>
              <a:rPr lang="en-US" sz="2800" dirty="0"/>
              <a:t>Facts and Figures</a:t>
            </a:r>
            <a:endParaRPr lang="en-US" sz="2800" b="1" dirty="0"/>
          </a:p>
        </p:txBody>
      </p:sp>
      <p:sp>
        <p:nvSpPr>
          <p:cNvPr id="8" name="Content Placeholder 2"/>
          <p:cNvSpPr txBox="1">
            <a:spLocks/>
          </p:cNvSpPr>
          <p:nvPr/>
        </p:nvSpPr>
        <p:spPr>
          <a:xfrm>
            <a:off x="1739901" y="1636058"/>
            <a:ext cx="10221041" cy="5041622"/>
          </a:xfrm>
          <a:prstGeom prst="rect">
            <a:avLst/>
          </a:prstGeom>
        </p:spPr>
        <p:txBody>
          <a:bodyPr/>
          <a:lstStyle>
            <a:lvl1pPr algn="l" rtl="0" eaLnBrk="0" fontAlgn="base" hangingPunct="0">
              <a:lnSpc>
                <a:spcPct val="105000"/>
              </a:lnSpc>
              <a:spcBef>
                <a:spcPts val="1500"/>
              </a:spcBef>
              <a:spcAft>
                <a:spcPct val="0"/>
              </a:spcAft>
              <a:buFont typeface="Arial" charset="0"/>
              <a:defRPr sz="2000" kern="1200">
                <a:solidFill>
                  <a:schemeClr val="tx2"/>
                </a:solidFill>
                <a:latin typeface="+mn-lt"/>
                <a:ea typeface="+mn-ea"/>
                <a:cs typeface="+mn-cs"/>
              </a:defRPr>
            </a:lvl1pPr>
            <a:lvl2pPr marL="576263" indent="-576263" algn="l" rtl="0" eaLnBrk="0" fontAlgn="base" hangingPunct="0">
              <a:lnSpc>
                <a:spcPct val="105000"/>
              </a:lnSpc>
              <a:spcBef>
                <a:spcPct val="0"/>
              </a:spcBef>
              <a:spcAft>
                <a:spcPct val="0"/>
              </a:spcAft>
              <a:buBlip>
                <a:blip r:embed="rId3"/>
              </a:buBlip>
              <a:defRPr kern="1200">
                <a:solidFill>
                  <a:schemeClr val="tx1"/>
                </a:solidFill>
                <a:latin typeface="+mn-lt"/>
                <a:ea typeface="+mn-ea"/>
                <a:cs typeface="+mn-cs"/>
              </a:defRPr>
            </a:lvl2pPr>
            <a:lvl3pPr marL="801688"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3pPr>
            <a:lvl4pPr marL="1027113"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4pPr>
            <a:lvl5pPr marL="1252538"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lvl="2" indent="0" eaLnBrk="1" hangingPunct="1">
              <a:lnSpc>
                <a:spcPct val="100000"/>
              </a:lnSpc>
              <a:spcBef>
                <a:spcPts val="400"/>
              </a:spcBef>
              <a:buNone/>
            </a:pPr>
            <a:endParaRPr lang="en-US" sz="2000" dirty="0"/>
          </a:p>
          <a:p>
            <a:pPr marL="801688" lvl="3" indent="0" eaLnBrk="1" hangingPunct="1">
              <a:lnSpc>
                <a:spcPct val="100000"/>
              </a:lnSpc>
              <a:spcBef>
                <a:spcPts val="400"/>
              </a:spcBef>
              <a:buNone/>
            </a:pPr>
            <a:endParaRPr lang="en-US" dirty="0"/>
          </a:p>
        </p:txBody>
      </p:sp>
      <p:sp>
        <p:nvSpPr>
          <p:cNvPr id="13" name="TextBox 12"/>
          <p:cNvSpPr txBox="1"/>
          <p:nvPr/>
        </p:nvSpPr>
        <p:spPr>
          <a:xfrm>
            <a:off x="1625240" y="779232"/>
            <a:ext cx="8753152" cy="253572"/>
          </a:xfrm>
          <a:prstGeom prst="rect">
            <a:avLst/>
          </a:prstGeom>
          <a:noFill/>
        </p:spPr>
        <p:txBody>
          <a:bodyPr wrap="none" lIns="0" tIns="0" rIns="0" bIns="0" rtlCol="0">
            <a:noAutofit/>
          </a:bodyPr>
          <a:lstStyle/>
          <a:p>
            <a:endParaRPr lang="en-US" sz="1400" dirty="0">
              <a:solidFill>
                <a:schemeClr val="tx2"/>
              </a:solidFill>
            </a:endParaRPr>
          </a:p>
        </p:txBody>
      </p:sp>
      <p:sp>
        <p:nvSpPr>
          <p:cNvPr id="6" name="Text Box 6">
            <a:extLst>
              <a:ext uri="{FF2B5EF4-FFF2-40B4-BE49-F238E27FC236}">
                <a16:creationId xmlns:a16="http://schemas.microsoft.com/office/drawing/2014/main" id="{CBA32253-ECFF-415A-B6E2-745BA3372792}"/>
              </a:ext>
            </a:extLst>
          </p:cNvPr>
          <p:cNvSpPr txBox="1">
            <a:spLocks noChangeArrowheads="1"/>
          </p:cNvSpPr>
          <p:nvPr/>
        </p:nvSpPr>
        <p:spPr bwMode="auto">
          <a:xfrm>
            <a:off x="2162176" y="2165044"/>
            <a:ext cx="1852613" cy="823913"/>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a:t>
            </a:r>
            <a:r>
              <a:rPr lang="en-US" sz="1400" b="1" dirty="0"/>
              <a:t>$11.2 billion </a:t>
            </a:r>
            <a:r>
              <a:rPr lang="en-US" sz="1400" dirty="0"/>
              <a:t>in </a:t>
            </a:r>
            <a:br>
              <a:rPr lang="en-US" sz="1400" dirty="0"/>
            </a:br>
            <a:r>
              <a:rPr lang="en-US" sz="1400" dirty="0"/>
              <a:t>   sales in 2018</a:t>
            </a:r>
          </a:p>
        </p:txBody>
      </p:sp>
      <p:sp>
        <p:nvSpPr>
          <p:cNvPr id="7" name="Text Box 15">
            <a:extLst>
              <a:ext uri="{FF2B5EF4-FFF2-40B4-BE49-F238E27FC236}">
                <a16:creationId xmlns:a16="http://schemas.microsoft.com/office/drawing/2014/main" id="{12556ECD-F78C-412B-B1C1-4BEEB601CA67}"/>
              </a:ext>
            </a:extLst>
          </p:cNvPr>
          <p:cNvSpPr txBox="1">
            <a:spLocks noChangeArrowheads="1"/>
          </p:cNvSpPr>
          <p:nvPr/>
        </p:nvSpPr>
        <p:spPr bwMode="auto">
          <a:xfrm>
            <a:off x="4525964" y="4525656"/>
            <a:ext cx="2420937" cy="309562"/>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a:t>
            </a:r>
            <a:r>
              <a:rPr lang="en-US" sz="1400" b="1" dirty="0"/>
              <a:t>456 </a:t>
            </a:r>
            <a:r>
              <a:rPr lang="en-US" sz="1400" dirty="0"/>
              <a:t>branches</a:t>
            </a:r>
          </a:p>
        </p:txBody>
      </p:sp>
      <p:sp>
        <p:nvSpPr>
          <p:cNvPr id="9" name="Text Box 14">
            <a:extLst>
              <a:ext uri="{FF2B5EF4-FFF2-40B4-BE49-F238E27FC236}">
                <a16:creationId xmlns:a16="http://schemas.microsoft.com/office/drawing/2014/main" id="{E2F8A019-4031-4586-BACB-D286032CFD68}"/>
              </a:ext>
            </a:extLst>
          </p:cNvPr>
          <p:cNvSpPr txBox="1">
            <a:spLocks noChangeArrowheads="1"/>
          </p:cNvSpPr>
          <p:nvPr/>
        </p:nvSpPr>
        <p:spPr bwMode="auto">
          <a:xfrm>
            <a:off x="2146300" y="2798456"/>
            <a:ext cx="2058988" cy="823912"/>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b="1" dirty="0"/>
              <a:t> 1.7 million</a:t>
            </a:r>
            <a:r>
              <a:rPr lang="en-US" sz="1400" dirty="0"/>
              <a:t> products stocked</a:t>
            </a:r>
          </a:p>
        </p:txBody>
      </p:sp>
      <p:sp>
        <p:nvSpPr>
          <p:cNvPr id="11" name="Text Box 16">
            <a:extLst>
              <a:ext uri="{FF2B5EF4-FFF2-40B4-BE49-F238E27FC236}">
                <a16:creationId xmlns:a16="http://schemas.microsoft.com/office/drawing/2014/main" id="{5C5A2BC7-D9D8-47AF-80A1-472ACFAEBD17}"/>
              </a:ext>
            </a:extLst>
          </p:cNvPr>
          <p:cNvSpPr txBox="1">
            <a:spLocks noChangeArrowheads="1"/>
          </p:cNvSpPr>
          <p:nvPr/>
        </p:nvSpPr>
        <p:spPr bwMode="auto">
          <a:xfrm>
            <a:off x="6670676" y="2158694"/>
            <a:ext cx="1927225" cy="823913"/>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a:t>
            </a:r>
            <a:r>
              <a:rPr lang="en-US" sz="1400" b="1" dirty="0"/>
              <a:t>11th</a:t>
            </a:r>
            <a:r>
              <a:rPr lang="en-US" sz="1400" dirty="0"/>
              <a:t> largest</a:t>
            </a:r>
            <a:br>
              <a:rPr lang="en-US" sz="1400" dirty="0"/>
            </a:br>
            <a:r>
              <a:rPr lang="en-US" sz="1400" dirty="0"/>
              <a:t>   e-retailer in the </a:t>
            </a:r>
            <a:br>
              <a:rPr lang="en-US" sz="1400" dirty="0"/>
            </a:br>
            <a:r>
              <a:rPr lang="en-US" sz="1400" dirty="0"/>
              <a:t>   United States </a:t>
            </a:r>
            <a:br>
              <a:rPr lang="en-US" sz="1400" dirty="0"/>
            </a:br>
            <a:r>
              <a:rPr lang="en-US" sz="1400" dirty="0"/>
              <a:t>   and Canada</a:t>
            </a:r>
          </a:p>
          <a:p>
            <a:pPr>
              <a:buClr>
                <a:schemeClr val="accent1"/>
              </a:buClr>
            </a:pPr>
            <a:endParaRPr lang="en-US" sz="1400" dirty="0"/>
          </a:p>
          <a:p>
            <a:pPr marL="119063" indent="-119063">
              <a:buClr>
                <a:schemeClr val="accent1"/>
              </a:buClr>
              <a:buFont typeface="Wingdings" pitchFamily="-123" charset="2"/>
              <a:buChar char="§"/>
            </a:pPr>
            <a:r>
              <a:rPr lang="en-US" sz="1400" b="1" dirty="0"/>
              <a:t>71 percent of orders </a:t>
            </a:r>
            <a:r>
              <a:rPr lang="en-US" sz="1400" dirty="0"/>
              <a:t>originate online in the U.S.</a:t>
            </a:r>
          </a:p>
        </p:txBody>
      </p:sp>
      <p:sp>
        <p:nvSpPr>
          <p:cNvPr id="12" name="Text Box 17">
            <a:extLst>
              <a:ext uri="{FF2B5EF4-FFF2-40B4-BE49-F238E27FC236}">
                <a16:creationId xmlns:a16="http://schemas.microsoft.com/office/drawing/2014/main" id="{5B7BB150-5575-4532-8A6D-44CD57D70C3B}"/>
              </a:ext>
            </a:extLst>
          </p:cNvPr>
          <p:cNvSpPr txBox="1">
            <a:spLocks noChangeArrowheads="1"/>
          </p:cNvSpPr>
          <p:nvPr/>
        </p:nvSpPr>
        <p:spPr bwMode="auto">
          <a:xfrm>
            <a:off x="2149476" y="3469968"/>
            <a:ext cx="2055813" cy="692150"/>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More than </a:t>
            </a:r>
            <a:r>
              <a:rPr lang="en-US" sz="1400" b="1" dirty="0"/>
              <a:t>5,000 </a:t>
            </a:r>
            <a:br>
              <a:rPr lang="en-US" sz="1400" dirty="0"/>
            </a:br>
            <a:r>
              <a:rPr lang="en-US" sz="1400" dirty="0"/>
              <a:t>   key product suppliers</a:t>
            </a:r>
          </a:p>
        </p:txBody>
      </p:sp>
      <p:sp>
        <p:nvSpPr>
          <p:cNvPr id="14" name="Text Box 18">
            <a:extLst>
              <a:ext uri="{FF2B5EF4-FFF2-40B4-BE49-F238E27FC236}">
                <a16:creationId xmlns:a16="http://schemas.microsoft.com/office/drawing/2014/main" id="{DE24F0B8-560C-4794-B714-8D5E073A64BF}"/>
              </a:ext>
            </a:extLst>
          </p:cNvPr>
          <p:cNvSpPr txBox="1">
            <a:spLocks noChangeArrowheads="1"/>
          </p:cNvSpPr>
          <p:nvPr/>
        </p:nvSpPr>
        <p:spPr bwMode="auto">
          <a:xfrm>
            <a:off x="4538663" y="5605156"/>
            <a:ext cx="2132012" cy="823912"/>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More than </a:t>
            </a:r>
            <a:r>
              <a:rPr lang="en-US" sz="1400" b="1" dirty="0"/>
              <a:t>3.5 million </a:t>
            </a:r>
            <a:r>
              <a:rPr lang="en-US" sz="1400" dirty="0"/>
              <a:t>active customers</a:t>
            </a:r>
          </a:p>
        </p:txBody>
      </p:sp>
      <p:sp>
        <p:nvSpPr>
          <p:cNvPr id="16" name="Text Box 15">
            <a:extLst>
              <a:ext uri="{FF2B5EF4-FFF2-40B4-BE49-F238E27FC236}">
                <a16:creationId xmlns:a16="http://schemas.microsoft.com/office/drawing/2014/main" id="{36DDBD67-3746-4DF5-A857-6382C1E185CB}"/>
              </a:ext>
            </a:extLst>
          </p:cNvPr>
          <p:cNvSpPr txBox="1">
            <a:spLocks noChangeArrowheads="1"/>
          </p:cNvSpPr>
          <p:nvPr/>
        </p:nvSpPr>
        <p:spPr bwMode="auto">
          <a:xfrm>
            <a:off x="4525964" y="4874906"/>
            <a:ext cx="2420937" cy="309562"/>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a:t>
            </a:r>
            <a:r>
              <a:rPr lang="en-US" sz="1400" b="1" dirty="0"/>
              <a:t>30</a:t>
            </a:r>
            <a:r>
              <a:rPr lang="en-US" sz="1400" dirty="0"/>
              <a:t> distribution centers</a:t>
            </a:r>
          </a:p>
          <a:p>
            <a:endParaRPr lang="en-US" sz="1400" dirty="0"/>
          </a:p>
        </p:txBody>
      </p:sp>
      <p:sp>
        <p:nvSpPr>
          <p:cNvPr id="17" name="Text Box 15">
            <a:extLst>
              <a:ext uri="{FF2B5EF4-FFF2-40B4-BE49-F238E27FC236}">
                <a16:creationId xmlns:a16="http://schemas.microsoft.com/office/drawing/2014/main" id="{8C8C072C-1131-4897-BA55-88EC5DA9F8C5}"/>
              </a:ext>
            </a:extLst>
          </p:cNvPr>
          <p:cNvSpPr txBox="1">
            <a:spLocks noChangeArrowheads="1"/>
          </p:cNvSpPr>
          <p:nvPr/>
        </p:nvSpPr>
        <p:spPr bwMode="auto">
          <a:xfrm>
            <a:off x="4532314" y="5236856"/>
            <a:ext cx="2236787" cy="354012"/>
          </a:xfrm>
          <a:prstGeom prst="rect">
            <a:avLst/>
          </a:prstGeom>
          <a:noFill/>
          <a:ln w="9525">
            <a:noFill/>
            <a:miter lim="800000"/>
            <a:headEnd/>
            <a:tailEnd/>
          </a:ln>
        </p:spPr>
        <p:txBody>
          <a:bodyPr>
            <a:prstTxWarp prst="textNoShape">
              <a:avLst/>
            </a:prstTxWarp>
          </a:bodyPr>
          <a:lstStyle/>
          <a:p>
            <a:pPr>
              <a:buClr>
                <a:schemeClr val="accent1"/>
              </a:buClr>
              <a:buFont typeface="Wingdings" pitchFamily="-123" charset="2"/>
              <a:buChar char="§"/>
            </a:pPr>
            <a:r>
              <a:rPr lang="en-US" sz="1400" dirty="0"/>
              <a:t> ~</a:t>
            </a:r>
            <a:r>
              <a:rPr lang="en-US" sz="1400" b="1" dirty="0"/>
              <a:t>25,000</a:t>
            </a:r>
            <a:r>
              <a:rPr lang="en-US" sz="1400" dirty="0"/>
              <a:t> team members</a:t>
            </a:r>
          </a:p>
        </p:txBody>
      </p:sp>
      <p:pic>
        <p:nvPicPr>
          <p:cNvPr id="18" name="Picture 17" descr="G.com2.jpg">
            <a:extLst>
              <a:ext uri="{FF2B5EF4-FFF2-40B4-BE49-F238E27FC236}">
                <a16:creationId xmlns:a16="http://schemas.microsoft.com/office/drawing/2014/main" id="{32ECDD4E-C949-4E9C-BB59-F1320881E4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803" y="4257368"/>
            <a:ext cx="2975897" cy="2306320"/>
          </a:xfrm>
          <a:prstGeom prst="rect">
            <a:avLst/>
          </a:prstGeom>
        </p:spPr>
      </p:pic>
      <p:pic>
        <p:nvPicPr>
          <p:cNvPr id="19" name="Picture 18" descr="DCgirl.jpg">
            <a:extLst>
              <a:ext uri="{FF2B5EF4-FFF2-40B4-BE49-F238E27FC236}">
                <a16:creationId xmlns:a16="http://schemas.microsoft.com/office/drawing/2014/main" id="{F46F897C-DF38-437B-9726-B55C1B9AD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1" y="4399608"/>
            <a:ext cx="2460425" cy="2054860"/>
          </a:xfrm>
          <a:prstGeom prst="rect">
            <a:avLst/>
          </a:prstGeom>
        </p:spPr>
      </p:pic>
      <p:pic>
        <p:nvPicPr>
          <p:cNvPr id="20" name="Picture 19" descr="flashlightguy.jpg">
            <a:extLst>
              <a:ext uri="{FF2B5EF4-FFF2-40B4-BE49-F238E27FC236}">
                <a16:creationId xmlns:a16="http://schemas.microsoft.com/office/drawing/2014/main" id="{64A2FDA6-A757-4CC3-B815-A31ED241E4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9265" y="2047568"/>
            <a:ext cx="1832834" cy="1790700"/>
          </a:xfrm>
          <a:prstGeom prst="rect">
            <a:avLst/>
          </a:prstGeom>
        </p:spPr>
      </p:pic>
      <p:pic>
        <p:nvPicPr>
          <p:cNvPr id="21" name="Picture 20" descr="keepstock2.jpg">
            <a:extLst>
              <a:ext uri="{FF2B5EF4-FFF2-40B4-BE49-F238E27FC236}">
                <a16:creationId xmlns:a16="http://schemas.microsoft.com/office/drawing/2014/main" id="{8640791F-2351-4369-8B33-DC599CB8C9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6920" y="1679268"/>
            <a:ext cx="1874982" cy="2578100"/>
          </a:xfrm>
          <a:prstGeom prst="rect">
            <a:avLst/>
          </a:prstGeom>
        </p:spPr>
      </p:pic>
      <p:sp>
        <p:nvSpPr>
          <p:cNvPr id="22" name="Rectangle 21">
            <a:extLst>
              <a:ext uri="{FF2B5EF4-FFF2-40B4-BE49-F238E27FC236}">
                <a16:creationId xmlns:a16="http://schemas.microsoft.com/office/drawing/2014/main" id="{EFAA9752-9800-49B0-8A2F-EB7C160BE3AC}"/>
              </a:ext>
            </a:extLst>
          </p:cNvPr>
          <p:cNvSpPr/>
          <p:nvPr/>
        </p:nvSpPr>
        <p:spPr>
          <a:xfrm>
            <a:off x="1377674" y="943966"/>
            <a:ext cx="11138454" cy="646331"/>
          </a:xfrm>
          <a:prstGeom prst="rect">
            <a:avLst/>
          </a:prstGeom>
        </p:spPr>
        <p:txBody>
          <a:bodyPr wrap="square">
            <a:spAutoFit/>
          </a:bodyPr>
          <a:lstStyle/>
          <a:p>
            <a:pPr lvl="1">
              <a:spcBef>
                <a:spcPts val="400"/>
              </a:spcBef>
            </a:pPr>
            <a:r>
              <a:rPr lang="en-US" b="1" dirty="0"/>
              <a:t>Grainger, established in 1927, is a Fortune 500 MRO (maintenance, repair and operations) company</a:t>
            </a:r>
          </a:p>
        </p:txBody>
      </p:sp>
    </p:spTree>
    <p:extLst>
      <p:ext uri="{BB962C8B-B14F-4D97-AF65-F5344CB8AC3E}">
        <p14:creationId xmlns:p14="http://schemas.microsoft.com/office/powerpoint/2010/main" val="325466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pPr>
              <a:defRPr/>
            </a:pPr>
            <a:fld id="{60E7F294-E298-4DC8-BD0C-D8F23C9B817C}" type="slidenum">
              <a:rPr lang="en-US"/>
              <a:pPr>
                <a:defRPr/>
              </a:pPr>
              <a:t>5</a:t>
            </a:fld>
            <a:endParaRPr lang="en-US" dirty="0"/>
          </a:p>
        </p:txBody>
      </p:sp>
      <p:sp>
        <p:nvSpPr>
          <p:cNvPr id="15" name="Title 5"/>
          <p:cNvSpPr txBox="1">
            <a:spLocks/>
          </p:cNvSpPr>
          <p:nvPr/>
        </p:nvSpPr>
        <p:spPr bwMode="auto">
          <a:xfrm>
            <a:off x="1725858" y="236250"/>
            <a:ext cx="7334568" cy="646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200" b="0" kern="1200" cap="none">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imes New Roman" pitchFamily="18" charset="0"/>
              </a:defRPr>
            </a:lvl2pPr>
            <a:lvl3pPr algn="l" rtl="0" eaLnBrk="0" fontAlgn="base" hangingPunct="0">
              <a:spcBef>
                <a:spcPct val="0"/>
              </a:spcBef>
              <a:spcAft>
                <a:spcPct val="0"/>
              </a:spcAft>
              <a:defRPr sz="3200">
                <a:solidFill>
                  <a:schemeClr val="tx1"/>
                </a:solidFill>
                <a:latin typeface="Times New Roman" pitchFamily="18" charset="0"/>
              </a:defRPr>
            </a:lvl3pPr>
            <a:lvl4pPr algn="l" rtl="0" eaLnBrk="0" fontAlgn="base" hangingPunct="0">
              <a:spcBef>
                <a:spcPct val="0"/>
              </a:spcBef>
              <a:spcAft>
                <a:spcPct val="0"/>
              </a:spcAft>
              <a:defRPr sz="3200">
                <a:solidFill>
                  <a:schemeClr val="tx1"/>
                </a:solidFill>
                <a:latin typeface="Times New Roman" pitchFamily="18" charset="0"/>
              </a:defRPr>
            </a:lvl4pPr>
            <a:lvl5pPr algn="l" rtl="0" eaLnBrk="0" fontAlgn="base" hangingPunct="0">
              <a:spcBef>
                <a:spcPct val="0"/>
              </a:spcBef>
              <a:spcAft>
                <a:spcPct val="0"/>
              </a:spcAft>
              <a:defRPr sz="3200">
                <a:solidFill>
                  <a:schemeClr val="tx1"/>
                </a:solidFill>
                <a:latin typeface="Times New Roman" pitchFamily="18" charset="0"/>
              </a:defRPr>
            </a:lvl5pPr>
            <a:lvl6pPr marL="457200" algn="l" rtl="0" fontAlgn="base">
              <a:spcBef>
                <a:spcPct val="0"/>
              </a:spcBef>
              <a:spcAft>
                <a:spcPct val="0"/>
              </a:spcAft>
              <a:defRPr sz="3200">
                <a:solidFill>
                  <a:schemeClr val="tx1"/>
                </a:solidFill>
                <a:latin typeface="Times New Roman" pitchFamily="18" charset="0"/>
              </a:defRPr>
            </a:lvl6pPr>
            <a:lvl7pPr marL="914400" algn="l" rtl="0" fontAlgn="base">
              <a:spcBef>
                <a:spcPct val="0"/>
              </a:spcBef>
              <a:spcAft>
                <a:spcPct val="0"/>
              </a:spcAft>
              <a:defRPr sz="3200">
                <a:solidFill>
                  <a:schemeClr val="tx1"/>
                </a:solidFill>
                <a:latin typeface="Times New Roman" pitchFamily="18" charset="0"/>
              </a:defRPr>
            </a:lvl7pPr>
            <a:lvl8pPr marL="1371600" algn="l" rtl="0" fontAlgn="base">
              <a:spcBef>
                <a:spcPct val="0"/>
              </a:spcBef>
              <a:spcAft>
                <a:spcPct val="0"/>
              </a:spcAft>
              <a:defRPr sz="3200">
                <a:solidFill>
                  <a:schemeClr val="tx1"/>
                </a:solidFill>
                <a:latin typeface="Times New Roman" pitchFamily="18" charset="0"/>
              </a:defRPr>
            </a:lvl8pPr>
            <a:lvl9pPr marL="1828800" algn="l" rtl="0" fontAlgn="base">
              <a:spcBef>
                <a:spcPct val="0"/>
              </a:spcBef>
              <a:spcAft>
                <a:spcPct val="0"/>
              </a:spcAft>
              <a:defRPr sz="3200">
                <a:solidFill>
                  <a:schemeClr val="tx1"/>
                </a:solidFill>
                <a:latin typeface="Times New Roman" pitchFamily="18" charset="0"/>
              </a:defRPr>
            </a:lvl9pPr>
          </a:lstStyle>
          <a:p>
            <a:pPr eaLnBrk="1" hangingPunct="1">
              <a:spcBef>
                <a:spcPts val="100"/>
              </a:spcBef>
              <a:spcAft>
                <a:spcPts val="100"/>
              </a:spcAft>
            </a:pPr>
            <a:r>
              <a:rPr lang="en-US" sz="2800" b="1" dirty="0"/>
              <a:t>Intro</a:t>
            </a:r>
          </a:p>
        </p:txBody>
      </p:sp>
      <p:sp>
        <p:nvSpPr>
          <p:cNvPr id="8" name="Content Placeholder 2"/>
          <p:cNvSpPr txBox="1">
            <a:spLocks/>
          </p:cNvSpPr>
          <p:nvPr/>
        </p:nvSpPr>
        <p:spPr>
          <a:xfrm>
            <a:off x="1625239" y="1413956"/>
            <a:ext cx="9524541" cy="5207793"/>
          </a:xfrm>
          <a:prstGeom prst="rect">
            <a:avLst/>
          </a:prstGeom>
        </p:spPr>
        <p:txBody>
          <a:bodyPr/>
          <a:lstStyle>
            <a:lvl1pPr algn="l" rtl="0" eaLnBrk="0" fontAlgn="base" hangingPunct="0">
              <a:lnSpc>
                <a:spcPct val="105000"/>
              </a:lnSpc>
              <a:spcBef>
                <a:spcPts val="1500"/>
              </a:spcBef>
              <a:spcAft>
                <a:spcPct val="0"/>
              </a:spcAft>
              <a:buFont typeface="Arial" charset="0"/>
              <a:defRPr sz="2000" kern="1200">
                <a:solidFill>
                  <a:schemeClr val="tx2"/>
                </a:solidFill>
                <a:latin typeface="+mn-lt"/>
                <a:ea typeface="+mn-ea"/>
                <a:cs typeface="+mn-cs"/>
              </a:defRPr>
            </a:lvl1pPr>
            <a:lvl2pPr marL="576263" indent="-576263" algn="l" rtl="0" eaLnBrk="0" fontAlgn="base" hangingPunct="0">
              <a:lnSpc>
                <a:spcPct val="105000"/>
              </a:lnSpc>
              <a:spcBef>
                <a:spcPct val="0"/>
              </a:spcBef>
              <a:spcAft>
                <a:spcPct val="0"/>
              </a:spcAft>
              <a:buBlip>
                <a:blip r:embed="rId3"/>
              </a:buBlip>
              <a:defRPr kern="1200">
                <a:solidFill>
                  <a:schemeClr val="tx1"/>
                </a:solidFill>
                <a:latin typeface="+mn-lt"/>
                <a:ea typeface="+mn-ea"/>
                <a:cs typeface="+mn-cs"/>
              </a:defRPr>
            </a:lvl2pPr>
            <a:lvl3pPr marL="801688"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3pPr>
            <a:lvl4pPr marL="1027113"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4pPr>
            <a:lvl5pPr marL="1252538" indent="-225425" algn="l" rtl="0" eaLnBrk="0" fontAlgn="base" hangingPunct="0">
              <a:lnSpc>
                <a:spcPct val="105000"/>
              </a:lnSpc>
              <a:spcBef>
                <a:spcPct val="0"/>
              </a:spcBef>
              <a:spcAft>
                <a:spcPct val="0"/>
              </a:spcAft>
              <a:buBlip>
                <a:blip r:embed="rId4"/>
              </a:buBlip>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lnSpc>
                <a:spcPct val="100000"/>
              </a:lnSpc>
              <a:spcBef>
                <a:spcPts val="400"/>
              </a:spcBef>
            </a:pPr>
            <a:r>
              <a:rPr lang="en-US" b="1" dirty="0"/>
              <a:t>Bachelor’s in Electronic and Communication</a:t>
            </a:r>
          </a:p>
          <a:p>
            <a:pPr marL="0" lvl="1" indent="0" eaLnBrk="1" hangingPunct="1">
              <a:lnSpc>
                <a:spcPct val="100000"/>
              </a:lnSpc>
              <a:spcBef>
                <a:spcPts val="400"/>
              </a:spcBef>
              <a:buNone/>
            </a:pPr>
            <a:endParaRPr lang="en-US" b="1" dirty="0"/>
          </a:p>
          <a:p>
            <a:pPr lvl="1" eaLnBrk="1" hangingPunct="1">
              <a:lnSpc>
                <a:spcPct val="100000"/>
              </a:lnSpc>
              <a:spcBef>
                <a:spcPts val="400"/>
              </a:spcBef>
            </a:pPr>
            <a:r>
              <a:rPr lang="en-US" sz="1600" b="1" dirty="0"/>
              <a:t>Previous Gigs</a:t>
            </a:r>
          </a:p>
          <a:p>
            <a:pPr lvl="2" eaLnBrk="1" hangingPunct="1">
              <a:lnSpc>
                <a:spcPct val="100000"/>
              </a:lnSpc>
              <a:spcBef>
                <a:spcPts val="400"/>
              </a:spcBef>
            </a:pPr>
            <a:r>
              <a:rPr lang="en-US" dirty="0"/>
              <a:t>Nordstrom </a:t>
            </a:r>
          </a:p>
          <a:p>
            <a:pPr lvl="2" eaLnBrk="1" hangingPunct="1">
              <a:lnSpc>
                <a:spcPct val="100000"/>
              </a:lnSpc>
              <a:spcBef>
                <a:spcPts val="400"/>
              </a:spcBef>
            </a:pPr>
            <a:r>
              <a:rPr lang="en-US" dirty="0"/>
              <a:t>Sears</a:t>
            </a:r>
          </a:p>
          <a:p>
            <a:pPr marL="0" lvl="1" indent="0" eaLnBrk="1" hangingPunct="1">
              <a:lnSpc>
                <a:spcPct val="100000"/>
              </a:lnSpc>
              <a:spcBef>
                <a:spcPts val="400"/>
              </a:spcBef>
              <a:buNone/>
            </a:pPr>
            <a:endParaRPr lang="en-US" sz="1600" b="1" dirty="0"/>
          </a:p>
          <a:p>
            <a:pPr lvl="1" eaLnBrk="1" hangingPunct="1">
              <a:lnSpc>
                <a:spcPct val="100000"/>
              </a:lnSpc>
              <a:spcBef>
                <a:spcPts val="400"/>
              </a:spcBef>
            </a:pPr>
            <a:r>
              <a:rPr lang="en-US" sz="1600" b="1" dirty="0"/>
              <a:t>11+ years in IT, 7+ years at Grainger </a:t>
            </a:r>
          </a:p>
          <a:p>
            <a:pPr lvl="2" eaLnBrk="1" hangingPunct="1">
              <a:lnSpc>
                <a:spcPct val="100000"/>
              </a:lnSpc>
              <a:spcBef>
                <a:spcPts val="400"/>
              </a:spcBef>
            </a:pPr>
            <a:r>
              <a:rPr lang="en-US" sz="1400" dirty="0"/>
              <a:t>QA lead for Grainger.com </a:t>
            </a:r>
          </a:p>
          <a:p>
            <a:pPr lvl="4" eaLnBrk="1" hangingPunct="1">
              <a:lnSpc>
                <a:spcPct val="100000"/>
              </a:lnSpc>
              <a:spcBef>
                <a:spcPts val="400"/>
              </a:spcBef>
            </a:pPr>
            <a:r>
              <a:rPr lang="en-US" sz="1400" dirty="0"/>
              <a:t>Experienced in Account and Order Management, ePro, KeepStock, Product Search, AGI,  Mexico ,Regression and Release Management</a:t>
            </a:r>
          </a:p>
          <a:p>
            <a:pPr lvl="2" eaLnBrk="1" hangingPunct="1">
              <a:lnSpc>
                <a:spcPct val="100000"/>
              </a:lnSpc>
              <a:spcBef>
                <a:spcPts val="400"/>
              </a:spcBef>
            </a:pPr>
            <a:r>
              <a:rPr lang="en-US" sz="1400" dirty="0"/>
              <a:t>QA and Agile Processes and Best Practices Advocate</a:t>
            </a:r>
          </a:p>
          <a:p>
            <a:pPr lvl="2" eaLnBrk="1" hangingPunct="1">
              <a:lnSpc>
                <a:spcPct val="100000"/>
              </a:lnSpc>
              <a:spcBef>
                <a:spcPts val="400"/>
              </a:spcBef>
            </a:pPr>
            <a:r>
              <a:rPr lang="en-US" sz="1400" dirty="0"/>
              <a:t>Privacy champion, active member of Women in IT Business Council and campus recruitments</a:t>
            </a:r>
          </a:p>
          <a:p>
            <a:pPr marL="576263" lvl="2" indent="0" eaLnBrk="1" hangingPunct="1">
              <a:lnSpc>
                <a:spcPct val="100000"/>
              </a:lnSpc>
              <a:spcBef>
                <a:spcPts val="400"/>
              </a:spcBef>
              <a:buNone/>
            </a:pPr>
            <a:endParaRPr lang="en-US" sz="1400" b="1" dirty="0"/>
          </a:p>
          <a:p>
            <a:pPr lvl="1" eaLnBrk="1" hangingPunct="1">
              <a:lnSpc>
                <a:spcPct val="100000"/>
              </a:lnSpc>
              <a:spcBef>
                <a:spcPts val="400"/>
              </a:spcBef>
            </a:pPr>
            <a:r>
              <a:rPr lang="en-US" sz="1600" b="1" dirty="0"/>
              <a:t>Interests :</a:t>
            </a:r>
          </a:p>
          <a:p>
            <a:pPr lvl="2" eaLnBrk="1" hangingPunct="1">
              <a:lnSpc>
                <a:spcPct val="100000"/>
              </a:lnSpc>
              <a:spcBef>
                <a:spcPts val="400"/>
              </a:spcBef>
            </a:pPr>
            <a:r>
              <a:rPr lang="en-US" sz="1400" dirty="0"/>
              <a:t>Travelling, Dancing, Painting</a:t>
            </a:r>
          </a:p>
          <a:p>
            <a:pPr marL="576263" lvl="2" indent="0" eaLnBrk="1" hangingPunct="1">
              <a:lnSpc>
                <a:spcPct val="100000"/>
              </a:lnSpc>
              <a:spcBef>
                <a:spcPts val="400"/>
              </a:spcBef>
              <a:buNone/>
            </a:pPr>
            <a:endParaRPr lang="en-US" sz="1400" dirty="0"/>
          </a:p>
          <a:p>
            <a:pPr lvl="1" eaLnBrk="1" hangingPunct="1">
              <a:lnSpc>
                <a:spcPct val="100000"/>
              </a:lnSpc>
              <a:spcBef>
                <a:spcPts val="400"/>
              </a:spcBef>
            </a:pPr>
            <a:r>
              <a:rPr lang="en-US" sz="1600" b="1" dirty="0"/>
              <a:t>Fun Fact : </a:t>
            </a:r>
          </a:p>
          <a:p>
            <a:pPr lvl="2" eaLnBrk="1" hangingPunct="1">
              <a:lnSpc>
                <a:spcPct val="100000"/>
              </a:lnSpc>
              <a:spcBef>
                <a:spcPts val="400"/>
              </a:spcBef>
            </a:pPr>
            <a:r>
              <a:rPr lang="en-US" sz="1400" dirty="0"/>
              <a:t>Avid road tripper- covered 44 states by road so far, 6 more to go!</a:t>
            </a:r>
          </a:p>
          <a:p>
            <a:pPr marL="576263" lvl="2" indent="0" eaLnBrk="1" hangingPunct="1">
              <a:lnSpc>
                <a:spcPct val="100000"/>
              </a:lnSpc>
              <a:spcBef>
                <a:spcPts val="400"/>
              </a:spcBef>
              <a:buNone/>
            </a:pPr>
            <a:endParaRPr lang="en-US" b="1" dirty="0"/>
          </a:p>
          <a:p>
            <a:pPr marL="576263" lvl="2" indent="0" eaLnBrk="1" hangingPunct="1">
              <a:lnSpc>
                <a:spcPct val="100000"/>
              </a:lnSpc>
              <a:spcBef>
                <a:spcPts val="400"/>
              </a:spcBef>
              <a:buNone/>
            </a:pPr>
            <a:endParaRPr lang="en-US" b="1" dirty="0"/>
          </a:p>
          <a:p>
            <a:pPr marL="576263" lvl="2" indent="0" eaLnBrk="1" hangingPunct="1">
              <a:lnSpc>
                <a:spcPct val="100000"/>
              </a:lnSpc>
              <a:spcBef>
                <a:spcPts val="400"/>
              </a:spcBef>
              <a:buNone/>
            </a:pPr>
            <a:endParaRPr lang="en-US" dirty="0"/>
          </a:p>
          <a:p>
            <a:pPr marL="0" lvl="1" indent="0" eaLnBrk="1" hangingPunct="1">
              <a:lnSpc>
                <a:spcPct val="100000"/>
              </a:lnSpc>
              <a:spcBef>
                <a:spcPts val="400"/>
              </a:spcBef>
              <a:buNone/>
            </a:pPr>
            <a:endParaRPr lang="en-US" sz="2400" dirty="0"/>
          </a:p>
          <a:p>
            <a:pPr marL="0" lvl="1" indent="0" eaLnBrk="1" hangingPunct="1">
              <a:lnSpc>
                <a:spcPct val="100000"/>
              </a:lnSpc>
              <a:spcBef>
                <a:spcPts val="200"/>
              </a:spcBef>
              <a:buNone/>
            </a:pPr>
            <a:br>
              <a:rPr lang="en-US" dirty="0"/>
            </a:br>
            <a:endParaRPr lang="en-US" dirty="0"/>
          </a:p>
          <a:p>
            <a:pPr eaLnBrk="1" hangingPunct="1">
              <a:lnSpc>
                <a:spcPct val="100000"/>
              </a:lnSpc>
              <a:spcBef>
                <a:spcPts val="200"/>
              </a:spcBef>
            </a:pPr>
            <a:endParaRPr lang="en-US" dirty="0"/>
          </a:p>
        </p:txBody>
      </p:sp>
      <p:sp>
        <p:nvSpPr>
          <p:cNvPr id="13" name="TextBox 12"/>
          <p:cNvSpPr txBox="1"/>
          <p:nvPr/>
        </p:nvSpPr>
        <p:spPr>
          <a:xfrm>
            <a:off x="1625240" y="779232"/>
            <a:ext cx="8753152" cy="253572"/>
          </a:xfrm>
          <a:prstGeom prst="rect">
            <a:avLst/>
          </a:prstGeom>
          <a:noFill/>
        </p:spPr>
        <p:txBody>
          <a:bodyPr wrap="none" lIns="0" tIns="0" rIns="0" bIns="0" rtlCol="0">
            <a:noAutofit/>
          </a:bodyPr>
          <a:lstStyle/>
          <a:p>
            <a:endParaRPr lang="en-US" sz="1400" dirty="0">
              <a:solidFill>
                <a:schemeClr val="tx2"/>
              </a:solidFill>
            </a:endParaRPr>
          </a:p>
        </p:txBody>
      </p:sp>
      <p:pic>
        <p:nvPicPr>
          <p:cNvPr id="9" name="Picture 8" descr="C:\Users\xbxs081\Documents\Grainger\bindhy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6242" y="761539"/>
            <a:ext cx="1899800" cy="1841679"/>
          </a:xfrm>
          <a:prstGeom prst="rect">
            <a:avLst/>
          </a:prstGeom>
          <a:noFill/>
          <a:ln>
            <a:noFill/>
          </a:ln>
        </p:spPr>
      </p:pic>
    </p:spTree>
    <p:extLst>
      <p:ext uri="{BB962C8B-B14F-4D97-AF65-F5344CB8AC3E}">
        <p14:creationId xmlns:p14="http://schemas.microsoft.com/office/powerpoint/2010/main" val="32149823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WHY Regression testing ?</a:t>
            </a:r>
          </a:p>
        </p:txBody>
      </p:sp>
      <p:sp>
        <p:nvSpPr>
          <p:cNvPr id="3" name="Content Placeholder 2">
            <a:extLst>
              <a:ext uri="{FF2B5EF4-FFF2-40B4-BE49-F238E27FC236}">
                <a16:creationId xmlns:a16="http://schemas.microsoft.com/office/drawing/2014/main" id="{35918B3D-B070-4F12-8505-FC5C8DB89D59}"/>
              </a:ext>
            </a:extLst>
          </p:cNvPr>
          <p:cNvSpPr>
            <a:spLocks noGrp="1"/>
          </p:cNvSpPr>
          <p:nvPr>
            <p:ph idx="1"/>
          </p:nvPr>
        </p:nvSpPr>
        <p:spPr>
          <a:xfrm>
            <a:off x="682171" y="4078514"/>
            <a:ext cx="10822618" cy="2344117"/>
          </a:xfrm>
        </p:spPr>
        <p:txBody>
          <a:bodyPr>
            <a:normAutofit fontScale="77500" lnSpcReduction="20000"/>
          </a:bodyPr>
          <a:lstStyle/>
          <a:p>
            <a:pPr marL="0" indent="0">
              <a:buNone/>
            </a:pPr>
            <a:endParaRPr lang="en-US" dirty="0"/>
          </a:p>
          <a:p>
            <a:pPr marL="0" indent="0">
              <a:buNone/>
            </a:pPr>
            <a:r>
              <a:rPr lang="en-US" sz="2100" dirty="0"/>
              <a:t>Regression testing is the type of testing aimed at testing all major functionalities in the application to ensure any new changes have not negatively affected current application behavior and is business ready</a:t>
            </a:r>
          </a:p>
          <a:p>
            <a:pPr marL="0" indent="0">
              <a:buNone/>
            </a:pPr>
            <a:endParaRPr lang="en-US" sz="2100" dirty="0"/>
          </a:p>
          <a:p>
            <a:pPr marL="0" indent="0">
              <a:buNone/>
            </a:pPr>
            <a:r>
              <a:rPr lang="en-US" sz="2100" dirty="0"/>
              <a:t>Regression testing unmasks:</a:t>
            </a:r>
          </a:p>
          <a:p>
            <a:pPr lvl="1"/>
            <a:r>
              <a:rPr lang="en-US" dirty="0"/>
              <a:t>new issues introduced by updates or fixes </a:t>
            </a:r>
          </a:p>
          <a:p>
            <a:pPr lvl="1"/>
            <a:r>
              <a:rPr lang="en-US" dirty="0"/>
              <a:t>issues that already existed but uncovered with the new changes</a:t>
            </a:r>
          </a:p>
          <a:p>
            <a:pPr lvl="1"/>
            <a:r>
              <a:rPr lang="en-US" dirty="0"/>
              <a:t>new code fragments corrupting any part of the already existing feature</a:t>
            </a:r>
          </a:p>
          <a:p>
            <a:endParaRPr lang="en-US" dirty="0"/>
          </a:p>
        </p:txBody>
      </p:sp>
      <p:graphicFrame>
        <p:nvGraphicFramePr>
          <p:cNvPr id="4" name="Diagram 3">
            <a:extLst>
              <a:ext uri="{FF2B5EF4-FFF2-40B4-BE49-F238E27FC236}">
                <a16:creationId xmlns:a16="http://schemas.microsoft.com/office/drawing/2014/main" id="{07384D87-9749-49CC-952F-BE4E991B4162}"/>
              </a:ext>
            </a:extLst>
          </p:cNvPr>
          <p:cNvGraphicFramePr/>
          <p:nvPr>
            <p:extLst>
              <p:ext uri="{D42A27DB-BD31-4B8C-83A1-F6EECF244321}">
                <p14:modId xmlns:p14="http://schemas.microsoft.com/office/powerpoint/2010/main" val="249395284"/>
              </p:ext>
            </p:extLst>
          </p:nvPr>
        </p:nvGraphicFramePr>
        <p:xfrm>
          <a:off x="1625600" y="1405242"/>
          <a:ext cx="8466667" cy="3254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787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4">
                                            <p:graphicEl>
                                              <a:dgm id="{6D2D5FF1-4484-49A0-A0A2-C315C8D57468}"/>
                                            </p:graphicEl>
                                          </p:spTgt>
                                        </p:tgtEl>
                                        <p:attrNameLst>
                                          <p:attrName>fillcolor</p:attrName>
                                        </p:attrNameLst>
                                      </p:cBhvr>
                                      <p:to>
                                        <a:schemeClr val="accent2"/>
                                      </p:to>
                                    </p:animClr>
                                    <p:set>
                                      <p:cBhvr>
                                        <p:cTn id="7" dur="2000" fill="hold"/>
                                        <p:tgtEl>
                                          <p:spTgt spid="4">
                                            <p:graphicEl>
                                              <a:dgm id="{6D2D5FF1-4484-49A0-A0A2-C315C8D57468}"/>
                                            </p:graphicEl>
                                          </p:spTgt>
                                        </p:tgtEl>
                                        <p:attrNameLst>
                                          <p:attrName>fill.type</p:attrName>
                                        </p:attrNameLst>
                                      </p:cBhvr>
                                      <p:to>
                                        <p:strVal val="solid"/>
                                      </p:to>
                                    </p:set>
                                    <p:set>
                                      <p:cBhvr>
                                        <p:cTn id="8" dur="2000" fill="hold"/>
                                        <p:tgtEl>
                                          <p:spTgt spid="4">
                                            <p:graphicEl>
                                              <a:dgm id="{6D2D5FF1-4484-49A0-A0A2-C315C8D57468}"/>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4">
                                            <p:graphicEl>
                                              <a:dgm id="{075DE70F-0B0F-4C86-9CB3-344AE4243E4C}"/>
                                            </p:graphicEl>
                                          </p:spTgt>
                                        </p:tgtEl>
                                        <p:attrNameLst>
                                          <p:attrName>fillcolor</p:attrName>
                                        </p:attrNameLst>
                                      </p:cBhvr>
                                      <p:to>
                                        <a:schemeClr val="accent2"/>
                                      </p:to>
                                    </p:animClr>
                                    <p:set>
                                      <p:cBhvr>
                                        <p:cTn id="11" dur="2000" fill="hold"/>
                                        <p:tgtEl>
                                          <p:spTgt spid="4">
                                            <p:graphicEl>
                                              <a:dgm id="{075DE70F-0B0F-4C86-9CB3-344AE4243E4C}"/>
                                            </p:graphicEl>
                                          </p:spTgt>
                                        </p:tgtEl>
                                        <p:attrNameLst>
                                          <p:attrName>fill.type</p:attrName>
                                        </p:attrNameLst>
                                      </p:cBhvr>
                                      <p:to>
                                        <p:strVal val="solid"/>
                                      </p:to>
                                    </p:set>
                                    <p:set>
                                      <p:cBhvr>
                                        <p:cTn id="12" dur="2000" fill="hold"/>
                                        <p:tgtEl>
                                          <p:spTgt spid="4">
                                            <p:graphicEl>
                                              <a:dgm id="{075DE70F-0B0F-4C86-9CB3-344AE4243E4C}"/>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4">
                                            <p:graphicEl>
                                              <a:dgm id="{0632180C-D577-42FB-A82D-2EFC3657742C}"/>
                                            </p:graphicEl>
                                          </p:spTgt>
                                        </p:tgtEl>
                                        <p:attrNameLst>
                                          <p:attrName>fillcolor</p:attrName>
                                        </p:attrNameLst>
                                      </p:cBhvr>
                                      <p:to>
                                        <a:schemeClr val="accent2"/>
                                      </p:to>
                                    </p:animClr>
                                    <p:set>
                                      <p:cBhvr>
                                        <p:cTn id="15" dur="2000" fill="hold"/>
                                        <p:tgtEl>
                                          <p:spTgt spid="4">
                                            <p:graphicEl>
                                              <a:dgm id="{0632180C-D577-42FB-A82D-2EFC3657742C}"/>
                                            </p:graphicEl>
                                          </p:spTgt>
                                        </p:tgtEl>
                                        <p:attrNameLst>
                                          <p:attrName>fill.type</p:attrName>
                                        </p:attrNameLst>
                                      </p:cBhvr>
                                      <p:to>
                                        <p:strVal val="solid"/>
                                      </p:to>
                                    </p:set>
                                    <p:set>
                                      <p:cBhvr>
                                        <p:cTn id="16" dur="2000" fill="hold"/>
                                        <p:tgtEl>
                                          <p:spTgt spid="4">
                                            <p:graphicEl>
                                              <a:dgm id="{0632180C-D577-42FB-A82D-2EFC3657742C}"/>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2000" fill="hold"/>
                                        <p:tgtEl>
                                          <p:spTgt spid="4">
                                            <p:graphicEl>
                                              <a:dgm id="{2B9E72F5-16CC-44BF-B1C3-BAA150D74862}"/>
                                            </p:graphicEl>
                                          </p:spTgt>
                                        </p:tgtEl>
                                        <p:attrNameLst>
                                          <p:attrName>fillcolor</p:attrName>
                                        </p:attrNameLst>
                                      </p:cBhvr>
                                      <p:to>
                                        <a:schemeClr val="accent2"/>
                                      </p:to>
                                    </p:animClr>
                                    <p:set>
                                      <p:cBhvr>
                                        <p:cTn id="19" dur="2000" fill="hold"/>
                                        <p:tgtEl>
                                          <p:spTgt spid="4">
                                            <p:graphicEl>
                                              <a:dgm id="{2B9E72F5-16CC-44BF-B1C3-BAA150D74862}"/>
                                            </p:graphicEl>
                                          </p:spTgt>
                                        </p:tgtEl>
                                        <p:attrNameLst>
                                          <p:attrName>fill.type</p:attrName>
                                        </p:attrNameLst>
                                      </p:cBhvr>
                                      <p:to>
                                        <p:strVal val="solid"/>
                                      </p:to>
                                    </p:set>
                                    <p:set>
                                      <p:cBhvr>
                                        <p:cTn id="20" dur="2000" fill="hold"/>
                                        <p:tgtEl>
                                          <p:spTgt spid="4">
                                            <p:graphicEl>
                                              <a:dgm id="{2B9E72F5-16CC-44BF-B1C3-BAA150D74862}"/>
                                            </p:graphic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000" fill="hold"/>
                                        <p:tgtEl>
                                          <p:spTgt spid="4">
                                            <p:graphicEl>
                                              <a:dgm id="{F9214554-F6D1-4326-88B8-1D08C3F39719}"/>
                                            </p:graphicEl>
                                          </p:spTgt>
                                        </p:tgtEl>
                                        <p:attrNameLst>
                                          <p:attrName>fillcolor</p:attrName>
                                        </p:attrNameLst>
                                      </p:cBhvr>
                                      <p:to>
                                        <a:srgbClr val="2BED30"/>
                                      </p:to>
                                    </p:animClr>
                                    <p:set>
                                      <p:cBhvr>
                                        <p:cTn id="25" dur="2000" fill="hold"/>
                                        <p:tgtEl>
                                          <p:spTgt spid="4">
                                            <p:graphicEl>
                                              <a:dgm id="{F9214554-F6D1-4326-88B8-1D08C3F39719}"/>
                                            </p:graphicEl>
                                          </p:spTgt>
                                        </p:tgtEl>
                                        <p:attrNameLst>
                                          <p:attrName>fill.type</p:attrName>
                                        </p:attrNameLst>
                                      </p:cBhvr>
                                      <p:to>
                                        <p:strVal val="solid"/>
                                      </p:to>
                                    </p:set>
                                    <p:set>
                                      <p:cBhvr>
                                        <p:cTn id="26" dur="2000" fill="hold"/>
                                        <p:tgtEl>
                                          <p:spTgt spid="4">
                                            <p:graphicEl>
                                              <a:dgm id="{F9214554-F6D1-4326-88B8-1D08C3F39719}"/>
                                            </p:graphicEl>
                                          </p:spTgt>
                                        </p:tgtEl>
                                        <p:attrNameLst>
                                          <p:attrName>fill.on</p:attrName>
                                        </p:attrNameLst>
                                      </p:cBhvr>
                                      <p:to>
                                        <p:strVal val="true"/>
                                      </p:to>
                                    </p:set>
                                  </p:childTnLst>
                                </p:cTn>
                              </p:par>
                              <p:par>
                                <p:cTn id="27" presetID="1" presetClass="emph" presetSubtype="2" fill="hold" grpId="0" nodeType="withEffect">
                                  <p:stCondLst>
                                    <p:cond delay="0"/>
                                  </p:stCondLst>
                                  <p:childTnLst>
                                    <p:animClr clrSpc="rgb" dir="cw">
                                      <p:cBhvr>
                                        <p:cTn id="28" dur="2000" fill="hold"/>
                                        <p:tgtEl>
                                          <p:spTgt spid="4">
                                            <p:graphicEl>
                                              <a:dgm id="{C7B1413D-B8B3-4189-B429-F0DEB6A7980A}"/>
                                            </p:graphicEl>
                                          </p:spTgt>
                                        </p:tgtEl>
                                        <p:attrNameLst>
                                          <p:attrName>fillcolor</p:attrName>
                                        </p:attrNameLst>
                                      </p:cBhvr>
                                      <p:to>
                                        <a:schemeClr val="accent2"/>
                                      </p:to>
                                    </p:animClr>
                                    <p:set>
                                      <p:cBhvr>
                                        <p:cTn id="29" dur="2000" fill="hold"/>
                                        <p:tgtEl>
                                          <p:spTgt spid="4">
                                            <p:graphicEl>
                                              <a:dgm id="{C7B1413D-B8B3-4189-B429-F0DEB6A7980A}"/>
                                            </p:graphicEl>
                                          </p:spTgt>
                                        </p:tgtEl>
                                        <p:attrNameLst>
                                          <p:attrName>fill.type</p:attrName>
                                        </p:attrNameLst>
                                      </p:cBhvr>
                                      <p:to>
                                        <p:strVal val="solid"/>
                                      </p:to>
                                    </p:set>
                                    <p:set>
                                      <p:cBhvr>
                                        <p:cTn id="30" dur="2000" fill="hold"/>
                                        <p:tgtEl>
                                          <p:spTgt spid="4">
                                            <p:graphicEl>
                                              <a:dgm id="{C7B1413D-B8B3-4189-B429-F0DEB6A7980A}"/>
                                            </p:graphicEl>
                                          </p:spTgt>
                                        </p:tgtEl>
                                        <p:attrNameLst>
                                          <p:attrName>fill.on</p:attrName>
                                        </p:attrNameLst>
                                      </p:cBhvr>
                                      <p:to>
                                        <p:strVal val="true"/>
                                      </p:to>
                                    </p:set>
                                  </p:childTnLst>
                                </p:cTn>
                              </p:par>
                              <p:par>
                                <p:cTn id="31" presetID="1" presetClass="emph" presetSubtype="2" fill="hold" grpId="0" nodeType="withEffect">
                                  <p:stCondLst>
                                    <p:cond delay="0"/>
                                  </p:stCondLst>
                                  <p:childTnLst>
                                    <p:animClr clrSpc="rgb" dir="cw">
                                      <p:cBhvr>
                                        <p:cTn id="32" dur="2000" fill="hold"/>
                                        <p:tgtEl>
                                          <p:spTgt spid="4">
                                            <p:graphicEl>
                                              <a:dgm id="{B618060A-D4A6-4D9C-9BD6-76FCB9AB53EA}"/>
                                            </p:graphicEl>
                                          </p:spTgt>
                                        </p:tgtEl>
                                        <p:attrNameLst>
                                          <p:attrName>fillcolor</p:attrName>
                                        </p:attrNameLst>
                                      </p:cBhvr>
                                      <p:to>
                                        <a:schemeClr val="accent2"/>
                                      </p:to>
                                    </p:animClr>
                                    <p:set>
                                      <p:cBhvr>
                                        <p:cTn id="33" dur="2000" fill="hold"/>
                                        <p:tgtEl>
                                          <p:spTgt spid="4">
                                            <p:graphicEl>
                                              <a:dgm id="{B618060A-D4A6-4D9C-9BD6-76FCB9AB53EA}"/>
                                            </p:graphicEl>
                                          </p:spTgt>
                                        </p:tgtEl>
                                        <p:attrNameLst>
                                          <p:attrName>fill.type</p:attrName>
                                        </p:attrNameLst>
                                      </p:cBhvr>
                                      <p:to>
                                        <p:strVal val="solid"/>
                                      </p:to>
                                    </p:set>
                                    <p:set>
                                      <p:cBhvr>
                                        <p:cTn id="34" dur="2000" fill="hold"/>
                                        <p:tgtEl>
                                          <p:spTgt spid="4">
                                            <p:graphicEl>
                                              <a:dgm id="{B618060A-D4A6-4D9C-9BD6-76FCB9AB53EA}"/>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AE0A-F776-4A11-967C-C2B7E1523B63}"/>
              </a:ext>
            </a:extLst>
          </p:cNvPr>
          <p:cNvSpPr>
            <a:spLocks noGrp="1"/>
          </p:cNvSpPr>
          <p:nvPr>
            <p:ph type="title"/>
          </p:nvPr>
        </p:nvSpPr>
        <p:spPr>
          <a:xfrm>
            <a:off x="4338918" y="564776"/>
            <a:ext cx="7167282" cy="1492625"/>
          </a:xfrm>
        </p:spPr>
        <p:txBody>
          <a:bodyPr>
            <a:normAutofit fontScale="90000"/>
          </a:bodyPr>
          <a:lstStyle/>
          <a:p>
            <a:r>
              <a:rPr lang="en-US" b="1" dirty="0"/>
              <a:t>Identification of regression scenarios</a:t>
            </a:r>
            <a:br>
              <a:rPr lang="en-US" dirty="0"/>
            </a:br>
            <a:endParaRPr lang="en-US" dirty="0"/>
          </a:p>
        </p:txBody>
      </p:sp>
      <p:graphicFrame>
        <p:nvGraphicFramePr>
          <p:cNvPr id="5" name="Content Placeholder 4">
            <a:extLst>
              <a:ext uri="{FF2B5EF4-FFF2-40B4-BE49-F238E27FC236}">
                <a16:creationId xmlns:a16="http://schemas.microsoft.com/office/drawing/2014/main" id="{F8C61B91-7764-4888-B345-612CB6BEBEBB}"/>
              </a:ext>
            </a:extLst>
          </p:cNvPr>
          <p:cNvGraphicFramePr>
            <a:graphicFrameLocks noGrp="1"/>
          </p:cNvGraphicFramePr>
          <p:nvPr>
            <p:ph idx="1"/>
            <p:extLst>
              <p:ext uri="{D42A27DB-BD31-4B8C-83A1-F6EECF244321}">
                <p14:modId xmlns:p14="http://schemas.microsoft.com/office/powerpoint/2010/main" val="832454507"/>
              </p:ext>
            </p:extLst>
          </p:nvPr>
        </p:nvGraphicFramePr>
        <p:xfrm>
          <a:off x="685799" y="1571626"/>
          <a:ext cx="11015663"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41368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E9FF-5E34-4212-8AB1-93BD9C9E71CF}"/>
              </a:ext>
            </a:extLst>
          </p:cNvPr>
          <p:cNvSpPr>
            <a:spLocks noGrp="1"/>
          </p:cNvSpPr>
          <p:nvPr>
            <p:ph type="title"/>
          </p:nvPr>
        </p:nvSpPr>
        <p:spPr/>
        <p:txBody>
          <a:bodyPr/>
          <a:lstStyle/>
          <a:p>
            <a:r>
              <a:rPr lang="en-US" dirty="0"/>
              <a:t> </a:t>
            </a:r>
          </a:p>
        </p:txBody>
      </p:sp>
      <p:sp>
        <p:nvSpPr>
          <p:cNvPr id="5" name="TextBox 4">
            <a:extLst>
              <a:ext uri="{FF2B5EF4-FFF2-40B4-BE49-F238E27FC236}">
                <a16:creationId xmlns:a16="http://schemas.microsoft.com/office/drawing/2014/main" id="{CE4B83F6-A9CC-4E2F-9DC7-C4957C31093B}"/>
              </a:ext>
            </a:extLst>
          </p:cNvPr>
          <p:cNvSpPr txBox="1"/>
          <p:nvPr/>
        </p:nvSpPr>
        <p:spPr>
          <a:xfrm>
            <a:off x="1233713" y="2264228"/>
            <a:ext cx="5442857" cy="523220"/>
          </a:xfrm>
          <a:prstGeom prst="rect">
            <a:avLst/>
          </a:prstGeom>
          <a:noFill/>
        </p:spPr>
        <p:txBody>
          <a:bodyPr wrap="square" rtlCol="0">
            <a:spAutoFit/>
          </a:bodyPr>
          <a:lstStyle/>
          <a:p>
            <a:r>
              <a:rPr lang="en-US" sz="2800" dirty="0"/>
              <a:t>Let’s reflect and share…</a:t>
            </a:r>
          </a:p>
        </p:txBody>
      </p:sp>
      <p:pic>
        <p:nvPicPr>
          <p:cNvPr id="3074" name="Picture 2" descr="Image result for bright idea emojis">
            <a:extLst>
              <a:ext uri="{FF2B5EF4-FFF2-40B4-BE49-F238E27FC236}">
                <a16:creationId xmlns:a16="http://schemas.microsoft.com/office/drawing/2014/main" id="{05632494-D711-4BE6-A7F6-C5CE01CA3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570" y="1551657"/>
            <a:ext cx="3991431" cy="48708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22388BF-3342-495B-9A0D-2C5E77347B83}"/>
              </a:ext>
            </a:extLst>
          </p:cNvPr>
          <p:cNvSpPr txBox="1">
            <a:spLocks/>
          </p:cNvSpPr>
          <p:nvPr/>
        </p:nvSpPr>
        <p:spPr>
          <a:xfrm>
            <a:off x="4338918" y="372266"/>
            <a:ext cx="7167282" cy="1492625"/>
          </a:xfrm>
          <a:prstGeom prst="rect">
            <a:avLst/>
          </a:prstGeom>
        </p:spPr>
        <p:txBody>
          <a:bodyPr vert="horz" lIns="91440" tIns="45720" rIns="91440" bIns="45720" rtlCol="0" anchor="ctr">
            <a:normAutofit fontScale="900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a:t>Identification of regression scenarios</a:t>
            </a:r>
            <a:br>
              <a:rPr lang="en-US" dirty="0"/>
            </a:br>
            <a:endParaRPr lang="en-US" dirty="0"/>
          </a:p>
        </p:txBody>
      </p:sp>
    </p:spTree>
    <p:extLst>
      <p:ext uri="{BB962C8B-B14F-4D97-AF65-F5344CB8AC3E}">
        <p14:creationId xmlns:p14="http://schemas.microsoft.com/office/powerpoint/2010/main" val="99920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590D-CD94-4E09-A77D-F28C2F7478A9}"/>
              </a:ext>
            </a:extLst>
          </p:cNvPr>
          <p:cNvSpPr>
            <a:spLocks noGrp="1"/>
          </p:cNvSpPr>
          <p:nvPr>
            <p:ph type="title"/>
          </p:nvPr>
        </p:nvSpPr>
        <p:spPr>
          <a:xfrm>
            <a:off x="3040743" y="662773"/>
            <a:ext cx="8610600" cy="1293028"/>
          </a:xfrm>
        </p:spPr>
        <p:txBody>
          <a:bodyPr>
            <a:normAutofit fontScale="90000"/>
          </a:bodyPr>
          <a:lstStyle/>
          <a:p>
            <a:r>
              <a:rPr lang="en-US" dirty="0"/>
              <a:t>            </a:t>
            </a:r>
            <a:r>
              <a:rPr lang="en-US" b="1" dirty="0"/>
              <a:t>Prioritization of regression test cases</a:t>
            </a:r>
            <a:br>
              <a:rPr lang="en-US" dirty="0"/>
            </a:br>
            <a:endParaRPr lang="en-US" dirty="0"/>
          </a:p>
        </p:txBody>
      </p:sp>
      <p:graphicFrame>
        <p:nvGraphicFramePr>
          <p:cNvPr id="4" name="Content Placeholder 3">
            <a:extLst>
              <a:ext uri="{FF2B5EF4-FFF2-40B4-BE49-F238E27FC236}">
                <a16:creationId xmlns:a16="http://schemas.microsoft.com/office/drawing/2014/main" id="{686F8B9B-1245-4470-A58A-F1889BC6DE83}"/>
              </a:ext>
            </a:extLst>
          </p:cNvPr>
          <p:cNvGraphicFramePr>
            <a:graphicFrameLocks noGrp="1"/>
          </p:cNvGraphicFramePr>
          <p:nvPr>
            <p:ph idx="1"/>
            <p:extLst>
              <p:ext uri="{D42A27DB-BD31-4B8C-83A1-F6EECF244321}">
                <p14:modId xmlns:p14="http://schemas.microsoft.com/office/powerpoint/2010/main" val="4166989566"/>
              </p:ext>
            </p:extLst>
          </p:nvPr>
        </p:nvGraphicFramePr>
        <p:xfrm>
          <a:off x="685800" y="1704622"/>
          <a:ext cx="10820400" cy="4854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487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550</TotalTime>
  <Words>1218</Words>
  <Application>Microsoft Office PowerPoint</Application>
  <PresentationFormat>Widescreen</PresentationFormat>
  <Paragraphs>280</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vt:lpstr>
      <vt:lpstr>Vapor Trail</vt:lpstr>
      <vt:lpstr>Regression Testing – Scenario Identification, Prioritization and Optimization </vt:lpstr>
      <vt:lpstr>Agenda </vt:lpstr>
      <vt:lpstr>OUR GUIDING PRINCIPLE  FOR THIS Session</vt:lpstr>
      <vt:lpstr>PowerPoint Presentation</vt:lpstr>
      <vt:lpstr>PowerPoint Presentation</vt:lpstr>
      <vt:lpstr> WHY Regression testing ?</vt:lpstr>
      <vt:lpstr>Identification of regression scenarios </vt:lpstr>
      <vt:lpstr> </vt:lpstr>
      <vt:lpstr>            Prioritization of regression test cases </vt:lpstr>
      <vt:lpstr>            Prioritization of regression test cases (Contd.) </vt:lpstr>
      <vt:lpstr> </vt:lpstr>
      <vt:lpstr>Automation of regression tests </vt:lpstr>
      <vt:lpstr> </vt:lpstr>
      <vt:lpstr>Ongoing Maintenance and Regression suite Optimization </vt:lpstr>
      <vt:lpstr> </vt:lpstr>
      <vt:lpstr>Regression AUTOMATION CYCLE</vt:lpstr>
      <vt:lpstr>PowerPoint Presentation</vt:lpstr>
      <vt:lpstr>Automation TEST LIFE CYCLE</vt:lpstr>
      <vt:lpstr>Automation FEASIBILITY ANALYSIS</vt:lpstr>
      <vt:lpstr>TEST STRATEGY</vt:lpstr>
      <vt:lpstr>A DEEP DIVE INTO  Mike Cohn’s Test PYRAMID</vt:lpstr>
      <vt:lpstr>Environment Setup AND  TEST DATA HANDLING</vt:lpstr>
      <vt:lpstr>TEST SCRIPT DEVELOPMENT AND EXECUTION</vt:lpstr>
      <vt:lpstr>Monitoring AND ANALYSIS</vt:lpstr>
      <vt:lpstr>STATUS REPORTING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Testing – Scenario Identification, Prioritization and Optimization</dc:title>
  <dc:creator>Sathyapal, Bindhya</dc:creator>
  <cp:lastModifiedBy>Sathyapal, Bindhya</cp:lastModifiedBy>
  <cp:revision>96</cp:revision>
  <dcterms:created xsi:type="dcterms:W3CDTF">2019-01-24T16:09:44Z</dcterms:created>
  <dcterms:modified xsi:type="dcterms:W3CDTF">2019-11-17T14:06:53Z</dcterms:modified>
</cp:coreProperties>
</file>