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9" r:id="rId2"/>
  </p:sldMasterIdLst>
  <p:notesMasterIdLst>
    <p:notesMasterId r:id="rId18"/>
  </p:notesMasterIdLst>
  <p:handoutMasterIdLst>
    <p:handoutMasterId r:id="rId19"/>
  </p:handoutMasterIdLst>
  <p:sldIdLst>
    <p:sldId id="1095" r:id="rId3"/>
    <p:sldId id="257" r:id="rId4"/>
    <p:sldId id="270" r:id="rId5"/>
    <p:sldId id="276" r:id="rId6"/>
    <p:sldId id="266" r:id="rId7"/>
    <p:sldId id="283" r:id="rId8"/>
    <p:sldId id="284" r:id="rId9"/>
    <p:sldId id="285" r:id="rId10"/>
    <p:sldId id="286" r:id="rId11"/>
    <p:sldId id="287" r:id="rId12"/>
    <p:sldId id="288" r:id="rId13"/>
    <p:sldId id="1096" r:id="rId14"/>
    <p:sldId id="290" r:id="rId15"/>
    <p:sldId id="291" r:id="rId16"/>
    <p:sldId id="292" r:id="rId17"/>
  </p:sldIdLst>
  <p:sldSz cx="12188825" cy="6858000"/>
  <p:notesSz cx="6858000" cy="9144000"/>
  <p:custDataLst>
    <p:tags r:id="rId2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EBDF71"/>
    <a:srgbClr val="00CC00"/>
    <a:srgbClr val="FF9900"/>
    <a:srgbClr val="4D4D4D"/>
    <a:srgbClr val="333333"/>
    <a:srgbClr val="FBEF05"/>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588" autoAdjust="0"/>
    <p:restoredTop sz="94660"/>
  </p:normalViewPr>
  <p:slideViewPr>
    <p:cSldViewPr>
      <p:cViewPr varScale="1">
        <p:scale>
          <a:sx n="60" d="100"/>
          <a:sy n="60" d="100"/>
        </p:scale>
        <p:origin x="72" y="732"/>
      </p:cViewPr>
      <p:guideLst>
        <p:guide orient="horz" pos="2160"/>
        <p:guide pos="3839"/>
      </p:guideLst>
    </p:cSldViewPr>
  </p:slideViewPr>
  <p:notesTextViewPr>
    <p:cViewPr>
      <p:scale>
        <a:sx n="1" d="1"/>
        <a:sy n="1" d="1"/>
      </p:scale>
      <p:origin x="0" y="0"/>
    </p:cViewPr>
  </p:notesTextViewPr>
  <p:notesViewPr>
    <p:cSldViewPr>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FEFE42-2398-4413-B973-5029135E91AB}" type="doc">
      <dgm:prSet loTypeId="urn:microsoft.com/office/officeart/2005/8/layout/hierarchy3" loCatId="list" qsTypeId="urn:microsoft.com/office/officeart/2005/8/quickstyle/simple1" qsCatId="simple" csTypeId="urn:microsoft.com/office/officeart/2005/8/colors/colorful5" csCatId="colorful" phldr="1"/>
      <dgm:spPr/>
      <dgm:t>
        <a:bodyPr/>
        <a:lstStyle/>
        <a:p>
          <a:endParaRPr lang="en-US"/>
        </a:p>
      </dgm:t>
    </dgm:pt>
    <dgm:pt modelId="{4AA7F266-C958-4E4B-A47B-4470F3CDA22A}">
      <dgm:prSet phldrT="[Text]"/>
      <dgm:spPr/>
      <dgm:t>
        <a:bodyPr/>
        <a:lstStyle/>
        <a:p>
          <a:r>
            <a:rPr lang="en-US" dirty="0">
              <a:latin typeface="Calibri" panose="020F0502020204030204" pitchFamily="34" charset="0"/>
              <a:cs typeface="Calibri" panose="020F0502020204030204" pitchFamily="34" charset="0"/>
            </a:rPr>
            <a:t>Process-Oriented</a:t>
          </a:r>
        </a:p>
      </dgm:t>
    </dgm:pt>
    <dgm:pt modelId="{A71113E0-CFCE-4B7F-BE96-D8EFB7C1724F}" type="parTrans" cxnId="{FF5BC1F9-154A-474D-9EAA-C6480FBFC174}">
      <dgm:prSet/>
      <dgm:spPr/>
      <dgm:t>
        <a:bodyPr/>
        <a:lstStyle/>
        <a:p>
          <a:endParaRPr lang="en-US"/>
        </a:p>
      </dgm:t>
    </dgm:pt>
    <dgm:pt modelId="{ED46839B-4AB5-4C9E-98B4-7A366FA13256}" type="sibTrans" cxnId="{FF5BC1F9-154A-474D-9EAA-C6480FBFC174}">
      <dgm:prSet/>
      <dgm:spPr/>
      <dgm:t>
        <a:bodyPr/>
        <a:lstStyle/>
        <a:p>
          <a:endParaRPr lang="en-US"/>
        </a:p>
      </dgm:t>
    </dgm:pt>
    <dgm:pt modelId="{D286DE9D-2858-4F40-8976-BAF6172ADF32}">
      <dgm:prSet phldrT="[Text]"/>
      <dgm:spPr/>
      <dgm:t>
        <a:bodyPr/>
        <a:lstStyle/>
        <a:p>
          <a:r>
            <a:rPr lang="en-US" dirty="0">
              <a:latin typeface="Calibri" panose="020F0502020204030204" pitchFamily="34" charset="0"/>
              <a:cs typeface="Calibri" panose="020F0502020204030204" pitchFamily="34" charset="0"/>
            </a:rPr>
            <a:t>Process owner for Quality &amp; Test guidelines</a:t>
          </a:r>
        </a:p>
      </dgm:t>
    </dgm:pt>
    <dgm:pt modelId="{33781773-7B8C-4976-B558-44587F978BFF}" type="parTrans" cxnId="{8B4758A2-22D2-426C-85E3-AF96C9390DC0}">
      <dgm:prSet/>
      <dgm:spPr/>
      <dgm:t>
        <a:bodyPr/>
        <a:lstStyle/>
        <a:p>
          <a:endParaRPr lang="en-US"/>
        </a:p>
      </dgm:t>
    </dgm:pt>
    <dgm:pt modelId="{D833421D-259B-4158-9D77-7EEE9BEE0D4D}" type="sibTrans" cxnId="{8B4758A2-22D2-426C-85E3-AF96C9390DC0}">
      <dgm:prSet/>
      <dgm:spPr/>
      <dgm:t>
        <a:bodyPr/>
        <a:lstStyle/>
        <a:p>
          <a:endParaRPr lang="en-US"/>
        </a:p>
      </dgm:t>
    </dgm:pt>
    <dgm:pt modelId="{F78937EA-A676-4CB6-A129-9BD6E1BC6716}">
      <dgm:prSet phldrT="[Text]"/>
      <dgm:spPr/>
      <dgm:t>
        <a:bodyPr/>
        <a:lstStyle/>
        <a:p>
          <a:r>
            <a:rPr lang="en-US" dirty="0">
              <a:latin typeface="Calibri" panose="020F0502020204030204" pitchFamily="34" charset="0"/>
              <a:cs typeface="Calibri" panose="020F0502020204030204" pitchFamily="34" charset="0"/>
            </a:rPr>
            <a:t>Agile Planning Tool Process Owner</a:t>
          </a:r>
        </a:p>
      </dgm:t>
    </dgm:pt>
    <dgm:pt modelId="{7303706D-68BB-4B6D-936F-EF74375BE023}" type="parTrans" cxnId="{B20E230B-CE02-432F-9C98-7247B1AF98F3}">
      <dgm:prSet/>
      <dgm:spPr/>
      <dgm:t>
        <a:bodyPr/>
        <a:lstStyle/>
        <a:p>
          <a:endParaRPr lang="en-US"/>
        </a:p>
      </dgm:t>
    </dgm:pt>
    <dgm:pt modelId="{2B0E7C86-50DA-4668-83BB-C37E1105E8C6}" type="sibTrans" cxnId="{B20E230B-CE02-432F-9C98-7247B1AF98F3}">
      <dgm:prSet/>
      <dgm:spPr/>
      <dgm:t>
        <a:bodyPr/>
        <a:lstStyle/>
        <a:p>
          <a:endParaRPr lang="en-US"/>
        </a:p>
      </dgm:t>
    </dgm:pt>
    <dgm:pt modelId="{B73E0CBC-A8CA-40D4-9CE3-966A77EC1BB5}">
      <dgm:prSet phldrT="[Text]"/>
      <dgm:spPr/>
      <dgm:t>
        <a:bodyPr/>
        <a:lstStyle/>
        <a:p>
          <a:r>
            <a:rPr lang="en-US" dirty="0">
              <a:latin typeface="Calibri" panose="020F0502020204030204" pitchFamily="34" charset="0"/>
              <a:cs typeface="Calibri" panose="020F0502020204030204" pitchFamily="34" charset="0"/>
            </a:rPr>
            <a:t>Technically-Oriented</a:t>
          </a:r>
        </a:p>
      </dgm:t>
    </dgm:pt>
    <dgm:pt modelId="{281FAFE6-C041-4064-AA45-D2ADED8C0B6F}" type="parTrans" cxnId="{E6AA0189-D616-4F0A-BEF3-CE4F8CFE7117}">
      <dgm:prSet/>
      <dgm:spPr/>
      <dgm:t>
        <a:bodyPr/>
        <a:lstStyle/>
        <a:p>
          <a:endParaRPr lang="en-US"/>
        </a:p>
      </dgm:t>
    </dgm:pt>
    <dgm:pt modelId="{2C2CFDD8-788D-42A9-9709-5E2C2A817F68}" type="sibTrans" cxnId="{E6AA0189-D616-4F0A-BEF3-CE4F8CFE7117}">
      <dgm:prSet/>
      <dgm:spPr/>
      <dgm:t>
        <a:bodyPr/>
        <a:lstStyle/>
        <a:p>
          <a:endParaRPr lang="en-US"/>
        </a:p>
      </dgm:t>
    </dgm:pt>
    <dgm:pt modelId="{56A641DB-6226-4C7D-A967-696FE1F7E44F}">
      <dgm:prSet phldrT="[Text]"/>
      <dgm:spPr/>
      <dgm:t>
        <a:bodyPr/>
        <a:lstStyle/>
        <a:p>
          <a:r>
            <a:rPr lang="en-US" dirty="0">
              <a:latin typeface="Calibri" panose="020F0502020204030204" pitchFamily="34" charset="0"/>
              <a:cs typeface="Calibri" panose="020F0502020204030204" pitchFamily="34" charset="0"/>
            </a:rPr>
            <a:t>Test Management Administrator</a:t>
          </a:r>
        </a:p>
      </dgm:t>
    </dgm:pt>
    <dgm:pt modelId="{74E32586-52DB-4B4E-AC92-0C64F534ACD8}" type="parTrans" cxnId="{3B673E1F-1625-4EA7-8B5A-A7895CFF4F25}">
      <dgm:prSet/>
      <dgm:spPr/>
      <dgm:t>
        <a:bodyPr/>
        <a:lstStyle/>
        <a:p>
          <a:endParaRPr lang="en-US"/>
        </a:p>
      </dgm:t>
    </dgm:pt>
    <dgm:pt modelId="{C1C2E96D-AFBF-45E5-BF99-433B6E46EED4}" type="sibTrans" cxnId="{3B673E1F-1625-4EA7-8B5A-A7895CFF4F25}">
      <dgm:prSet/>
      <dgm:spPr/>
      <dgm:t>
        <a:bodyPr/>
        <a:lstStyle/>
        <a:p>
          <a:endParaRPr lang="en-US"/>
        </a:p>
      </dgm:t>
    </dgm:pt>
    <dgm:pt modelId="{468693B1-3C48-4EF5-B736-5ED34AF289EF}">
      <dgm:prSet phldrT="[Text]"/>
      <dgm:spPr/>
      <dgm:t>
        <a:bodyPr/>
        <a:lstStyle/>
        <a:p>
          <a:r>
            <a:rPr lang="en-US" dirty="0">
              <a:latin typeface="Calibri" panose="020F0502020204030204" pitchFamily="34" charset="0"/>
              <a:cs typeface="Calibri" panose="020F0502020204030204" pitchFamily="34" charset="0"/>
            </a:rPr>
            <a:t>Operational Manager of Automation &amp; Performance</a:t>
          </a:r>
        </a:p>
      </dgm:t>
    </dgm:pt>
    <dgm:pt modelId="{D9EDF9E1-2FC4-487B-8198-4B8D62925F0A}" type="parTrans" cxnId="{7826CA13-D834-43BA-8407-78E1B62AA5AB}">
      <dgm:prSet/>
      <dgm:spPr/>
      <dgm:t>
        <a:bodyPr/>
        <a:lstStyle/>
        <a:p>
          <a:endParaRPr lang="en-US"/>
        </a:p>
      </dgm:t>
    </dgm:pt>
    <dgm:pt modelId="{A0701C64-E1B0-4EDA-98F3-2A4FE3AD2E20}" type="sibTrans" cxnId="{7826CA13-D834-43BA-8407-78E1B62AA5AB}">
      <dgm:prSet/>
      <dgm:spPr/>
      <dgm:t>
        <a:bodyPr/>
        <a:lstStyle/>
        <a:p>
          <a:endParaRPr lang="en-US"/>
        </a:p>
      </dgm:t>
    </dgm:pt>
    <dgm:pt modelId="{3A126993-D90A-4FC1-85B1-18DCB08DA2F8}">
      <dgm:prSet phldrT="[Text]"/>
      <dgm:spPr/>
      <dgm:t>
        <a:bodyPr/>
        <a:lstStyle/>
        <a:p>
          <a:r>
            <a:rPr lang="en-US" dirty="0">
              <a:latin typeface="Calibri" panose="020F0502020204030204" pitchFamily="34" charset="0"/>
              <a:cs typeface="Calibri" panose="020F0502020204030204" pitchFamily="34" charset="0"/>
            </a:rPr>
            <a:t>Agile Release Manager</a:t>
          </a:r>
        </a:p>
      </dgm:t>
    </dgm:pt>
    <dgm:pt modelId="{E6034477-8F02-4B02-BC21-49A3F7174006}" type="parTrans" cxnId="{E8AB6273-A480-4BFA-9BC7-D76C9425A2EA}">
      <dgm:prSet/>
      <dgm:spPr/>
      <dgm:t>
        <a:bodyPr/>
        <a:lstStyle/>
        <a:p>
          <a:endParaRPr lang="en-US"/>
        </a:p>
      </dgm:t>
    </dgm:pt>
    <dgm:pt modelId="{491E5557-6135-49C0-B0F8-C94607B33F63}" type="sibTrans" cxnId="{E8AB6273-A480-4BFA-9BC7-D76C9425A2EA}">
      <dgm:prSet/>
      <dgm:spPr/>
      <dgm:t>
        <a:bodyPr/>
        <a:lstStyle/>
        <a:p>
          <a:endParaRPr lang="en-US"/>
        </a:p>
      </dgm:t>
    </dgm:pt>
    <dgm:pt modelId="{CB14CC92-C7E5-4C6F-9CA9-421DFFF6C886}">
      <dgm:prSet phldrT="[Text]"/>
      <dgm:spPr/>
      <dgm:t>
        <a:bodyPr/>
        <a:lstStyle/>
        <a:p>
          <a:r>
            <a:rPr lang="en-US" dirty="0">
              <a:latin typeface="Calibri" panose="020F0502020204030204" pitchFamily="34" charset="0"/>
              <a:cs typeface="Calibri" panose="020F0502020204030204" pitchFamily="34" charset="0"/>
            </a:rPr>
            <a:t>Product Owner for Test Automation</a:t>
          </a:r>
        </a:p>
      </dgm:t>
    </dgm:pt>
    <dgm:pt modelId="{E299CE91-5407-47FD-B4D8-EBD0339FB7CE}" type="parTrans" cxnId="{80348DD6-D19A-4721-9B70-7EB2B308E931}">
      <dgm:prSet/>
      <dgm:spPr/>
      <dgm:t>
        <a:bodyPr/>
        <a:lstStyle/>
        <a:p>
          <a:endParaRPr lang="en-US"/>
        </a:p>
      </dgm:t>
    </dgm:pt>
    <dgm:pt modelId="{B7C13C76-D6BE-4608-9C78-150F78DCB4E7}" type="sibTrans" cxnId="{80348DD6-D19A-4721-9B70-7EB2B308E931}">
      <dgm:prSet/>
      <dgm:spPr/>
      <dgm:t>
        <a:bodyPr/>
        <a:lstStyle/>
        <a:p>
          <a:endParaRPr lang="en-US"/>
        </a:p>
      </dgm:t>
    </dgm:pt>
    <dgm:pt modelId="{AAAAB729-C184-4CA8-B65D-9DE1517F4965}">
      <dgm:prSet phldrT="[Text]"/>
      <dgm:spPr/>
      <dgm:t>
        <a:bodyPr/>
        <a:lstStyle/>
        <a:p>
          <a:r>
            <a:rPr lang="en-US" dirty="0">
              <a:latin typeface="Calibri" panose="020F0502020204030204" pitchFamily="34" charset="0"/>
              <a:cs typeface="Calibri" panose="020F0502020204030204" pitchFamily="34" charset="0"/>
            </a:rPr>
            <a:t>Performance Test Strategist</a:t>
          </a:r>
        </a:p>
      </dgm:t>
    </dgm:pt>
    <dgm:pt modelId="{A4964B9D-8370-42C3-AA15-F3B64C802AD6}" type="parTrans" cxnId="{DFAF4EF5-1766-4D6E-AE83-4D3742ABB72D}">
      <dgm:prSet/>
      <dgm:spPr/>
      <dgm:t>
        <a:bodyPr/>
        <a:lstStyle/>
        <a:p>
          <a:endParaRPr lang="en-US"/>
        </a:p>
      </dgm:t>
    </dgm:pt>
    <dgm:pt modelId="{D9D9E538-0791-41A6-AF52-9EA93C3B0DEC}" type="sibTrans" cxnId="{DFAF4EF5-1766-4D6E-AE83-4D3742ABB72D}">
      <dgm:prSet/>
      <dgm:spPr/>
      <dgm:t>
        <a:bodyPr/>
        <a:lstStyle/>
        <a:p>
          <a:endParaRPr lang="en-US"/>
        </a:p>
      </dgm:t>
    </dgm:pt>
    <dgm:pt modelId="{AC438199-8ED1-426E-81E7-340CA3B40D65}">
      <dgm:prSet phldrT="[Text]"/>
      <dgm:spPr/>
      <dgm:t>
        <a:bodyPr/>
        <a:lstStyle/>
        <a:p>
          <a:r>
            <a:rPr lang="en-US" dirty="0">
              <a:latin typeface="Calibri" panose="020F0502020204030204" pitchFamily="34" charset="0"/>
              <a:cs typeface="Calibri" panose="020F0502020204030204" pitchFamily="34" charset="0"/>
            </a:rPr>
            <a:t>Security Test Strategist</a:t>
          </a:r>
        </a:p>
      </dgm:t>
    </dgm:pt>
    <dgm:pt modelId="{57342C74-27C7-4F8C-ADB5-16C7F552EB65}" type="parTrans" cxnId="{34CD13A2-9F66-490D-BDD1-C02C553DD1D1}">
      <dgm:prSet/>
      <dgm:spPr/>
      <dgm:t>
        <a:bodyPr/>
        <a:lstStyle/>
        <a:p>
          <a:endParaRPr lang="en-US"/>
        </a:p>
      </dgm:t>
    </dgm:pt>
    <dgm:pt modelId="{90881B71-170F-4A5C-AAAD-2106FD5F4852}" type="sibTrans" cxnId="{34CD13A2-9F66-490D-BDD1-C02C553DD1D1}">
      <dgm:prSet/>
      <dgm:spPr/>
      <dgm:t>
        <a:bodyPr/>
        <a:lstStyle/>
        <a:p>
          <a:endParaRPr lang="en-US"/>
        </a:p>
      </dgm:t>
    </dgm:pt>
    <dgm:pt modelId="{20BD5123-8296-4458-BEE5-BBC30162CB2B}" type="pres">
      <dgm:prSet presAssocID="{C4FEFE42-2398-4413-B973-5029135E91AB}" presName="diagram" presStyleCnt="0">
        <dgm:presLayoutVars>
          <dgm:chPref val="1"/>
          <dgm:dir/>
          <dgm:animOne val="branch"/>
          <dgm:animLvl val="lvl"/>
          <dgm:resizeHandles/>
        </dgm:presLayoutVars>
      </dgm:prSet>
      <dgm:spPr/>
    </dgm:pt>
    <dgm:pt modelId="{2EA822E0-D357-4254-A727-970A24906C14}" type="pres">
      <dgm:prSet presAssocID="{4AA7F266-C958-4E4B-A47B-4470F3CDA22A}" presName="root" presStyleCnt="0"/>
      <dgm:spPr/>
    </dgm:pt>
    <dgm:pt modelId="{F4EBD99D-7FF5-44C5-A98A-B75117D7A532}" type="pres">
      <dgm:prSet presAssocID="{4AA7F266-C958-4E4B-A47B-4470F3CDA22A}" presName="rootComposite" presStyleCnt="0"/>
      <dgm:spPr/>
    </dgm:pt>
    <dgm:pt modelId="{C2C653CD-7F20-43F0-929D-505A1EF366DD}" type="pres">
      <dgm:prSet presAssocID="{4AA7F266-C958-4E4B-A47B-4470F3CDA22A}" presName="rootText" presStyleLbl="node1" presStyleIdx="0" presStyleCnt="2" custScaleX="252608"/>
      <dgm:spPr/>
    </dgm:pt>
    <dgm:pt modelId="{9E39F92D-55BC-4F93-8EC9-39B169548123}" type="pres">
      <dgm:prSet presAssocID="{4AA7F266-C958-4E4B-A47B-4470F3CDA22A}" presName="rootConnector" presStyleLbl="node1" presStyleIdx="0" presStyleCnt="2"/>
      <dgm:spPr/>
    </dgm:pt>
    <dgm:pt modelId="{32E0FC02-172D-40B2-B0D5-D9FC07494263}" type="pres">
      <dgm:prSet presAssocID="{4AA7F266-C958-4E4B-A47B-4470F3CDA22A}" presName="childShape" presStyleCnt="0"/>
      <dgm:spPr/>
    </dgm:pt>
    <dgm:pt modelId="{27F65A2E-F807-441C-8FCA-DCE7964A9E88}" type="pres">
      <dgm:prSet presAssocID="{33781773-7B8C-4976-B558-44587F978BFF}" presName="Name13" presStyleLbl="parChTrans1D2" presStyleIdx="0" presStyleCnt="8"/>
      <dgm:spPr/>
    </dgm:pt>
    <dgm:pt modelId="{223CBCF8-5190-4751-857A-A4B06A66D267}" type="pres">
      <dgm:prSet presAssocID="{D286DE9D-2858-4F40-8976-BAF6172ADF32}" presName="childText" presStyleLbl="bgAcc1" presStyleIdx="0" presStyleCnt="8" custScaleX="252608">
        <dgm:presLayoutVars>
          <dgm:bulletEnabled val="1"/>
        </dgm:presLayoutVars>
      </dgm:prSet>
      <dgm:spPr/>
    </dgm:pt>
    <dgm:pt modelId="{71EBCF25-ED8A-4C6E-957D-6C72897C7E02}" type="pres">
      <dgm:prSet presAssocID="{7303706D-68BB-4B6D-936F-EF74375BE023}" presName="Name13" presStyleLbl="parChTrans1D2" presStyleIdx="1" presStyleCnt="8"/>
      <dgm:spPr/>
    </dgm:pt>
    <dgm:pt modelId="{2541D0AC-389F-4A8C-9400-47CA3E903A67}" type="pres">
      <dgm:prSet presAssocID="{F78937EA-A676-4CB6-A129-9BD6E1BC6716}" presName="childText" presStyleLbl="bgAcc1" presStyleIdx="1" presStyleCnt="8" custScaleX="252608">
        <dgm:presLayoutVars>
          <dgm:bulletEnabled val="1"/>
        </dgm:presLayoutVars>
      </dgm:prSet>
      <dgm:spPr/>
    </dgm:pt>
    <dgm:pt modelId="{88980196-8D8A-4071-8A05-677548F27F9C}" type="pres">
      <dgm:prSet presAssocID="{E6034477-8F02-4B02-BC21-49A3F7174006}" presName="Name13" presStyleLbl="parChTrans1D2" presStyleIdx="2" presStyleCnt="8"/>
      <dgm:spPr/>
    </dgm:pt>
    <dgm:pt modelId="{B26F6B8A-834F-417E-9204-8F013179099B}" type="pres">
      <dgm:prSet presAssocID="{3A126993-D90A-4FC1-85B1-18DCB08DA2F8}" presName="childText" presStyleLbl="bgAcc1" presStyleIdx="2" presStyleCnt="8" custScaleX="252608">
        <dgm:presLayoutVars>
          <dgm:bulletEnabled val="1"/>
        </dgm:presLayoutVars>
      </dgm:prSet>
      <dgm:spPr/>
    </dgm:pt>
    <dgm:pt modelId="{1BB4823A-BA24-4599-B871-C093EAE7C71B}" type="pres">
      <dgm:prSet presAssocID="{E299CE91-5407-47FD-B4D8-EBD0339FB7CE}" presName="Name13" presStyleLbl="parChTrans1D2" presStyleIdx="3" presStyleCnt="8"/>
      <dgm:spPr/>
    </dgm:pt>
    <dgm:pt modelId="{0574F458-74A1-4436-A87D-232BD8E51CA8}" type="pres">
      <dgm:prSet presAssocID="{CB14CC92-C7E5-4C6F-9CA9-421DFFF6C886}" presName="childText" presStyleLbl="bgAcc1" presStyleIdx="3" presStyleCnt="8" custScaleX="252608">
        <dgm:presLayoutVars>
          <dgm:bulletEnabled val="1"/>
        </dgm:presLayoutVars>
      </dgm:prSet>
      <dgm:spPr/>
    </dgm:pt>
    <dgm:pt modelId="{0804511D-EBA6-4565-AA1F-95673F6D3FB7}" type="pres">
      <dgm:prSet presAssocID="{B73E0CBC-A8CA-40D4-9CE3-966A77EC1BB5}" presName="root" presStyleCnt="0"/>
      <dgm:spPr/>
    </dgm:pt>
    <dgm:pt modelId="{A975B4D9-DF8E-4D6B-BB8B-05ADC5948A6A}" type="pres">
      <dgm:prSet presAssocID="{B73E0CBC-A8CA-40D4-9CE3-966A77EC1BB5}" presName="rootComposite" presStyleCnt="0"/>
      <dgm:spPr/>
    </dgm:pt>
    <dgm:pt modelId="{C069A34E-57FF-4311-9191-10E9BB4B5501}" type="pres">
      <dgm:prSet presAssocID="{B73E0CBC-A8CA-40D4-9CE3-966A77EC1BB5}" presName="rootText" presStyleLbl="node1" presStyleIdx="1" presStyleCnt="2" custScaleX="252608"/>
      <dgm:spPr/>
    </dgm:pt>
    <dgm:pt modelId="{918AECD7-1873-4C69-A411-9E14FD719D8A}" type="pres">
      <dgm:prSet presAssocID="{B73E0CBC-A8CA-40D4-9CE3-966A77EC1BB5}" presName="rootConnector" presStyleLbl="node1" presStyleIdx="1" presStyleCnt="2"/>
      <dgm:spPr/>
    </dgm:pt>
    <dgm:pt modelId="{8C6F493F-DA2E-4860-B50F-4030ACBF0F39}" type="pres">
      <dgm:prSet presAssocID="{B73E0CBC-A8CA-40D4-9CE3-966A77EC1BB5}" presName="childShape" presStyleCnt="0"/>
      <dgm:spPr/>
    </dgm:pt>
    <dgm:pt modelId="{7F000100-364A-4906-9A3D-D83AC069C6F4}" type="pres">
      <dgm:prSet presAssocID="{74E32586-52DB-4B4E-AC92-0C64F534ACD8}" presName="Name13" presStyleLbl="parChTrans1D2" presStyleIdx="4" presStyleCnt="8"/>
      <dgm:spPr/>
    </dgm:pt>
    <dgm:pt modelId="{6FE97BA7-FD04-4D58-BE9F-9D58EAB26B53}" type="pres">
      <dgm:prSet presAssocID="{56A641DB-6226-4C7D-A967-696FE1F7E44F}" presName="childText" presStyleLbl="bgAcc1" presStyleIdx="4" presStyleCnt="8" custScaleX="252608">
        <dgm:presLayoutVars>
          <dgm:bulletEnabled val="1"/>
        </dgm:presLayoutVars>
      </dgm:prSet>
      <dgm:spPr/>
    </dgm:pt>
    <dgm:pt modelId="{0A0B6FEF-22A8-4E67-8EE6-59533B17C251}" type="pres">
      <dgm:prSet presAssocID="{D9EDF9E1-2FC4-487B-8198-4B8D62925F0A}" presName="Name13" presStyleLbl="parChTrans1D2" presStyleIdx="5" presStyleCnt="8"/>
      <dgm:spPr/>
    </dgm:pt>
    <dgm:pt modelId="{4577E7B1-9C35-4D81-BFD8-024CF9626D5E}" type="pres">
      <dgm:prSet presAssocID="{468693B1-3C48-4EF5-B736-5ED34AF289EF}" presName="childText" presStyleLbl="bgAcc1" presStyleIdx="5" presStyleCnt="8" custScaleX="252608">
        <dgm:presLayoutVars>
          <dgm:bulletEnabled val="1"/>
        </dgm:presLayoutVars>
      </dgm:prSet>
      <dgm:spPr/>
    </dgm:pt>
    <dgm:pt modelId="{9043902A-6EFC-4660-A117-0A5CFD794DA8}" type="pres">
      <dgm:prSet presAssocID="{A4964B9D-8370-42C3-AA15-F3B64C802AD6}" presName="Name13" presStyleLbl="parChTrans1D2" presStyleIdx="6" presStyleCnt="8"/>
      <dgm:spPr/>
    </dgm:pt>
    <dgm:pt modelId="{3B0412D7-E095-4A3F-AB46-7766F5D4FC01}" type="pres">
      <dgm:prSet presAssocID="{AAAAB729-C184-4CA8-B65D-9DE1517F4965}" presName="childText" presStyleLbl="bgAcc1" presStyleIdx="6" presStyleCnt="8" custScaleX="252608">
        <dgm:presLayoutVars>
          <dgm:bulletEnabled val="1"/>
        </dgm:presLayoutVars>
      </dgm:prSet>
      <dgm:spPr/>
    </dgm:pt>
    <dgm:pt modelId="{E7271F35-D056-44B7-B4AC-E331659356B2}" type="pres">
      <dgm:prSet presAssocID="{57342C74-27C7-4F8C-ADB5-16C7F552EB65}" presName="Name13" presStyleLbl="parChTrans1D2" presStyleIdx="7" presStyleCnt="8"/>
      <dgm:spPr/>
    </dgm:pt>
    <dgm:pt modelId="{5A4425CE-DDDB-4AD7-845B-7CDA6629CF43}" type="pres">
      <dgm:prSet presAssocID="{AC438199-8ED1-426E-81E7-340CA3B40D65}" presName="childText" presStyleLbl="bgAcc1" presStyleIdx="7" presStyleCnt="8" custScaleX="252608">
        <dgm:presLayoutVars>
          <dgm:bulletEnabled val="1"/>
        </dgm:presLayoutVars>
      </dgm:prSet>
      <dgm:spPr/>
    </dgm:pt>
  </dgm:ptLst>
  <dgm:cxnLst>
    <dgm:cxn modelId="{B20E230B-CE02-432F-9C98-7247B1AF98F3}" srcId="{4AA7F266-C958-4E4B-A47B-4470F3CDA22A}" destId="{F78937EA-A676-4CB6-A129-9BD6E1BC6716}" srcOrd="1" destOrd="0" parTransId="{7303706D-68BB-4B6D-936F-EF74375BE023}" sibTransId="{2B0E7C86-50DA-4668-83BB-C37E1105E8C6}"/>
    <dgm:cxn modelId="{7826CA13-D834-43BA-8407-78E1B62AA5AB}" srcId="{B73E0CBC-A8CA-40D4-9CE3-966A77EC1BB5}" destId="{468693B1-3C48-4EF5-B736-5ED34AF289EF}" srcOrd="1" destOrd="0" parTransId="{D9EDF9E1-2FC4-487B-8198-4B8D62925F0A}" sibTransId="{A0701C64-E1B0-4EDA-98F3-2A4FE3AD2E20}"/>
    <dgm:cxn modelId="{DB69D518-EF65-4371-BBC8-38BF1417870C}" type="presOf" srcId="{AC438199-8ED1-426E-81E7-340CA3B40D65}" destId="{5A4425CE-DDDB-4AD7-845B-7CDA6629CF43}" srcOrd="0" destOrd="0" presId="urn:microsoft.com/office/officeart/2005/8/layout/hierarchy3"/>
    <dgm:cxn modelId="{3B673E1F-1625-4EA7-8B5A-A7895CFF4F25}" srcId="{B73E0CBC-A8CA-40D4-9CE3-966A77EC1BB5}" destId="{56A641DB-6226-4C7D-A967-696FE1F7E44F}" srcOrd="0" destOrd="0" parTransId="{74E32586-52DB-4B4E-AC92-0C64F534ACD8}" sibTransId="{C1C2E96D-AFBF-45E5-BF99-433B6E46EED4}"/>
    <dgm:cxn modelId="{FA219428-B38A-4949-A083-9838C6454B91}" type="presOf" srcId="{7303706D-68BB-4B6D-936F-EF74375BE023}" destId="{71EBCF25-ED8A-4C6E-957D-6C72897C7E02}" srcOrd="0" destOrd="0" presId="urn:microsoft.com/office/officeart/2005/8/layout/hierarchy3"/>
    <dgm:cxn modelId="{01B2632A-972E-4207-A8E3-B4D575903B89}" type="presOf" srcId="{56A641DB-6226-4C7D-A967-696FE1F7E44F}" destId="{6FE97BA7-FD04-4D58-BE9F-9D58EAB26B53}" srcOrd="0" destOrd="0" presId="urn:microsoft.com/office/officeart/2005/8/layout/hierarchy3"/>
    <dgm:cxn modelId="{87D8F931-9EEF-4FDB-AA17-A0DAE4DB411E}" type="presOf" srcId="{A4964B9D-8370-42C3-AA15-F3B64C802AD6}" destId="{9043902A-6EFC-4660-A117-0A5CFD794DA8}" srcOrd="0" destOrd="0" presId="urn:microsoft.com/office/officeart/2005/8/layout/hierarchy3"/>
    <dgm:cxn modelId="{EAAB9034-B5DD-49B3-A96D-30059410A981}" type="presOf" srcId="{74E32586-52DB-4B4E-AC92-0C64F534ACD8}" destId="{7F000100-364A-4906-9A3D-D83AC069C6F4}" srcOrd="0" destOrd="0" presId="urn:microsoft.com/office/officeart/2005/8/layout/hierarchy3"/>
    <dgm:cxn modelId="{F6580B3E-D80A-4B87-B008-979F200FC97D}" type="presOf" srcId="{AAAAB729-C184-4CA8-B65D-9DE1517F4965}" destId="{3B0412D7-E095-4A3F-AB46-7766F5D4FC01}" srcOrd="0" destOrd="0" presId="urn:microsoft.com/office/officeart/2005/8/layout/hierarchy3"/>
    <dgm:cxn modelId="{C0F67F5C-5A66-401B-B031-C497752B6DBE}" type="presOf" srcId="{B73E0CBC-A8CA-40D4-9CE3-966A77EC1BB5}" destId="{918AECD7-1873-4C69-A411-9E14FD719D8A}" srcOrd="1" destOrd="0" presId="urn:microsoft.com/office/officeart/2005/8/layout/hierarchy3"/>
    <dgm:cxn modelId="{7383DE5E-00CA-4DE8-A03A-FA665EAFFA47}" type="presOf" srcId="{57342C74-27C7-4F8C-ADB5-16C7F552EB65}" destId="{E7271F35-D056-44B7-B4AC-E331659356B2}" srcOrd="0" destOrd="0" presId="urn:microsoft.com/office/officeart/2005/8/layout/hierarchy3"/>
    <dgm:cxn modelId="{6BCCC963-6A4F-414F-BFC9-335C4EFF8EAE}" type="presOf" srcId="{C4FEFE42-2398-4413-B973-5029135E91AB}" destId="{20BD5123-8296-4458-BEE5-BBC30162CB2B}" srcOrd="0" destOrd="0" presId="urn:microsoft.com/office/officeart/2005/8/layout/hierarchy3"/>
    <dgm:cxn modelId="{AD764368-0B63-481D-8B59-62F9637B2703}" type="presOf" srcId="{468693B1-3C48-4EF5-B736-5ED34AF289EF}" destId="{4577E7B1-9C35-4D81-BFD8-024CF9626D5E}" srcOrd="0" destOrd="0" presId="urn:microsoft.com/office/officeart/2005/8/layout/hierarchy3"/>
    <dgm:cxn modelId="{E8AB6273-A480-4BFA-9BC7-D76C9425A2EA}" srcId="{4AA7F266-C958-4E4B-A47B-4470F3CDA22A}" destId="{3A126993-D90A-4FC1-85B1-18DCB08DA2F8}" srcOrd="2" destOrd="0" parTransId="{E6034477-8F02-4B02-BC21-49A3F7174006}" sibTransId="{491E5557-6135-49C0-B0F8-C94607B33F63}"/>
    <dgm:cxn modelId="{47260555-1B21-426F-BD73-973E9B66A312}" type="presOf" srcId="{33781773-7B8C-4976-B558-44587F978BFF}" destId="{27F65A2E-F807-441C-8FCA-DCE7964A9E88}" srcOrd="0" destOrd="0" presId="urn:microsoft.com/office/officeart/2005/8/layout/hierarchy3"/>
    <dgm:cxn modelId="{A966CA77-351F-452E-917C-BE87F6C47CA9}" type="presOf" srcId="{F78937EA-A676-4CB6-A129-9BD6E1BC6716}" destId="{2541D0AC-389F-4A8C-9400-47CA3E903A67}" srcOrd="0" destOrd="0" presId="urn:microsoft.com/office/officeart/2005/8/layout/hierarchy3"/>
    <dgm:cxn modelId="{E6AA0189-D616-4F0A-BEF3-CE4F8CFE7117}" srcId="{C4FEFE42-2398-4413-B973-5029135E91AB}" destId="{B73E0CBC-A8CA-40D4-9CE3-966A77EC1BB5}" srcOrd="1" destOrd="0" parTransId="{281FAFE6-C041-4064-AA45-D2ADED8C0B6F}" sibTransId="{2C2CFDD8-788D-42A9-9709-5E2C2A817F68}"/>
    <dgm:cxn modelId="{EDB905A0-7A6F-41D8-89B0-83D243B3DF27}" type="presOf" srcId="{4AA7F266-C958-4E4B-A47B-4470F3CDA22A}" destId="{C2C653CD-7F20-43F0-929D-505A1EF366DD}" srcOrd="0" destOrd="0" presId="urn:microsoft.com/office/officeart/2005/8/layout/hierarchy3"/>
    <dgm:cxn modelId="{34CD13A2-9F66-490D-BDD1-C02C553DD1D1}" srcId="{B73E0CBC-A8CA-40D4-9CE3-966A77EC1BB5}" destId="{AC438199-8ED1-426E-81E7-340CA3B40D65}" srcOrd="3" destOrd="0" parTransId="{57342C74-27C7-4F8C-ADB5-16C7F552EB65}" sibTransId="{90881B71-170F-4A5C-AAAD-2106FD5F4852}"/>
    <dgm:cxn modelId="{8B4758A2-22D2-426C-85E3-AF96C9390DC0}" srcId="{4AA7F266-C958-4E4B-A47B-4470F3CDA22A}" destId="{D286DE9D-2858-4F40-8976-BAF6172ADF32}" srcOrd="0" destOrd="0" parTransId="{33781773-7B8C-4976-B558-44587F978BFF}" sibTransId="{D833421D-259B-4158-9D77-7EEE9BEE0D4D}"/>
    <dgm:cxn modelId="{BB6AB6C4-74E0-4D2D-B804-648B30701B8B}" type="presOf" srcId="{CB14CC92-C7E5-4C6F-9CA9-421DFFF6C886}" destId="{0574F458-74A1-4436-A87D-232BD8E51CA8}" srcOrd="0" destOrd="0" presId="urn:microsoft.com/office/officeart/2005/8/layout/hierarchy3"/>
    <dgm:cxn modelId="{80348DD6-D19A-4721-9B70-7EB2B308E931}" srcId="{4AA7F266-C958-4E4B-A47B-4470F3CDA22A}" destId="{CB14CC92-C7E5-4C6F-9CA9-421DFFF6C886}" srcOrd="3" destOrd="0" parTransId="{E299CE91-5407-47FD-B4D8-EBD0339FB7CE}" sibTransId="{B7C13C76-D6BE-4608-9C78-150F78DCB4E7}"/>
    <dgm:cxn modelId="{845D44D9-5CC9-49A6-9775-E7D505BBB831}" type="presOf" srcId="{E6034477-8F02-4B02-BC21-49A3F7174006}" destId="{88980196-8D8A-4071-8A05-677548F27F9C}" srcOrd="0" destOrd="0" presId="urn:microsoft.com/office/officeart/2005/8/layout/hierarchy3"/>
    <dgm:cxn modelId="{44F481DB-2171-416D-BECD-86C26EBA746F}" type="presOf" srcId="{D286DE9D-2858-4F40-8976-BAF6172ADF32}" destId="{223CBCF8-5190-4751-857A-A4B06A66D267}" srcOrd="0" destOrd="0" presId="urn:microsoft.com/office/officeart/2005/8/layout/hierarchy3"/>
    <dgm:cxn modelId="{E43D56E4-35F2-4E9C-B64B-343713515F86}" type="presOf" srcId="{4AA7F266-C958-4E4B-A47B-4470F3CDA22A}" destId="{9E39F92D-55BC-4F93-8EC9-39B169548123}" srcOrd="1" destOrd="0" presId="urn:microsoft.com/office/officeart/2005/8/layout/hierarchy3"/>
    <dgm:cxn modelId="{231C58EC-38BB-4C8A-B7C6-A22203C04B84}" type="presOf" srcId="{E299CE91-5407-47FD-B4D8-EBD0339FB7CE}" destId="{1BB4823A-BA24-4599-B871-C093EAE7C71B}" srcOrd="0" destOrd="0" presId="urn:microsoft.com/office/officeart/2005/8/layout/hierarchy3"/>
    <dgm:cxn modelId="{1A702CED-F50F-407B-B01C-D639503469FE}" type="presOf" srcId="{D9EDF9E1-2FC4-487B-8198-4B8D62925F0A}" destId="{0A0B6FEF-22A8-4E67-8EE6-59533B17C251}" srcOrd="0" destOrd="0" presId="urn:microsoft.com/office/officeart/2005/8/layout/hierarchy3"/>
    <dgm:cxn modelId="{DFAF4EF5-1766-4D6E-AE83-4D3742ABB72D}" srcId="{B73E0CBC-A8CA-40D4-9CE3-966A77EC1BB5}" destId="{AAAAB729-C184-4CA8-B65D-9DE1517F4965}" srcOrd="2" destOrd="0" parTransId="{A4964B9D-8370-42C3-AA15-F3B64C802AD6}" sibTransId="{D9D9E538-0791-41A6-AF52-9EA93C3B0DEC}"/>
    <dgm:cxn modelId="{522E82F9-A862-48FD-97BD-2C98A7A5F28B}" type="presOf" srcId="{3A126993-D90A-4FC1-85B1-18DCB08DA2F8}" destId="{B26F6B8A-834F-417E-9204-8F013179099B}" srcOrd="0" destOrd="0" presId="urn:microsoft.com/office/officeart/2005/8/layout/hierarchy3"/>
    <dgm:cxn modelId="{1C289AF9-B2CA-4EDB-B010-81AEC55293E0}" type="presOf" srcId="{B73E0CBC-A8CA-40D4-9CE3-966A77EC1BB5}" destId="{C069A34E-57FF-4311-9191-10E9BB4B5501}" srcOrd="0" destOrd="0" presId="urn:microsoft.com/office/officeart/2005/8/layout/hierarchy3"/>
    <dgm:cxn modelId="{FF5BC1F9-154A-474D-9EAA-C6480FBFC174}" srcId="{C4FEFE42-2398-4413-B973-5029135E91AB}" destId="{4AA7F266-C958-4E4B-A47B-4470F3CDA22A}" srcOrd="0" destOrd="0" parTransId="{A71113E0-CFCE-4B7F-BE96-D8EFB7C1724F}" sibTransId="{ED46839B-4AB5-4C9E-98B4-7A366FA13256}"/>
    <dgm:cxn modelId="{B20E3062-9A1F-4B7F-A9E5-F08CBC440836}" type="presParOf" srcId="{20BD5123-8296-4458-BEE5-BBC30162CB2B}" destId="{2EA822E0-D357-4254-A727-970A24906C14}" srcOrd="0" destOrd="0" presId="urn:microsoft.com/office/officeart/2005/8/layout/hierarchy3"/>
    <dgm:cxn modelId="{48D286EB-CF61-454F-B1C1-EDA0B49CA76F}" type="presParOf" srcId="{2EA822E0-D357-4254-A727-970A24906C14}" destId="{F4EBD99D-7FF5-44C5-A98A-B75117D7A532}" srcOrd="0" destOrd="0" presId="urn:microsoft.com/office/officeart/2005/8/layout/hierarchy3"/>
    <dgm:cxn modelId="{38B54C17-E80A-4B0C-B067-B21FCF49F99B}" type="presParOf" srcId="{F4EBD99D-7FF5-44C5-A98A-B75117D7A532}" destId="{C2C653CD-7F20-43F0-929D-505A1EF366DD}" srcOrd="0" destOrd="0" presId="urn:microsoft.com/office/officeart/2005/8/layout/hierarchy3"/>
    <dgm:cxn modelId="{EF33975B-DA0A-4408-9A96-0561A0AD6E66}" type="presParOf" srcId="{F4EBD99D-7FF5-44C5-A98A-B75117D7A532}" destId="{9E39F92D-55BC-4F93-8EC9-39B169548123}" srcOrd="1" destOrd="0" presId="urn:microsoft.com/office/officeart/2005/8/layout/hierarchy3"/>
    <dgm:cxn modelId="{70884C4C-BB66-47C7-BDC3-CAC69A23AF80}" type="presParOf" srcId="{2EA822E0-D357-4254-A727-970A24906C14}" destId="{32E0FC02-172D-40B2-B0D5-D9FC07494263}" srcOrd="1" destOrd="0" presId="urn:microsoft.com/office/officeart/2005/8/layout/hierarchy3"/>
    <dgm:cxn modelId="{B0F83B21-D916-4FFA-B268-178AA148C49A}" type="presParOf" srcId="{32E0FC02-172D-40B2-B0D5-D9FC07494263}" destId="{27F65A2E-F807-441C-8FCA-DCE7964A9E88}" srcOrd="0" destOrd="0" presId="urn:microsoft.com/office/officeart/2005/8/layout/hierarchy3"/>
    <dgm:cxn modelId="{6AC71D7B-D602-4CF7-A785-C431F80A385B}" type="presParOf" srcId="{32E0FC02-172D-40B2-B0D5-D9FC07494263}" destId="{223CBCF8-5190-4751-857A-A4B06A66D267}" srcOrd="1" destOrd="0" presId="urn:microsoft.com/office/officeart/2005/8/layout/hierarchy3"/>
    <dgm:cxn modelId="{5DB11E0A-8F82-4B0B-9927-F0BDA80C32FC}" type="presParOf" srcId="{32E0FC02-172D-40B2-B0D5-D9FC07494263}" destId="{71EBCF25-ED8A-4C6E-957D-6C72897C7E02}" srcOrd="2" destOrd="0" presId="urn:microsoft.com/office/officeart/2005/8/layout/hierarchy3"/>
    <dgm:cxn modelId="{2AD658FF-DD43-4027-AE55-046EBA3D1CED}" type="presParOf" srcId="{32E0FC02-172D-40B2-B0D5-D9FC07494263}" destId="{2541D0AC-389F-4A8C-9400-47CA3E903A67}" srcOrd="3" destOrd="0" presId="urn:microsoft.com/office/officeart/2005/8/layout/hierarchy3"/>
    <dgm:cxn modelId="{7B7DAA64-D736-4016-82B5-88EDA63A7BD0}" type="presParOf" srcId="{32E0FC02-172D-40B2-B0D5-D9FC07494263}" destId="{88980196-8D8A-4071-8A05-677548F27F9C}" srcOrd="4" destOrd="0" presId="urn:microsoft.com/office/officeart/2005/8/layout/hierarchy3"/>
    <dgm:cxn modelId="{03088C06-E857-4FD7-8B96-6F079E1BA66A}" type="presParOf" srcId="{32E0FC02-172D-40B2-B0D5-D9FC07494263}" destId="{B26F6B8A-834F-417E-9204-8F013179099B}" srcOrd="5" destOrd="0" presId="urn:microsoft.com/office/officeart/2005/8/layout/hierarchy3"/>
    <dgm:cxn modelId="{D889F29B-0E2B-420C-8DAA-A956C7234701}" type="presParOf" srcId="{32E0FC02-172D-40B2-B0D5-D9FC07494263}" destId="{1BB4823A-BA24-4599-B871-C093EAE7C71B}" srcOrd="6" destOrd="0" presId="urn:microsoft.com/office/officeart/2005/8/layout/hierarchy3"/>
    <dgm:cxn modelId="{078266F7-CCCE-4965-98F1-0072E9D50B34}" type="presParOf" srcId="{32E0FC02-172D-40B2-B0D5-D9FC07494263}" destId="{0574F458-74A1-4436-A87D-232BD8E51CA8}" srcOrd="7" destOrd="0" presId="urn:microsoft.com/office/officeart/2005/8/layout/hierarchy3"/>
    <dgm:cxn modelId="{FAA25A07-40C6-415D-BECF-283FD393A897}" type="presParOf" srcId="{20BD5123-8296-4458-BEE5-BBC30162CB2B}" destId="{0804511D-EBA6-4565-AA1F-95673F6D3FB7}" srcOrd="1" destOrd="0" presId="urn:microsoft.com/office/officeart/2005/8/layout/hierarchy3"/>
    <dgm:cxn modelId="{D3A3C67B-D5D3-4D6A-8352-3F6847CEF31C}" type="presParOf" srcId="{0804511D-EBA6-4565-AA1F-95673F6D3FB7}" destId="{A975B4D9-DF8E-4D6B-BB8B-05ADC5948A6A}" srcOrd="0" destOrd="0" presId="urn:microsoft.com/office/officeart/2005/8/layout/hierarchy3"/>
    <dgm:cxn modelId="{3B8D98DF-1C74-4A01-8DD2-F253F3753E4B}" type="presParOf" srcId="{A975B4D9-DF8E-4D6B-BB8B-05ADC5948A6A}" destId="{C069A34E-57FF-4311-9191-10E9BB4B5501}" srcOrd="0" destOrd="0" presId="urn:microsoft.com/office/officeart/2005/8/layout/hierarchy3"/>
    <dgm:cxn modelId="{87A71057-7A24-4EFD-8589-DC48715FCE08}" type="presParOf" srcId="{A975B4D9-DF8E-4D6B-BB8B-05ADC5948A6A}" destId="{918AECD7-1873-4C69-A411-9E14FD719D8A}" srcOrd="1" destOrd="0" presId="urn:microsoft.com/office/officeart/2005/8/layout/hierarchy3"/>
    <dgm:cxn modelId="{43E2206F-2E55-4930-A903-48CF89F8E6DA}" type="presParOf" srcId="{0804511D-EBA6-4565-AA1F-95673F6D3FB7}" destId="{8C6F493F-DA2E-4860-B50F-4030ACBF0F39}" srcOrd="1" destOrd="0" presId="urn:microsoft.com/office/officeart/2005/8/layout/hierarchy3"/>
    <dgm:cxn modelId="{9301D201-520A-4993-BF70-236CAA805F7B}" type="presParOf" srcId="{8C6F493F-DA2E-4860-B50F-4030ACBF0F39}" destId="{7F000100-364A-4906-9A3D-D83AC069C6F4}" srcOrd="0" destOrd="0" presId="urn:microsoft.com/office/officeart/2005/8/layout/hierarchy3"/>
    <dgm:cxn modelId="{DD939289-F775-4DF0-BC17-8F3A154FAF22}" type="presParOf" srcId="{8C6F493F-DA2E-4860-B50F-4030ACBF0F39}" destId="{6FE97BA7-FD04-4D58-BE9F-9D58EAB26B53}" srcOrd="1" destOrd="0" presId="urn:microsoft.com/office/officeart/2005/8/layout/hierarchy3"/>
    <dgm:cxn modelId="{41AE19D4-87B5-4078-B204-89F249C81ED5}" type="presParOf" srcId="{8C6F493F-DA2E-4860-B50F-4030ACBF0F39}" destId="{0A0B6FEF-22A8-4E67-8EE6-59533B17C251}" srcOrd="2" destOrd="0" presId="urn:microsoft.com/office/officeart/2005/8/layout/hierarchy3"/>
    <dgm:cxn modelId="{671F7EB1-365E-4A36-B845-D1F5EF24F7C3}" type="presParOf" srcId="{8C6F493F-DA2E-4860-B50F-4030ACBF0F39}" destId="{4577E7B1-9C35-4D81-BFD8-024CF9626D5E}" srcOrd="3" destOrd="0" presId="urn:microsoft.com/office/officeart/2005/8/layout/hierarchy3"/>
    <dgm:cxn modelId="{CFF4AC36-41F5-4C31-BBAB-257B846CDEA6}" type="presParOf" srcId="{8C6F493F-DA2E-4860-B50F-4030ACBF0F39}" destId="{9043902A-6EFC-4660-A117-0A5CFD794DA8}" srcOrd="4" destOrd="0" presId="urn:microsoft.com/office/officeart/2005/8/layout/hierarchy3"/>
    <dgm:cxn modelId="{18A6CC3F-C9DC-44D8-9983-C4677F5E8230}" type="presParOf" srcId="{8C6F493F-DA2E-4860-B50F-4030ACBF0F39}" destId="{3B0412D7-E095-4A3F-AB46-7766F5D4FC01}" srcOrd="5" destOrd="0" presId="urn:microsoft.com/office/officeart/2005/8/layout/hierarchy3"/>
    <dgm:cxn modelId="{C0D51898-1413-47F7-9046-4F0AAA6AF531}" type="presParOf" srcId="{8C6F493F-DA2E-4860-B50F-4030ACBF0F39}" destId="{E7271F35-D056-44B7-B4AC-E331659356B2}" srcOrd="6" destOrd="0" presId="urn:microsoft.com/office/officeart/2005/8/layout/hierarchy3"/>
    <dgm:cxn modelId="{0DE202B0-CFED-405E-B7E3-1AA7C3097F2E}" type="presParOf" srcId="{8C6F493F-DA2E-4860-B50F-4030ACBF0F39}" destId="{5A4425CE-DDDB-4AD7-845B-7CDA6629CF43}" srcOrd="7"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5BF2927-FA16-4F97-94C2-74CB839DFACB}"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1B9F630A-0EF1-4E10-AD72-DF0F2E33B3DA}">
      <dgm:prSet phldrT="[Text]" custT="1"/>
      <dgm:spPr/>
      <dgm:t>
        <a:bodyPr/>
        <a:lstStyle/>
        <a:p>
          <a:r>
            <a:rPr lang="en-US" sz="2400" b="1" dirty="0">
              <a:latin typeface="Calibri" panose="020F0502020204030204" pitchFamily="34" charset="0"/>
              <a:cs typeface="Calibri" panose="020F0502020204030204" pitchFamily="34" charset="0"/>
            </a:rPr>
            <a:t>Solution</a:t>
          </a:r>
        </a:p>
      </dgm:t>
    </dgm:pt>
    <dgm:pt modelId="{D1F38A73-C5FC-4155-A7B6-4A43253F47F5}" type="parTrans" cxnId="{9A564B14-7495-4DF7-B053-104C1CFF298F}">
      <dgm:prSet/>
      <dgm:spPr/>
      <dgm:t>
        <a:bodyPr/>
        <a:lstStyle/>
        <a:p>
          <a:endParaRPr lang="en-US"/>
        </a:p>
      </dgm:t>
    </dgm:pt>
    <dgm:pt modelId="{39DBB41E-3002-42B5-8E68-BA5BF0CD3862}" type="sibTrans" cxnId="{9A564B14-7495-4DF7-B053-104C1CFF298F}">
      <dgm:prSet/>
      <dgm:spPr/>
      <dgm:t>
        <a:bodyPr/>
        <a:lstStyle/>
        <a:p>
          <a:endParaRPr lang="en-US"/>
        </a:p>
      </dgm:t>
    </dgm:pt>
    <dgm:pt modelId="{B176A409-312B-4148-888B-7DA3502AA6C4}">
      <dgm:prSet phldrT="[Text]" custT="1"/>
      <dgm:spPr/>
      <dgm:t>
        <a:bodyPr/>
        <a:lstStyle/>
        <a:p>
          <a:r>
            <a:rPr lang="en-US" sz="2000" i="1" dirty="0">
              <a:latin typeface="Calibri" panose="020F0502020204030204" pitchFamily="34" charset="0"/>
              <a:cs typeface="Calibri" panose="020F0502020204030204" pitchFamily="34" charset="0"/>
            </a:rPr>
            <a:t>   Ownership of the Automation solution</a:t>
          </a:r>
        </a:p>
      </dgm:t>
    </dgm:pt>
    <dgm:pt modelId="{4928E964-BDB8-4BB3-A45D-E333E75C9729}" type="parTrans" cxnId="{5A44EA04-1E90-4BE4-9369-F6223E0C6FB8}">
      <dgm:prSet/>
      <dgm:spPr/>
      <dgm:t>
        <a:bodyPr/>
        <a:lstStyle/>
        <a:p>
          <a:endParaRPr lang="en-US"/>
        </a:p>
      </dgm:t>
    </dgm:pt>
    <dgm:pt modelId="{0B672284-FCC1-43A3-9A44-2A650B15AF3A}" type="sibTrans" cxnId="{5A44EA04-1E90-4BE4-9369-F6223E0C6FB8}">
      <dgm:prSet/>
      <dgm:spPr/>
      <dgm:t>
        <a:bodyPr/>
        <a:lstStyle/>
        <a:p>
          <a:endParaRPr lang="en-US"/>
        </a:p>
      </dgm:t>
    </dgm:pt>
    <dgm:pt modelId="{10601DF9-80E5-461B-8DE1-4B869EC57934}">
      <dgm:prSet phldrT="[Text]" custT="1"/>
      <dgm:spPr/>
      <dgm:t>
        <a:bodyPr/>
        <a:lstStyle/>
        <a:p>
          <a:r>
            <a:rPr lang="en-US" sz="2400" b="1" dirty="0">
              <a:latin typeface="Calibri" panose="020F0502020204030204" pitchFamily="34" charset="0"/>
              <a:cs typeface="Calibri" panose="020F0502020204030204" pitchFamily="34" charset="0"/>
            </a:rPr>
            <a:t>Program</a:t>
          </a:r>
        </a:p>
      </dgm:t>
    </dgm:pt>
    <dgm:pt modelId="{4AECC964-411B-423F-90F2-7BFFB0BAED6D}" type="parTrans" cxnId="{FE478BFE-2030-4704-9B55-D54580A6659E}">
      <dgm:prSet/>
      <dgm:spPr/>
      <dgm:t>
        <a:bodyPr/>
        <a:lstStyle/>
        <a:p>
          <a:endParaRPr lang="en-US"/>
        </a:p>
      </dgm:t>
    </dgm:pt>
    <dgm:pt modelId="{41A87768-58B4-4941-8267-81D1B24A98BC}" type="sibTrans" cxnId="{FE478BFE-2030-4704-9B55-D54580A6659E}">
      <dgm:prSet/>
      <dgm:spPr/>
      <dgm:t>
        <a:bodyPr/>
        <a:lstStyle/>
        <a:p>
          <a:endParaRPr lang="en-US"/>
        </a:p>
      </dgm:t>
    </dgm:pt>
    <dgm:pt modelId="{498476ED-0B6E-4F20-A7B7-5CC4E37CE7A8}">
      <dgm:prSet phldrT="[Text]" custT="1"/>
      <dgm:spPr/>
      <dgm:t>
        <a:bodyPr/>
        <a:lstStyle/>
        <a:p>
          <a:r>
            <a:rPr lang="en-US" sz="2000" i="1" dirty="0">
              <a:latin typeface="Calibri" panose="020F0502020204030204" pitchFamily="34" charset="0"/>
              <a:cs typeface="Calibri" panose="020F0502020204030204" pitchFamily="34" charset="0"/>
            </a:rPr>
            <a:t>   Total ownership of the program</a:t>
          </a:r>
        </a:p>
      </dgm:t>
    </dgm:pt>
    <dgm:pt modelId="{79F8453E-0FDF-404F-913A-BDD7EA4A6FA1}" type="parTrans" cxnId="{D93E8A30-3E2C-40E6-9A5F-46026726D842}">
      <dgm:prSet/>
      <dgm:spPr/>
      <dgm:t>
        <a:bodyPr/>
        <a:lstStyle/>
        <a:p>
          <a:endParaRPr lang="en-US"/>
        </a:p>
      </dgm:t>
    </dgm:pt>
    <dgm:pt modelId="{C3929B01-CB3B-46F2-9E20-1E5952AA820B}" type="sibTrans" cxnId="{D93E8A30-3E2C-40E6-9A5F-46026726D842}">
      <dgm:prSet/>
      <dgm:spPr/>
      <dgm:t>
        <a:bodyPr/>
        <a:lstStyle/>
        <a:p>
          <a:endParaRPr lang="en-US"/>
        </a:p>
      </dgm:t>
    </dgm:pt>
    <dgm:pt modelId="{ADAB18F5-3398-4EE2-80A0-332FFA44CAB7}">
      <dgm:prSet phldrT="[Text]"/>
      <dgm:spPr/>
      <dgm:t>
        <a:bodyPr/>
        <a:lstStyle/>
        <a:p>
          <a:pPr>
            <a:buFontTx/>
            <a:buNone/>
          </a:pPr>
          <a:r>
            <a:rPr lang="en-US" dirty="0">
              <a:latin typeface="Calibri" panose="020F0502020204030204" pitchFamily="34" charset="0"/>
              <a:cs typeface="Calibri" panose="020F0502020204030204" pitchFamily="34" charset="0"/>
            </a:rPr>
            <a:t>Defines the vision of what automation will test and what it will not, manages the backlog and implements in sprint or regression cycles, and prioritizes all items often and as appropriate</a:t>
          </a:r>
        </a:p>
      </dgm:t>
    </dgm:pt>
    <dgm:pt modelId="{138BFD39-2C40-4252-935A-49ACCE5F4CB2}" type="parTrans" cxnId="{ED19BB6E-0B40-4DCD-99D6-31405B71AD24}">
      <dgm:prSet/>
      <dgm:spPr/>
      <dgm:t>
        <a:bodyPr/>
        <a:lstStyle/>
        <a:p>
          <a:endParaRPr lang="en-US"/>
        </a:p>
      </dgm:t>
    </dgm:pt>
    <dgm:pt modelId="{C8569417-E2E9-4C39-B334-2C6411A68656}" type="sibTrans" cxnId="{ED19BB6E-0B40-4DCD-99D6-31405B71AD24}">
      <dgm:prSet/>
      <dgm:spPr/>
      <dgm:t>
        <a:bodyPr/>
        <a:lstStyle/>
        <a:p>
          <a:endParaRPr lang="en-US"/>
        </a:p>
      </dgm:t>
    </dgm:pt>
    <dgm:pt modelId="{9268B4C0-755C-4A64-86F9-D146479FDD95}">
      <dgm:prSet phldrT="[Text]" custT="1"/>
      <dgm:spPr/>
      <dgm:t>
        <a:bodyPr/>
        <a:lstStyle/>
        <a:p>
          <a:r>
            <a:rPr lang="en-US" sz="2400" b="1" dirty="0">
              <a:latin typeface="Calibri" panose="020F0502020204030204" pitchFamily="34" charset="0"/>
              <a:cs typeface="Calibri" panose="020F0502020204030204" pitchFamily="34" charset="0"/>
            </a:rPr>
            <a:t>Stories</a:t>
          </a:r>
        </a:p>
      </dgm:t>
    </dgm:pt>
    <dgm:pt modelId="{F7E0329B-2439-45E0-A24B-11D198762BC1}" type="parTrans" cxnId="{6A99EF82-8138-4299-B469-7B659E57FE0B}">
      <dgm:prSet/>
      <dgm:spPr/>
      <dgm:t>
        <a:bodyPr/>
        <a:lstStyle/>
        <a:p>
          <a:endParaRPr lang="en-US"/>
        </a:p>
      </dgm:t>
    </dgm:pt>
    <dgm:pt modelId="{85CCF416-A2F6-4737-AA00-3B371C613291}" type="sibTrans" cxnId="{6A99EF82-8138-4299-B469-7B659E57FE0B}">
      <dgm:prSet/>
      <dgm:spPr/>
      <dgm:t>
        <a:bodyPr/>
        <a:lstStyle/>
        <a:p>
          <a:endParaRPr lang="en-US"/>
        </a:p>
      </dgm:t>
    </dgm:pt>
    <dgm:pt modelId="{A632D7C4-6E15-48E2-9470-B0174C90B2C9}">
      <dgm:prSet phldrT="[Text]" custT="1"/>
      <dgm:spPr/>
      <dgm:t>
        <a:bodyPr/>
        <a:lstStyle/>
        <a:p>
          <a:r>
            <a:rPr lang="en-US" sz="2000" i="1" dirty="0">
              <a:latin typeface="Calibri" panose="020F0502020204030204" pitchFamily="34" charset="0"/>
              <a:cs typeface="Calibri" panose="020F0502020204030204" pitchFamily="34" charset="0"/>
            </a:rPr>
            <a:t>   Writes the epic or story</a:t>
          </a:r>
        </a:p>
      </dgm:t>
    </dgm:pt>
    <dgm:pt modelId="{C6E0D691-BEF1-4EA8-8A92-05F5388833E4}" type="parTrans" cxnId="{D7C7171B-103A-42A2-939E-7981F51D61EC}">
      <dgm:prSet/>
      <dgm:spPr/>
      <dgm:t>
        <a:bodyPr/>
        <a:lstStyle/>
        <a:p>
          <a:endParaRPr lang="en-US"/>
        </a:p>
      </dgm:t>
    </dgm:pt>
    <dgm:pt modelId="{4718AA6B-317D-4081-9FE2-DE70F66E36CF}" type="sibTrans" cxnId="{D7C7171B-103A-42A2-939E-7981F51D61EC}">
      <dgm:prSet/>
      <dgm:spPr/>
      <dgm:t>
        <a:bodyPr/>
        <a:lstStyle/>
        <a:p>
          <a:endParaRPr lang="en-US"/>
        </a:p>
      </dgm:t>
    </dgm:pt>
    <dgm:pt modelId="{8AEDB97B-A124-4D38-982C-DF84B28B4AC9}">
      <dgm:prSet phldrT="[Text]"/>
      <dgm:spPr/>
      <dgm:t>
        <a:bodyPr/>
        <a:lstStyle/>
        <a:p>
          <a:pPr>
            <a:buFontTx/>
            <a:buNone/>
          </a:pPr>
          <a:r>
            <a:rPr lang="en-US" dirty="0">
              <a:latin typeface="Calibri" panose="020F0502020204030204" pitchFamily="34" charset="0"/>
              <a:cs typeface="Calibri" panose="020F0502020204030204" pitchFamily="34" charset="0"/>
            </a:rPr>
            <a:t>After the epic is defined, drafts each automation story, understanding the technical dependency on how each outweigh the manual testing effort</a:t>
          </a:r>
        </a:p>
      </dgm:t>
    </dgm:pt>
    <dgm:pt modelId="{CAF6993E-7B55-4B85-B67F-F3B793EB7A63}" type="parTrans" cxnId="{14D00522-DC60-4E75-AB16-428EFEA87E1E}">
      <dgm:prSet/>
      <dgm:spPr/>
      <dgm:t>
        <a:bodyPr/>
        <a:lstStyle/>
        <a:p>
          <a:endParaRPr lang="en-US"/>
        </a:p>
      </dgm:t>
    </dgm:pt>
    <dgm:pt modelId="{DDB20C28-08AE-44F3-8CBC-742056A59B82}" type="sibTrans" cxnId="{14D00522-DC60-4E75-AB16-428EFEA87E1E}">
      <dgm:prSet/>
      <dgm:spPr/>
      <dgm:t>
        <a:bodyPr/>
        <a:lstStyle/>
        <a:p>
          <a:endParaRPr lang="en-US"/>
        </a:p>
      </dgm:t>
    </dgm:pt>
    <dgm:pt modelId="{F234D7D0-518B-4CAF-B97A-0ACA005BEF9E}">
      <dgm:prSet phldrT="[Text]" custT="1"/>
      <dgm:spPr/>
      <dgm:t>
        <a:bodyPr/>
        <a:lstStyle/>
        <a:p>
          <a:r>
            <a:rPr lang="en-US" sz="2400" b="1" dirty="0">
              <a:latin typeface="Calibri" panose="020F0502020204030204" pitchFamily="34" charset="0"/>
              <a:cs typeface="Calibri" panose="020F0502020204030204" pitchFamily="34" charset="0"/>
            </a:rPr>
            <a:t>Acceptance</a:t>
          </a:r>
        </a:p>
      </dgm:t>
    </dgm:pt>
    <dgm:pt modelId="{9B2B24EA-F17D-42BF-B5F1-551C73A6E38E}" type="parTrans" cxnId="{6A25EDD0-D912-409E-9E7E-4DFE83A1A572}">
      <dgm:prSet/>
      <dgm:spPr/>
      <dgm:t>
        <a:bodyPr/>
        <a:lstStyle/>
        <a:p>
          <a:endParaRPr lang="en-US"/>
        </a:p>
      </dgm:t>
    </dgm:pt>
    <dgm:pt modelId="{00FD857F-AEBB-4880-9D92-3A525CF51DB4}" type="sibTrans" cxnId="{6A25EDD0-D912-409E-9E7E-4DFE83A1A572}">
      <dgm:prSet/>
      <dgm:spPr/>
      <dgm:t>
        <a:bodyPr/>
        <a:lstStyle/>
        <a:p>
          <a:endParaRPr lang="en-US"/>
        </a:p>
      </dgm:t>
    </dgm:pt>
    <dgm:pt modelId="{E53AD007-23C2-44F3-BBF4-369D4F9C2583}">
      <dgm:prSet phldrT="[Text]" custT="1"/>
      <dgm:spPr/>
      <dgm:t>
        <a:bodyPr/>
        <a:lstStyle/>
        <a:p>
          <a:r>
            <a:rPr lang="en-US" sz="2000" i="1" dirty="0">
              <a:latin typeface="Calibri" panose="020F0502020204030204" pitchFamily="34" charset="0"/>
              <a:cs typeface="Calibri" panose="020F0502020204030204" pitchFamily="34" charset="0"/>
            </a:rPr>
            <a:t>   Define criteria</a:t>
          </a:r>
        </a:p>
      </dgm:t>
    </dgm:pt>
    <dgm:pt modelId="{AA828373-00DB-445D-A3C7-59D006B47CE4}" type="parTrans" cxnId="{FB1E5468-443F-4DD5-867A-4DF57A052EE3}">
      <dgm:prSet/>
      <dgm:spPr/>
      <dgm:t>
        <a:bodyPr/>
        <a:lstStyle/>
        <a:p>
          <a:endParaRPr lang="en-US"/>
        </a:p>
      </dgm:t>
    </dgm:pt>
    <dgm:pt modelId="{6CBE8726-B2A1-4ADE-8704-DEE89E28A9BA}" type="sibTrans" cxnId="{FB1E5468-443F-4DD5-867A-4DF57A052EE3}">
      <dgm:prSet/>
      <dgm:spPr/>
      <dgm:t>
        <a:bodyPr/>
        <a:lstStyle/>
        <a:p>
          <a:endParaRPr lang="en-US"/>
        </a:p>
      </dgm:t>
    </dgm:pt>
    <dgm:pt modelId="{F0E052A4-6E36-422A-A4F2-B6DE29BD88D8}">
      <dgm:prSet phldrT="[Text]"/>
      <dgm:spPr/>
      <dgm:t>
        <a:bodyPr/>
        <a:lstStyle/>
        <a:p>
          <a:pPr>
            <a:buFontTx/>
            <a:buNone/>
          </a:pPr>
          <a:r>
            <a:rPr lang="en-US" dirty="0">
              <a:latin typeface="Calibri" panose="020F0502020204030204" pitchFamily="34" charset="0"/>
              <a:cs typeface="Calibri" panose="020F0502020204030204" pitchFamily="34" charset="0"/>
            </a:rPr>
            <a:t>The automation module should execute without failure, work with the module that flows before and after logically, and meet the standards of the overall framework </a:t>
          </a:r>
        </a:p>
      </dgm:t>
    </dgm:pt>
    <dgm:pt modelId="{22F00244-A7AD-4064-88AF-D51D2D8C2112}" type="parTrans" cxnId="{3F91CE5F-79D0-4BF6-AE56-C13793029D66}">
      <dgm:prSet/>
      <dgm:spPr/>
      <dgm:t>
        <a:bodyPr/>
        <a:lstStyle/>
        <a:p>
          <a:endParaRPr lang="en-US"/>
        </a:p>
      </dgm:t>
    </dgm:pt>
    <dgm:pt modelId="{8992B0FC-98E8-4DF5-837C-B4868C7ACA0A}" type="sibTrans" cxnId="{3F91CE5F-79D0-4BF6-AE56-C13793029D66}">
      <dgm:prSet/>
      <dgm:spPr/>
      <dgm:t>
        <a:bodyPr/>
        <a:lstStyle/>
        <a:p>
          <a:endParaRPr lang="en-US"/>
        </a:p>
      </dgm:t>
    </dgm:pt>
    <dgm:pt modelId="{36F8170D-A66A-4F38-8E7E-4F0838522561}">
      <dgm:prSet phldrT="[Text]" custT="1"/>
      <dgm:spPr/>
      <dgm:t>
        <a:bodyPr/>
        <a:lstStyle/>
        <a:p>
          <a:pPr>
            <a:buFontTx/>
            <a:buNone/>
          </a:pPr>
          <a:r>
            <a:rPr lang="en-US" sz="1800" b="0" dirty="0">
              <a:latin typeface="Calibri" panose="020F0502020204030204" pitchFamily="34" charset="0"/>
              <a:cs typeface="Calibri" panose="020F0502020204030204" pitchFamily="34" charset="0"/>
            </a:rPr>
            <a:t>Stays on top of product updates, upgrades, new libraries, licensing and solution alignment with the systems being tested</a:t>
          </a:r>
        </a:p>
      </dgm:t>
    </dgm:pt>
    <dgm:pt modelId="{0C31DD31-FC71-4C0C-981F-087E36286AEE}" type="parTrans" cxnId="{737E7904-D9B1-44B4-A464-3420F91A7694}">
      <dgm:prSet/>
      <dgm:spPr/>
      <dgm:t>
        <a:bodyPr/>
        <a:lstStyle/>
        <a:p>
          <a:endParaRPr lang="en-US"/>
        </a:p>
      </dgm:t>
    </dgm:pt>
    <dgm:pt modelId="{7CD7D872-CF5C-48E7-B935-B6BA087F3834}" type="sibTrans" cxnId="{737E7904-D9B1-44B4-A464-3420F91A7694}">
      <dgm:prSet/>
      <dgm:spPr/>
      <dgm:t>
        <a:bodyPr/>
        <a:lstStyle/>
        <a:p>
          <a:endParaRPr lang="en-US"/>
        </a:p>
      </dgm:t>
    </dgm:pt>
    <dgm:pt modelId="{F95BED7E-5848-4C7A-9456-4C1364081188}" type="pres">
      <dgm:prSet presAssocID="{55BF2927-FA16-4F97-94C2-74CB839DFACB}" presName="Name0" presStyleCnt="0">
        <dgm:presLayoutVars>
          <dgm:chMax/>
          <dgm:chPref val="3"/>
          <dgm:dir/>
          <dgm:animOne val="branch"/>
          <dgm:animLvl val="lvl"/>
        </dgm:presLayoutVars>
      </dgm:prSet>
      <dgm:spPr/>
    </dgm:pt>
    <dgm:pt modelId="{CD0A7F4A-7FC2-4617-BE36-4E6925486F86}" type="pres">
      <dgm:prSet presAssocID="{1B9F630A-0EF1-4E10-AD72-DF0F2E33B3DA}" presName="composite" presStyleCnt="0"/>
      <dgm:spPr/>
    </dgm:pt>
    <dgm:pt modelId="{CDE7FEF7-541B-45B8-BD5D-A6C6379565A3}" type="pres">
      <dgm:prSet presAssocID="{1B9F630A-0EF1-4E10-AD72-DF0F2E33B3DA}" presName="FirstChild" presStyleLbl="revTx" presStyleIdx="0" presStyleCnt="8">
        <dgm:presLayoutVars>
          <dgm:chMax val="0"/>
          <dgm:chPref val="0"/>
          <dgm:bulletEnabled val="1"/>
        </dgm:presLayoutVars>
      </dgm:prSet>
      <dgm:spPr/>
    </dgm:pt>
    <dgm:pt modelId="{F28D64C9-0A67-4B05-A62B-6022C484A7AF}" type="pres">
      <dgm:prSet presAssocID="{1B9F630A-0EF1-4E10-AD72-DF0F2E33B3DA}" presName="Parent" presStyleLbl="alignNode1" presStyleIdx="0" presStyleCnt="4">
        <dgm:presLayoutVars>
          <dgm:chMax val="3"/>
          <dgm:chPref val="3"/>
          <dgm:bulletEnabled val="1"/>
        </dgm:presLayoutVars>
      </dgm:prSet>
      <dgm:spPr/>
    </dgm:pt>
    <dgm:pt modelId="{5AE9A841-414F-46DD-8C26-27D4F236AFDB}" type="pres">
      <dgm:prSet presAssocID="{1B9F630A-0EF1-4E10-AD72-DF0F2E33B3DA}" presName="Accent" presStyleLbl="parChTrans1D1" presStyleIdx="0" presStyleCnt="4"/>
      <dgm:spPr/>
    </dgm:pt>
    <dgm:pt modelId="{77694185-285C-4818-A01F-B69701EA920E}" type="pres">
      <dgm:prSet presAssocID="{1B9F630A-0EF1-4E10-AD72-DF0F2E33B3DA}" presName="Child" presStyleLbl="revTx" presStyleIdx="1" presStyleCnt="8">
        <dgm:presLayoutVars>
          <dgm:chMax val="0"/>
          <dgm:chPref val="0"/>
          <dgm:bulletEnabled val="1"/>
        </dgm:presLayoutVars>
      </dgm:prSet>
      <dgm:spPr/>
    </dgm:pt>
    <dgm:pt modelId="{67572538-91F5-4024-AFD3-EE6BE5D31204}" type="pres">
      <dgm:prSet presAssocID="{39DBB41E-3002-42B5-8E68-BA5BF0CD3862}" presName="sibTrans" presStyleCnt="0"/>
      <dgm:spPr/>
    </dgm:pt>
    <dgm:pt modelId="{03042382-EE84-410E-A4DD-8A284EEE797B}" type="pres">
      <dgm:prSet presAssocID="{10601DF9-80E5-461B-8DE1-4B869EC57934}" presName="composite" presStyleCnt="0"/>
      <dgm:spPr/>
    </dgm:pt>
    <dgm:pt modelId="{E7A76400-57EF-49CC-8C78-D25BA87ECDB0}" type="pres">
      <dgm:prSet presAssocID="{10601DF9-80E5-461B-8DE1-4B869EC57934}" presName="FirstChild" presStyleLbl="revTx" presStyleIdx="2" presStyleCnt="8">
        <dgm:presLayoutVars>
          <dgm:chMax val="0"/>
          <dgm:chPref val="0"/>
          <dgm:bulletEnabled val="1"/>
        </dgm:presLayoutVars>
      </dgm:prSet>
      <dgm:spPr/>
    </dgm:pt>
    <dgm:pt modelId="{FC113F19-2612-4591-9951-95DC495EE840}" type="pres">
      <dgm:prSet presAssocID="{10601DF9-80E5-461B-8DE1-4B869EC57934}" presName="Parent" presStyleLbl="alignNode1" presStyleIdx="1" presStyleCnt="4">
        <dgm:presLayoutVars>
          <dgm:chMax val="3"/>
          <dgm:chPref val="3"/>
          <dgm:bulletEnabled val="1"/>
        </dgm:presLayoutVars>
      </dgm:prSet>
      <dgm:spPr/>
    </dgm:pt>
    <dgm:pt modelId="{C7F0C3FE-D5E7-49E0-9688-8F3C57CF6120}" type="pres">
      <dgm:prSet presAssocID="{10601DF9-80E5-461B-8DE1-4B869EC57934}" presName="Accent" presStyleLbl="parChTrans1D1" presStyleIdx="1" presStyleCnt="4"/>
      <dgm:spPr/>
    </dgm:pt>
    <dgm:pt modelId="{624048A5-5312-4DFB-A971-8BCA11F12A15}" type="pres">
      <dgm:prSet presAssocID="{10601DF9-80E5-461B-8DE1-4B869EC57934}" presName="Child" presStyleLbl="revTx" presStyleIdx="3" presStyleCnt="8">
        <dgm:presLayoutVars>
          <dgm:chMax val="0"/>
          <dgm:chPref val="0"/>
          <dgm:bulletEnabled val="1"/>
        </dgm:presLayoutVars>
      </dgm:prSet>
      <dgm:spPr/>
    </dgm:pt>
    <dgm:pt modelId="{4FA5EA43-A7BC-4305-9C14-68D4AC4A5A9E}" type="pres">
      <dgm:prSet presAssocID="{41A87768-58B4-4941-8267-81D1B24A98BC}" presName="sibTrans" presStyleCnt="0"/>
      <dgm:spPr/>
    </dgm:pt>
    <dgm:pt modelId="{5D46D9AD-7D41-4843-86E8-7673DB039562}" type="pres">
      <dgm:prSet presAssocID="{9268B4C0-755C-4A64-86F9-D146479FDD95}" presName="composite" presStyleCnt="0"/>
      <dgm:spPr/>
    </dgm:pt>
    <dgm:pt modelId="{91374867-BE84-424F-BAFB-A8AA5A12D07A}" type="pres">
      <dgm:prSet presAssocID="{9268B4C0-755C-4A64-86F9-D146479FDD95}" presName="FirstChild" presStyleLbl="revTx" presStyleIdx="4" presStyleCnt="8">
        <dgm:presLayoutVars>
          <dgm:chMax val="0"/>
          <dgm:chPref val="0"/>
          <dgm:bulletEnabled val="1"/>
        </dgm:presLayoutVars>
      </dgm:prSet>
      <dgm:spPr/>
    </dgm:pt>
    <dgm:pt modelId="{7F1459B6-F593-4FE3-9993-00EABF9A8EC0}" type="pres">
      <dgm:prSet presAssocID="{9268B4C0-755C-4A64-86F9-D146479FDD95}" presName="Parent" presStyleLbl="alignNode1" presStyleIdx="2" presStyleCnt="4">
        <dgm:presLayoutVars>
          <dgm:chMax val="3"/>
          <dgm:chPref val="3"/>
          <dgm:bulletEnabled val="1"/>
        </dgm:presLayoutVars>
      </dgm:prSet>
      <dgm:spPr/>
    </dgm:pt>
    <dgm:pt modelId="{DF08D9D0-0C9A-47E4-92FD-91E03D64B0C9}" type="pres">
      <dgm:prSet presAssocID="{9268B4C0-755C-4A64-86F9-D146479FDD95}" presName="Accent" presStyleLbl="parChTrans1D1" presStyleIdx="2" presStyleCnt="4"/>
      <dgm:spPr/>
    </dgm:pt>
    <dgm:pt modelId="{8419F8EC-AF10-4DDE-957D-5027AC3B23CC}" type="pres">
      <dgm:prSet presAssocID="{9268B4C0-755C-4A64-86F9-D146479FDD95}" presName="Child" presStyleLbl="revTx" presStyleIdx="5" presStyleCnt="8">
        <dgm:presLayoutVars>
          <dgm:chMax val="0"/>
          <dgm:chPref val="0"/>
          <dgm:bulletEnabled val="1"/>
        </dgm:presLayoutVars>
      </dgm:prSet>
      <dgm:spPr/>
    </dgm:pt>
    <dgm:pt modelId="{18983D8B-3209-484C-9191-227874FA98F0}" type="pres">
      <dgm:prSet presAssocID="{85CCF416-A2F6-4737-AA00-3B371C613291}" presName="sibTrans" presStyleCnt="0"/>
      <dgm:spPr/>
    </dgm:pt>
    <dgm:pt modelId="{20474729-0D73-4796-B69D-00F2D655C1F0}" type="pres">
      <dgm:prSet presAssocID="{F234D7D0-518B-4CAF-B97A-0ACA005BEF9E}" presName="composite" presStyleCnt="0"/>
      <dgm:spPr/>
    </dgm:pt>
    <dgm:pt modelId="{FEFF9BD0-EE8B-4D3B-91E8-FDF8BB679E7C}" type="pres">
      <dgm:prSet presAssocID="{F234D7D0-518B-4CAF-B97A-0ACA005BEF9E}" presName="FirstChild" presStyleLbl="revTx" presStyleIdx="6" presStyleCnt="8">
        <dgm:presLayoutVars>
          <dgm:chMax val="0"/>
          <dgm:chPref val="0"/>
          <dgm:bulletEnabled val="1"/>
        </dgm:presLayoutVars>
      </dgm:prSet>
      <dgm:spPr/>
    </dgm:pt>
    <dgm:pt modelId="{86CFAB77-2B05-4D1B-83F7-DCF68AA9F8F9}" type="pres">
      <dgm:prSet presAssocID="{F234D7D0-518B-4CAF-B97A-0ACA005BEF9E}" presName="Parent" presStyleLbl="alignNode1" presStyleIdx="3" presStyleCnt="4">
        <dgm:presLayoutVars>
          <dgm:chMax val="3"/>
          <dgm:chPref val="3"/>
          <dgm:bulletEnabled val="1"/>
        </dgm:presLayoutVars>
      </dgm:prSet>
      <dgm:spPr/>
    </dgm:pt>
    <dgm:pt modelId="{2101B341-F938-4A35-A18C-A08317DB436F}" type="pres">
      <dgm:prSet presAssocID="{F234D7D0-518B-4CAF-B97A-0ACA005BEF9E}" presName="Accent" presStyleLbl="parChTrans1D1" presStyleIdx="3" presStyleCnt="4"/>
      <dgm:spPr/>
    </dgm:pt>
    <dgm:pt modelId="{1F0A08F1-FE8A-4A32-AC9B-20FE6FEA40D8}" type="pres">
      <dgm:prSet presAssocID="{F234D7D0-518B-4CAF-B97A-0ACA005BEF9E}" presName="Child" presStyleLbl="revTx" presStyleIdx="7" presStyleCnt="8">
        <dgm:presLayoutVars>
          <dgm:chMax val="0"/>
          <dgm:chPref val="0"/>
          <dgm:bulletEnabled val="1"/>
        </dgm:presLayoutVars>
      </dgm:prSet>
      <dgm:spPr/>
    </dgm:pt>
  </dgm:ptLst>
  <dgm:cxnLst>
    <dgm:cxn modelId="{737E7904-D9B1-44B4-A464-3420F91A7694}" srcId="{1B9F630A-0EF1-4E10-AD72-DF0F2E33B3DA}" destId="{36F8170D-A66A-4F38-8E7E-4F0838522561}" srcOrd="1" destOrd="0" parTransId="{0C31DD31-FC71-4C0C-981F-087E36286AEE}" sibTransId="{7CD7D872-CF5C-48E7-B935-B6BA087F3834}"/>
    <dgm:cxn modelId="{5A44EA04-1E90-4BE4-9369-F6223E0C6FB8}" srcId="{1B9F630A-0EF1-4E10-AD72-DF0F2E33B3DA}" destId="{B176A409-312B-4148-888B-7DA3502AA6C4}" srcOrd="0" destOrd="0" parTransId="{4928E964-BDB8-4BB3-A45D-E333E75C9729}" sibTransId="{0B672284-FCC1-43A3-9A44-2A650B15AF3A}"/>
    <dgm:cxn modelId="{41E2000D-4FA6-4760-9CFE-DE7E53A7BB68}" type="presOf" srcId="{E53AD007-23C2-44F3-BBF4-369D4F9C2583}" destId="{FEFF9BD0-EE8B-4D3B-91E8-FDF8BB679E7C}" srcOrd="0" destOrd="0" presId="urn:microsoft.com/office/officeart/2011/layout/TabList"/>
    <dgm:cxn modelId="{AB48F811-B9E0-412D-8CB0-1ECD0EF1FB01}" type="presOf" srcId="{10601DF9-80E5-461B-8DE1-4B869EC57934}" destId="{FC113F19-2612-4591-9951-95DC495EE840}" srcOrd="0" destOrd="0" presId="urn:microsoft.com/office/officeart/2011/layout/TabList"/>
    <dgm:cxn modelId="{9A564B14-7495-4DF7-B053-104C1CFF298F}" srcId="{55BF2927-FA16-4F97-94C2-74CB839DFACB}" destId="{1B9F630A-0EF1-4E10-AD72-DF0F2E33B3DA}" srcOrd="0" destOrd="0" parTransId="{D1F38A73-C5FC-4155-A7B6-4A43253F47F5}" sibTransId="{39DBB41E-3002-42B5-8E68-BA5BF0CD3862}"/>
    <dgm:cxn modelId="{7A277517-1BFE-40F7-BC02-163FDC164BEC}" type="presOf" srcId="{ADAB18F5-3398-4EE2-80A0-332FFA44CAB7}" destId="{624048A5-5312-4DFB-A971-8BCA11F12A15}" srcOrd="0" destOrd="0" presId="urn:microsoft.com/office/officeart/2011/layout/TabList"/>
    <dgm:cxn modelId="{D7C7171B-103A-42A2-939E-7981F51D61EC}" srcId="{9268B4C0-755C-4A64-86F9-D146479FDD95}" destId="{A632D7C4-6E15-48E2-9470-B0174C90B2C9}" srcOrd="0" destOrd="0" parTransId="{C6E0D691-BEF1-4EA8-8A92-05F5388833E4}" sibTransId="{4718AA6B-317D-4081-9FE2-DE70F66E36CF}"/>
    <dgm:cxn modelId="{C8AE461F-CFB2-4CAA-9761-43C44E0ACA3E}" type="presOf" srcId="{1B9F630A-0EF1-4E10-AD72-DF0F2E33B3DA}" destId="{F28D64C9-0A67-4B05-A62B-6022C484A7AF}" srcOrd="0" destOrd="0" presId="urn:microsoft.com/office/officeart/2011/layout/TabList"/>
    <dgm:cxn modelId="{14D00522-DC60-4E75-AB16-428EFEA87E1E}" srcId="{9268B4C0-755C-4A64-86F9-D146479FDD95}" destId="{8AEDB97B-A124-4D38-982C-DF84B28B4AC9}" srcOrd="1" destOrd="0" parTransId="{CAF6993E-7B55-4B85-B67F-F3B793EB7A63}" sibTransId="{DDB20C28-08AE-44F3-8CBC-742056A59B82}"/>
    <dgm:cxn modelId="{D93E8A30-3E2C-40E6-9A5F-46026726D842}" srcId="{10601DF9-80E5-461B-8DE1-4B869EC57934}" destId="{498476ED-0B6E-4F20-A7B7-5CC4E37CE7A8}" srcOrd="0" destOrd="0" parTransId="{79F8453E-0FDF-404F-913A-BDD7EA4A6FA1}" sibTransId="{C3929B01-CB3B-46F2-9E20-1E5952AA820B}"/>
    <dgm:cxn modelId="{3F91CE5F-79D0-4BF6-AE56-C13793029D66}" srcId="{F234D7D0-518B-4CAF-B97A-0ACA005BEF9E}" destId="{F0E052A4-6E36-422A-A4F2-B6DE29BD88D8}" srcOrd="1" destOrd="0" parTransId="{22F00244-A7AD-4064-88AF-D51D2D8C2112}" sibTransId="{8992B0FC-98E8-4DF5-837C-B4868C7ACA0A}"/>
    <dgm:cxn modelId="{F55A2F64-2534-43F4-A738-2F26B21638F0}" type="presOf" srcId="{F234D7D0-518B-4CAF-B97A-0ACA005BEF9E}" destId="{86CFAB77-2B05-4D1B-83F7-DCF68AA9F8F9}" srcOrd="0" destOrd="0" presId="urn:microsoft.com/office/officeart/2011/layout/TabList"/>
    <dgm:cxn modelId="{FB1E5468-443F-4DD5-867A-4DF57A052EE3}" srcId="{F234D7D0-518B-4CAF-B97A-0ACA005BEF9E}" destId="{E53AD007-23C2-44F3-BBF4-369D4F9C2583}" srcOrd="0" destOrd="0" parTransId="{AA828373-00DB-445D-A3C7-59D006B47CE4}" sibTransId="{6CBE8726-B2A1-4ADE-8704-DEE89E28A9BA}"/>
    <dgm:cxn modelId="{ED19BB6E-0B40-4DCD-99D6-31405B71AD24}" srcId="{10601DF9-80E5-461B-8DE1-4B869EC57934}" destId="{ADAB18F5-3398-4EE2-80A0-332FFA44CAB7}" srcOrd="1" destOrd="0" parTransId="{138BFD39-2C40-4252-935A-49ACCE5F4CB2}" sibTransId="{C8569417-E2E9-4C39-B334-2C6411A68656}"/>
    <dgm:cxn modelId="{6BCF254F-4B6F-45E9-A673-D123D9DCE8B1}" type="presOf" srcId="{B176A409-312B-4148-888B-7DA3502AA6C4}" destId="{CDE7FEF7-541B-45B8-BD5D-A6C6379565A3}" srcOrd="0" destOrd="0" presId="urn:microsoft.com/office/officeart/2011/layout/TabList"/>
    <dgm:cxn modelId="{D33B195A-C91A-4216-8CF3-DCB02948B140}" type="presOf" srcId="{498476ED-0B6E-4F20-A7B7-5CC4E37CE7A8}" destId="{E7A76400-57EF-49CC-8C78-D25BA87ECDB0}" srcOrd="0" destOrd="0" presId="urn:microsoft.com/office/officeart/2011/layout/TabList"/>
    <dgm:cxn modelId="{6A99EF82-8138-4299-B469-7B659E57FE0B}" srcId="{55BF2927-FA16-4F97-94C2-74CB839DFACB}" destId="{9268B4C0-755C-4A64-86F9-D146479FDD95}" srcOrd="2" destOrd="0" parTransId="{F7E0329B-2439-45E0-A24B-11D198762BC1}" sibTransId="{85CCF416-A2F6-4737-AA00-3B371C613291}"/>
    <dgm:cxn modelId="{5D6ADAC1-9AAE-41CC-BB08-85E290E64B27}" type="presOf" srcId="{36F8170D-A66A-4F38-8E7E-4F0838522561}" destId="{77694185-285C-4818-A01F-B69701EA920E}" srcOrd="0" destOrd="0" presId="urn:microsoft.com/office/officeart/2011/layout/TabList"/>
    <dgm:cxn modelId="{6A25EDD0-D912-409E-9E7E-4DFE83A1A572}" srcId="{55BF2927-FA16-4F97-94C2-74CB839DFACB}" destId="{F234D7D0-518B-4CAF-B97A-0ACA005BEF9E}" srcOrd="3" destOrd="0" parTransId="{9B2B24EA-F17D-42BF-B5F1-551C73A6E38E}" sibTransId="{00FD857F-AEBB-4880-9D92-3A525CF51DB4}"/>
    <dgm:cxn modelId="{1F1255E8-51B5-46A7-88B5-2EA291F1B761}" type="presOf" srcId="{F0E052A4-6E36-422A-A4F2-B6DE29BD88D8}" destId="{1F0A08F1-FE8A-4A32-AC9B-20FE6FEA40D8}" srcOrd="0" destOrd="0" presId="urn:microsoft.com/office/officeart/2011/layout/TabList"/>
    <dgm:cxn modelId="{5C5CDDEE-6C0E-4B4C-8989-02EB9EE8A426}" type="presOf" srcId="{A632D7C4-6E15-48E2-9470-B0174C90B2C9}" destId="{91374867-BE84-424F-BAFB-A8AA5A12D07A}" srcOrd="0" destOrd="0" presId="urn:microsoft.com/office/officeart/2011/layout/TabList"/>
    <dgm:cxn modelId="{38CD44F3-0203-4577-B5AF-9D2441EEA1D0}" type="presOf" srcId="{55BF2927-FA16-4F97-94C2-74CB839DFACB}" destId="{F95BED7E-5848-4C7A-9456-4C1364081188}" srcOrd="0" destOrd="0" presId="urn:microsoft.com/office/officeart/2011/layout/TabList"/>
    <dgm:cxn modelId="{56022DF8-315D-43A3-A530-F759D56AB121}" type="presOf" srcId="{9268B4C0-755C-4A64-86F9-D146479FDD95}" destId="{7F1459B6-F593-4FE3-9993-00EABF9A8EC0}" srcOrd="0" destOrd="0" presId="urn:microsoft.com/office/officeart/2011/layout/TabList"/>
    <dgm:cxn modelId="{7E6EB8FD-56E3-4AC9-B6B0-C6A1774F8BB6}" type="presOf" srcId="{8AEDB97B-A124-4D38-982C-DF84B28B4AC9}" destId="{8419F8EC-AF10-4DDE-957D-5027AC3B23CC}" srcOrd="0" destOrd="0" presId="urn:microsoft.com/office/officeart/2011/layout/TabList"/>
    <dgm:cxn modelId="{FE478BFE-2030-4704-9B55-D54580A6659E}" srcId="{55BF2927-FA16-4F97-94C2-74CB839DFACB}" destId="{10601DF9-80E5-461B-8DE1-4B869EC57934}" srcOrd="1" destOrd="0" parTransId="{4AECC964-411B-423F-90F2-7BFFB0BAED6D}" sibTransId="{41A87768-58B4-4941-8267-81D1B24A98BC}"/>
    <dgm:cxn modelId="{FBC956B0-5604-4C75-B5B9-F2448D0F4D8E}" type="presParOf" srcId="{F95BED7E-5848-4C7A-9456-4C1364081188}" destId="{CD0A7F4A-7FC2-4617-BE36-4E6925486F86}" srcOrd="0" destOrd="0" presId="urn:microsoft.com/office/officeart/2011/layout/TabList"/>
    <dgm:cxn modelId="{793D7FD4-D38A-45C9-8E5C-F86F43FA4A81}" type="presParOf" srcId="{CD0A7F4A-7FC2-4617-BE36-4E6925486F86}" destId="{CDE7FEF7-541B-45B8-BD5D-A6C6379565A3}" srcOrd="0" destOrd="0" presId="urn:microsoft.com/office/officeart/2011/layout/TabList"/>
    <dgm:cxn modelId="{3F02ED7D-61BC-4FA8-8A22-0259790C3FD1}" type="presParOf" srcId="{CD0A7F4A-7FC2-4617-BE36-4E6925486F86}" destId="{F28D64C9-0A67-4B05-A62B-6022C484A7AF}" srcOrd="1" destOrd="0" presId="urn:microsoft.com/office/officeart/2011/layout/TabList"/>
    <dgm:cxn modelId="{3135DC69-9DE9-4086-AB0B-FDD2E8811391}" type="presParOf" srcId="{CD0A7F4A-7FC2-4617-BE36-4E6925486F86}" destId="{5AE9A841-414F-46DD-8C26-27D4F236AFDB}" srcOrd="2" destOrd="0" presId="urn:microsoft.com/office/officeart/2011/layout/TabList"/>
    <dgm:cxn modelId="{FFEB667A-51DB-43D9-8B65-66E955ACD4E7}" type="presParOf" srcId="{F95BED7E-5848-4C7A-9456-4C1364081188}" destId="{77694185-285C-4818-A01F-B69701EA920E}" srcOrd="1" destOrd="0" presId="urn:microsoft.com/office/officeart/2011/layout/TabList"/>
    <dgm:cxn modelId="{4CC431B9-CC63-4A6A-A9EA-B00FA4156F9C}" type="presParOf" srcId="{F95BED7E-5848-4C7A-9456-4C1364081188}" destId="{67572538-91F5-4024-AFD3-EE6BE5D31204}" srcOrd="2" destOrd="0" presId="urn:microsoft.com/office/officeart/2011/layout/TabList"/>
    <dgm:cxn modelId="{16294724-0490-41DD-863E-C086359B6B18}" type="presParOf" srcId="{F95BED7E-5848-4C7A-9456-4C1364081188}" destId="{03042382-EE84-410E-A4DD-8A284EEE797B}" srcOrd="3" destOrd="0" presId="urn:microsoft.com/office/officeart/2011/layout/TabList"/>
    <dgm:cxn modelId="{FFA1C2B2-7737-42D6-9215-D7B552018752}" type="presParOf" srcId="{03042382-EE84-410E-A4DD-8A284EEE797B}" destId="{E7A76400-57EF-49CC-8C78-D25BA87ECDB0}" srcOrd="0" destOrd="0" presId="urn:microsoft.com/office/officeart/2011/layout/TabList"/>
    <dgm:cxn modelId="{420CB031-B3D0-4F84-B5CC-044D2AFEAFE1}" type="presParOf" srcId="{03042382-EE84-410E-A4DD-8A284EEE797B}" destId="{FC113F19-2612-4591-9951-95DC495EE840}" srcOrd="1" destOrd="0" presId="urn:microsoft.com/office/officeart/2011/layout/TabList"/>
    <dgm:cxn modelId="{B14BE74C-39A4-4874-A4F9-D761D2B4BD4D}" type="presParOf" srcId="{03042382-EE84-410E-A4DD-8A284EEE797B}" destId="{C7F0C3FE-D5E7-49E0-9688-8F3C57CF6120}" srcOrd="2" destOrd="0" presId="urn:microsoft.com/office/officeart/2011/layout/TabList"/>
    <dgm:cxn modelId="{BF418528-0F3F-4A3D-8793-806F1CC6513D}" type="presParOf" srcId="{F95BED7E-5848-4C7A-9456-4C1364081188}" destId="{624048A5-5312-4DFB-A971-8BCA11F12A15}" srcOrd="4" destOrd="0" presId="urn:microsoft.com/office/officeart/2011/layout/TabList"/>
    <dgm:cxn modelId="{9A71C19B-02D9-4793-8AFB-F2E1457E9CD3}" type="presParOf" srcId="{F95BED7E-5848-4C7A-9456-4C1364081188}" destId="{4FA5EA43-A7BC-4305-9C14-68D4AC4A5A9E}" srcOrd="5" destOrd="0" presId="urn:microsoft.com/office/officeart/2011/layout/TabList"/>
    <dgm:cxn modelId="{092A4D7A-38C6-4652-B1EC-6D00018D7C35}" type="presParOf" srcId="{F95BED7E-5848-4C7A-9456-4C1364081188}" destId="{5D46D9AD-7D41-4843-86E8-7673DB039562}" srcOrd="6" destOrd="0" presId="urn:microsoft.com/office/officeart/2011/layout/TabList"/>
    <dgm:cxn modelId="{DBA933E3-7286-4445-9505-83183043E035}" type="presParOf" srcId="{5D46D9AD-7D41-4843-86E8-7673DB039562}" destId="{91374867-BE84-424F-BAFB-A8AA5A12D07A}" srcOrd="0" destOrd="0" presId="urn:microsoft.com/office/officeart/2011/layout/TabList"/>
    <dgm:cxn modelId="{29DC1148-6B47-4D12-8D9B-5EFCD211D47C}" type="presParOf" srcId="{5D46D9AD-7D41-4843-86E8-7673DB039562}" destId="{7F1459B6-F593-4FE3-9993-00EABF9A8EC0}" srcOrd="1" destOrd="0" presId="urn:microsoft.com/office/officeart/2011/layout/TabList"/>
    <dgm:cxn modelId="{06373AB7-0D06-41A4-8996-6FC0155BB229}" type="presParOf" srcId="{5D46D9AD-7D41-4843-86E8-7673DB039562}" destId="{DF08D9D0-0C9A-47E4-92FD-91E03D64B0C9}" srcOrd="2" destOrd="0" presId="urn:microsoft.com/office/officeart/2011/layout/TabList"/>
    <dgm:cxn modelId="{FB4B53B9-C0D9-491D-A27E-4179BDE8579E}" type="presParOf" srcId="{F95BED7E-5848-4C7A-9456-4C1364081188}" destId="{8419F8EC-AF10-4DDE-957D-5027AC3B23CC}" srcOrd="7" destOrd="0" presId="urn:microsoft.com/office/officeart/2011/layout/TabList"/>
    <dgm:cxn modelId="{AB21A3EB-E0CD-4733-8637-A582876E7164}" type="presParOf" srcId="{F95BED7E-5848-4C7A-9456-4C1364081188}" destId="{18983D8B-3209-484C-9191-227874FA98F0}" srcOrd="8" destOrd="0" presId="urn:microsoft.com/office/officeart/2011/layout/TabList"/>
    <dgm:cxn modelId="{51D9E418-6CD6-4343-9897-4944DF6833B5}" type="presParOf" srcId="{F95BED7E-5848-4C7A-9456-4C1364081188}" destId="{20474729-0D73-4796-B69D-00F2D655C1F0}" srcOrd="9" destOrd="0" presId="urn:microsoft.com/office/officeart/2011/layout/TabList"/>
    <dgm:cxn modelId="{6C81CB1D-C4AC-4E91-9B52-FAC4C87115B6}" type="presParOf" srcId="{20474729-0D73-4796-B69D-00F2D655C1F0}" destId="{FEFF9BD0-EE8B-4D3B-91E8-FDF8BB679E7C}" srcOrd="0" destOrd="0" presId="urn:microsoft.com/office/officeart/2011/layout/TabList"/>
    <dgm:cxn modelId="{BFEC440E-E01A-4C22-BBDB-C3C50B617E40}" type="presParOf" srcId="{20474729-0D73-4796-B69D-00F2D655C1F0}" destId="{86CFAB77-2B05-4D1B-83F7-DCF68AA9F8F9}" srcOrd="1" destOrd="0" presId="urn:microsoft.com/office/officeart/2011/layout/TabList"/>
    <dgm:cxn modelId="{5509F027-69B3-4074-B1C2-A674D4D5ECE6}" type="presParOf" srcId="{20474729-0D73-4796-B69D-00F2D655C1F0}" destId="{2101B341-F938-4A35-A18C-A08317DB436F}" srcOrd="2" destOrd="0" presId="urn:microsoft.com/office/officeart/2011/layout/TabList"/>
    <dgm:cxn modelId="{F77589FD-6ADA-4343-B931-CF099A175B6E}" type="presParOf" srcId="{F95BED7E-5848-4C7A-9456-4C1364081188}" destId="{1F0A08F1-FE8A-4A32-AC9B-20FE6FEA40D8}" srcOrd="10"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D3ABBC-6D30-451F-B579-1A5D69DC9D7E}"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C3647D3C-69B4-44F8-96F5-442BD2D7ADB6}">
      <dgm:prSet phldrT="[Text]"/>
      <dgm:spPr/>
      <dgm:t>
        <a:bodyPr/>
        <a:lstStyle/>
        <a:p>
          <a:r>
            <a:rPr lang="en-US" dirty="0">
              <a:latin typeface="Calibri" panose="020F0502020204030204" pitchFamily="34" charset="0"/>
              <a:cs typeface="Calibri" panose="020F0502020204030204" pitchFamily="34" charset="0"/>
            </a:rPr>
            <a:t>Sprint 1</a:t>
          </a:r>
        </a:p>
      </dgm:t>
    </dgm:pt>
    <dgm:pt modelId="{B6A028B1-4285-44BC-87A1-36F6C4BAAD14}" type="parTrans" cxnId="{C2303A11-8BD7-45C8-BE49-90AF88CEEC94}">
      <dgm:prSet/>
      <dgm:spPr/>
      <dgm:t>
        <a:bodyPr/>
        <a:lstStyle/>
        <a:p>
          <a:endParaRPr lang="en-US"/>
        </a:p>
      </dgm:t>
    </dgm:pt>
    <dgm:pt modelId="{C88F72D0-9AA6-4DC2-ABE1-8359ADCFDDB5}" type="sibTrans" cxnId="{C2303A11-8BD7-45C8-BE49-90AF88CEEC94}">
      <dgm:prSet/>
      <dgm:spPr/>
      <dgm:t>
        <a:bodyPr/>
        <a:lstStyle/>
        <a:p>
          <a:endParaRPr lang="en-US"/>
        </a:p>
      </dgm:t>
    </dgm:pt>
    <dgm:pt modelId="{A48AA1A9-9CA1-4372-AA6B-ACE7A9EBBCEC}">
      <dgm:prSet phldrT="[Text]" custT="1"/>
      <dgm:spPr/>
      <dgm:t>
        <a:bodyPr/>
        <a:lstStyle/>
        <a:p>
          <a:pPr>
            <a:buFont typeface="Wingdings" panose="05000000000000000000" pitchFamily="2" charset="2"/>
            <a:buChar char="ü"/>
          </a:pPr>
          <a:r>
            <a:rPr lang="en-US" sz="1500" b="1" dirty="0">
              <a:solidFill>
                <a:srgbClr val="00CC00"/>
              </a:solidFill>
              <a:latin typeface="Calibri" panose="020F0502020204030204" pitchFamily="34" charset="0"/>
              <a:cs typeface="Calibri" panose="020F0502020204030204" pitchFamily="34" charset="0"/>
            </a:rPr>
            <a:t>PASS</a:t>
          </a:r>
        </a:p>
      </dgm:t>
    </dgm:pt>
    <dgm:pt modelId="{750FDA76-6D60-41A9-8ED3-C40729AAF1BF}" type="parTrans" cxnId="{3EA189D4-56BE-4EDB-97D7-3422ABB87671}">
      <dgm:prSet/>
      <dgm:spPr/>
      <dgm:t>
        <a:bodyPr/>
        <a:lstStyle/>
        <a:p>
          <a:endParaRPr lang="en-US"/>
        </a:p>
      </dgm:t>
    </dgm:pt>
    <dgm:pt modelId="{4A4C4AA6-934A-4FBF-8D49-56F49E8A52C6}" type="sibTrans" cxnId="{3EA189D4-56BE-4EDB-97D7-3422ABB87671}">
      <dgm:prSet/>
      <dgm:spPr/>
      <dgm:t>
        <a:bodyPr/>
        <a:lstStyle/>
        <a:p>
          <a:endParaRPr lang="en-US"/>
        </a:p>
      </dgm:t>
    </dgm:pt>
    <dgm:pt modelId="{8503CDCD-A3D4-4CEB-9423-D1DB4701AE1E}">
      <dgm:prSet phldrT="[Text]"/>
      <dgm:spPr/>
      <dgm:t>
        <a:bodyPr/>
        <a:lstStyle/>
        <a:p>
          <a:r>
            <a:rPr lang="en-US" dirty="0">
              <a:latin typeface="Calibri" panose="020F0502020204030204" pitchFamily="34" charset="0"/>
              <a:cs typeface="Calibri" panose="020F0502020204030204" pitchFamily="34" charset="0"/>
            </a:rPr>
            <a:t>Sprint 2</a:t>
          </a:r>
        </a:p>
      </dgm:t>
    </dgm:pt>
    <dgm:pt modelId="{01963CC2-DAFC-4BD2-A0B5-95601396387F}" type="parTrans" cxnId="{7F9524C0-929B-4DFE-BDBF-FBFAABE4A365}">
      <dgm:prSet/>
      <dgm:spPr/>
      <dgm:t>
        <a:bodyPr/>
        <a:lstStyle/>
        <a:p>
          <a:endParaRPr lang="en-US"/>
        </a:p>
      </dgm:t>
    </dgm:pt>
    <dgm:pt modelId="{C1F917E2-8CD9-4167-AABB-21877DA2411E}" type="sibTrans" cxnId="{7F9524C0-929B-4DFE-BDBF-FBFAABE4A365}">
      <dgm:prSet/>
      <dgm:spPr/>
      <dgm:t>
        <a:bodyPr/>
        <a:lstStyle/>
        <a:p>
          <a:endParaRPr lang="en-US"/>
        </a:p>
      </dgm:t>
    </dgm:pt>
    <dgm:pt modelId="{3433F0AB-A32C-47DD-9BB1-176072483562}">
      <dgm:prSet phldrT="[Text]" custT="1"/>
      <dgm:spPr/>
      <dgm:t>
        <a:bodyPr/>
        <a:lstStyle/>
        <a:p>
          <a:pPr>
            <a:buFont typeface="Wingdings" panose="05000000000000000000" pitchFamily="2" charset="2"/>
            <a:buChar char="ü"/>
          </a:pPr>
          <a:r>
            <a:rPr lang="en-US" sz="1500" b="1" dirty="0">
              <a:solidFill>
                <a:srgbClr val="00CC00"/>
              </a:solidFill>
              <a:latin typeface="Calibri" panose="020F0502020204030204" pitchFamily="34" charset="0"/>
              <a:cs typeface="Calibri" panose="020F0502020204030204" pitchFamily="34" charset="0"/>
            </a:rPr>
            <a:t>PASS</a:t>
          </a:r>
        </a:p>
      </dgm:t>
    </dgm:pt>
    <dgm:pt modelId="{4382E9D9-231F-47C2-8949-F28B95949540}" type="parTrans" cxnId="{6972C05F-CDB8-48E1-84F5-7A8253161C68}">
      <dgm:prSet/>
      <dgm:spPr/>
      <dgm:t>
        <a:bodyPr/>
        <a:lstStyle/>
        <a:p>
          <a:endParaRPr lang="en-US"/>
        </a:p>
      </dgm:t>
    </dgm:pt>
    <dgm:pt modelId="{4398091F-6BBE-4B37-9856-E4FC14B5B954}" type="sibTrans" cxnId="{6972C05F-CDB8-48E1-84F5-7A8253161C68}">
      <dgm:prSet/>
      <dgm:spPr/>
      <dgm:t>
        <a:bodyPr/>
        <a:lstStyle/>
        <a:p>
          <a:endParaRPr lang="en-US"/>
        </a:p>
      </dgm:t>
    </dgm:pt>
    <dgm:pt modelId="{824CEB36-2574-485C-B835-73050F391526}">
      <dgm:prSet phldrT="[Text]"/>
      <dgm:spPr/>
      <dgm:t>
        <a:bodyPr/>
        <a:lstStyle/>
        <a:p>
          <a:r>
            <a:rPr lang="en-US" dirty="0">
              <a:latin typeface="Calibri" panose="020F0502020204030204" pitchFamily="34" charset="0"/>
              <a:cs typeface="Calibri" panose="020F0502020204030204" pitchFamily="34" charset="0"/>
            </a:rPr>
            <a:t>Sprint 3</a:t>
          </a:r>
        </a:p>
      </dgm:t>
    </dgm:pt>
    <dgm:pt modelId="{2721D840-DE79-4B69-95B5-8A137D103437}" type="parTrans" cxnId="{574DBB9A-1F8E-402D-87B1-7F1143768ED1}">
      <dgm:prSet/>
      <dgm:spPr/>
      <dgm:t>
        <a:bodyPr/>
        <a:lstStyle/>
        <a:p>
          <a:endParaRPr lang="en-US"/>
        </a:p>
      </dgm:t>
    </dgm:pt>
    <dgm:pt modelId="{67AF7743-28A0-4C15-A3FC-6090527E0802}" type="sibTrans" cxnId="{574DBB9A-1F8E-402D-87B1-7F1143768ED1}">
      <dgm:prSet/>
      <dgm:spPr/>
      <dgm:t>
        <a:bodyPr/>
        <a:lstStyle/>
        <a:p>
          <a:endParaRPr lang="en-US"/>
        </a:p>
      </dgm:t>
    </dgm:pt>
    <dgm:pt modelId="{E4DE9F22-24CC-4594-8F84-CFCECC39C535}">
      <dgm:prSet phldrT="[Text]" custT="1"/>
      <dgm:spPr/>
      <dgm:t>
        <a:bodyPr/>
        <a:lstStyle/>
        <a:p>
          <a:pPr>
            <a:buFont typeface="Wingdings" panose="05000000000000000000" pitchFamily="2" charset="2"/>
            <a:buChar char="ü"/>
          </a:pPr>
          <a:r>
            <a:rPr lang="en-US" sz="1500" b="1" dirty="0">
              <a:solidFill>
                <a:srgbClr val="00CC00"/>
              </a:solidFill>
              <a:latin typeface="Calibri" panose="020F0502020204030204" pitchFamily="34" charset="0"/>
              <a:cs typeface="Calibri" panose="020F0502020204030204" pitchFamily="34" charset="0"/>
            </a:rPr>
            <a:t>PASS</a:t>
          </a:r>
        </a:p>
      </dgm:t>
    </dgm:pt>
    <dgm:pt modelId="{1C0ACAC1-BDD8-4908-99D5-E667947D5755}" type="parTrans" cxnId="{E424EAB9-01D1-4759-84DD-C5DAEA12E7C3}">
      <dgm:prSet/>
      <dgm:spPr/>
      <dgm:t>
        <a:bodyPr/>
        <a:lstStyle/>
        <a:p>
          <a:endParaRPr lang="en-US"/>
        </a:p>
      </dgm:t>
    </dgm:pt>
    <dgm:pt modelId="{6B897A91-04C5-4EA3-9EBC-C876944083D0}" type="sibTrans" cxnId="{E424EAB9-01D1-4759-84DD-C5DAEA12E7C3}">
      <dgm:prSet/>
      <dgm:spPr/>
      <dgm:t>
        <a:bodyPr/>
        <a:lstStyle/>
        <a:p>
          <a:endParaRPr lang="en-US"/>
        </a:p>
      </dgm:t>
    </dgm:pt>
    <dgm:pt modelId="{28B82E4D-4C81-4232-9FE9-BED0D9DC7D5F}">
      <dgm:prSet phldrT="[Text]"/>
      <dgm:spPr/>
      <dgm:t>
        <a:bodyPr/>
        <a:lstStyle/>
        <a:p>
          <a:r>
            <a:rPr lang="en-US" dirty="0">
              <a:latin typeface="Calibri" panose="020F0502020204030204" pitchFamily="34" charset="0"/>
              <a:cs typeface="Calibri" panose="020F0502020204030204" pitchFamily="34" charset="0"/>
            </a:rPr>
            <a:t>Sprint 4</a:t>
          </a:r>
        </a:p>
      </dgm:t>
    </dgm:pt>
    <dgm:pt modelId="{0FDDB146-01C4-4B8A-BB60-264D23786309}" type="parTrans" cxnId="{D13D4C97-D09E-45C8-AB37-8E54A31C2394}">
      <dgm:prSet/>
      <dgm:spPr/>
      <dgm:t>
        <a:bodyPr/>
        <a:lstStyle/>
        <a:p>
          <a:endParaRPr lang="en-US"/>
        </a:p>
      </dgm:t>
    </dgm:pt>
    <dgm:pt modelId="{510CD019-2FC4-4AE3-9E58-A87EFE271B19}" type="sibTrans" cxnId="{D13D4C97-D09E-45C8-AB37-8E54A31C2394}">
      <dgm:prSet/>
      <dgm:spPr/>
      <dgm:t>
        <a:bodyPr/>
        <a:lstStyle/>
        <a:p>
          <a:endParaRPr lang="en-US"/>
        </a:p>
      </dgm:t>
    </dgm:pt>
    <dgm:pt modelId="{C9D68B2E-DA22-4DD5-918D-5B9F62FFC37D}">
      <dgm:prSet phldrT="[Text]" custT="1"/>
      <dgm:spPr/>
      <dgm:t>
        <a:bodyPr/>
        <a:lstStyle/>
        <a:p>
          <a:pPr>
            <a:buFont typeface="Calibri" panose="020F0502020204030204" pitchFamily="34" charset="0"/>
            <a:buChar char="×"/>
          </a:pPr>
          <a:r>
            <a:rPr lang="en-US" sz="1500" b="1" dirty="0">
              <a:solidFill>
                <a:srgbClr val="FF0000"/>
              </a:solidFill>
              <a:latin typeface="Calibri" panose="020F0502020204030204" pitchFamily="34" charset="0"/>
              <a:cs typeface="Calibri" panose="020F0502020204030204" pitchFamily="34" charset="0"/>
            </a:rPr>
            <a:t>FAIL</a:t>
          </a:r>
        </a:p>
      </dgm:t>
    </dgm:pt>
    <dgm:pt modelId="{9F4F095A-F5FF-48D4-B25A-ACE8A5018225}" type="parTrans" cxnId="{66FCCB90-472F-4C50-8AE4-09DEF632C2FC}">
      <dgm:prSet/>
      <dgm:spPr/>
      <dgm:t>
        <a:bodyPr/>
        <a:lstStyle/>
        <a:p>
          <a:endParaRPr lang="en-US"/>
        </a:p>
      </dgm:t>
    </dgm:pt>
    <dgm:pt modelId="{5C57F7F4-3BEA-48EF-88C1-3EA8A01D597F}" type="sibTrans" cxnId="{66FCCB90-472F-4C50-8AE4-09DEF632C2FC}">
      <dgm:prSet/>
      <dgm:spPr/>
      <dgm:t>
        <a:bodyPr/>
        <a:lstStyle/>
        <a:p>
          <a:endParaRPr lang="en-US"/>
        </a:p>
      </dgm:t>
    </dgm:pt>
    <dgm:pt modelId="{71A99B2B-19F7-4968-A36D-9A858BAA12FB}" type="pres">
      <dgm:prSet presAssocID="{69D3ABBC-6D30-451F-B579-1A5D69DC9D7E}" presName="rootnode" presStyleCnt="0">
        <dgm:presLayoutVars>
          <dgm:chMax/>
          <dgm:chPref/>
          <dgm:dir/>
          <dgm:animLvl val="lvl"/>
        </dgm:presLayoutVars>
      </dgm:prSet>
      <dgm:spPr/>
    </dgm:pt>
    <dgm:pt modelId="{39D09083-FB1F-4C2A-89C6-1B596E6AE684}" type="pres">
      <dgm:prSet presAssocID="{C3647D3C-69B4-44F8-96F5-442BD2D7ADB6}" presName="composite" presStyleCnt="0"/>
      <dgm:spPr/>
    </dgm:pt>
    <dgm:pt modelId="{DF3E5DDA-055F-4484-8A1D-238EC5ED4E67}" type="pres">
      <dgm:prSet presAssocID="{C3647D3C-69B4-44F8-96F5-442BD2D7ADB6}" presName="bentUpArrow1" presStyleLbl="alignImgPlace1" presStyleIdx="0" presStyleCnt="3"/>
      <dgm:spPr/>
    </dgm:pt>
    <dgm:pt modelId="{E20F1DAE-3B98-41AB-88F3-E30454AF390B}" type="pres">
      <dgm:prSet presAssocID="{C3647D3C-69B4-44F8-96F5-442BD2D7ADB6}" presName="ParentText" presStyleLbl="node1" presStyleIdx="0" presStyleCnt="4">
        <dgm:presLayoutVars>
          <dgm:chMax val="1"/>
          <dgm:chPref val="1"/>
          <dgm:bulletEnabled val="1"/>
        </dgm:presLayoutVars>
      </dgm:prSet>
      <dgm:spPr/>
    </dgm:pt>
    <dgm:pt modelId="{C650D9FC-FE71-48ED-AA79-0BD9C0604F1D}" type="pres">
      <dgm:prSet presAssocID="{C3647D3C-69B4-44F8-96F5-442BD2D7ADB6}" presName="ChildText" presStyleLbl="revTx" presStyleIdx="0" presStyleCnt="4">
        <dgm:presLayoutVars>
          <dgm:chMax val="0"/>
          <dgm:chPref val="0"/>
          <dgm:bulletEnabled val="1"/>
        </dgm:presLayoutVars>
      </dgm:prSet>
      <dgm:spPr/>
    </dgm:pt>
    <dgm:pt modelId="{00D8EA60-3A13-4907-8CF0-40D902750070}" type="pres">
      <dgm:prSet presAssocID="{C88F72D0-9AA6-4DC2-ABE1-8359ADCFDDB5}" presName="sibTrans" presStyleCnt="0"/>
      <dgm:spPr/>
    </dgm:pt>
    <dgm:pt modelId="{CDB83F5A-1AE4-4999-970A-EEC2E7466116}" type="pres">
      <dgm:prSet presAssocID="{8503CDCD-A3D4-4CEB-9423-D1DB4701AE1E}" presName="composite" presStyleCnt="0"/>
      <dgm:spPr/>
    </dgm:pt>
    <dgm:pt modelId="{10D3D148-8FB9-4CEF-A5C0-2E8D1373138A}" type="pres">
      <dgm:prSet presAssocID="{8503CDCD-A3D4-4CEB-9423-D1DB4701AE1E}" presName="bentUpArrow1" presStyleLbl="alignImgPlace1" presStyleIdx="1" presStyleCnt="3"/>
      <dgm:spPr/>
    </dgm:pt>
    <dgm:pt modelId="{59953C72-70CE-4883-B7AA-DBC53C75C051}" type="pres">
      <dgm:prSet presAssocID="{8503CDCD-A3D4-4CEB-9423-D1DB4701AE1E}" presName="ParentText" presStyleLbl="node1" presStyleIdx="1" presStyleCnt="4">
        <dgm:presLayoutVars>
          <dgm:chMax val="1"/>
          <dgm:chPref val="1"/>
          <dgm:bulletEnabled val="1"/>
        </dgm:presLayoutVars>
      </dgm:prSet>
      <dgm:spPr/>
    </dgm:pt>
    <dgm:pt modelId="{D0F4AE7E-8A68-4F20-A4F7-26BBCDCB0C4C}" type="pres">
      <dgm:prSet presAssocID="{8503CDCD-A3D4-4CEB-9423-D1DB4701AE1E}" presName="ChildText" presStyleLbl="revTx" presStyleIdx="1" presStyleCnt="4">
        <dgm:presLayoutVars>
          <dgm:chMax val="0"/>
          <dgm:chPref val="0"/>
          <dgm:bulletEnabled val="1"/>
        </dgm:presLayoutVars>
      </dgm:prSet>
      <dgm:spPr/>
    </dgm:pt>
    <dgm:pt modelId="{5F88C54F-61D6-4239-B603-7FE915ED173A}" type="pres">
      <dgm:prSet presAssocID="{C1F917E2-8CD9-4167-AABB-21877DA2411E}" presName="sibTrans" presStyleCnt="0"/>
      <dgm:spPr/>
    </dgm:pt>
    <dgm:pt modelId="{E936A3A7-D3DF-43AD-8DF5-C66C9610908C}" type="pres">
      <dgm:prSet presAssocID="{824CEB36-2574-485C-B835-73050F391526}" presName="composite" presStyleCnt="0"/>
      <dgm:spPr/>
    </dgm:pt>
    <dgm:pt modelId="{038C53D2-8BDB-4BE7-8F55-5CD0E38D45CA}" type="pres">
      <dgm:prSet presAssocID="{824CEB36-2574-485C-B835-73050F391526}" presName="bentUpArrow1" presStyleLbl="alignImgPlace1" presStyleIdx="2" presStyleCnt="3"/>
      <dgm:spPr/>
    </dgm:pt>
    <dgm:pt modelId="{78769517-5FCC-4809-B371-8991519ED672}" type="pres">
      <dgm:prSet presAssocID="{824CEB36-2574-485C-B835-73050F391526}" presName="ParentText" presStyleLbl="node1" presStyleIdx="2" presStyleCnt="4">
        <dgm:presLayoutVars>
          <dgm:chMax val="1"/>
          <dgm:chPref val="1"/>
          <dgm:bulletEnabled val="1"/>
        </dgm:presLayoutVars>
      </dgm:prSet>
      <dgm:spPr/>
    </dgm:pt>
    <dgm:pt modelId="{D59420DB-A7F2-4B5E-A95E-7CD36DF087A6}" type="pres">
      <dgm:prSet presAssocID="{824CEB36-2574-485C-B835-73050F391526}" presName="ChildText" presStyleLbl="revTx" presStyleIdx="2" presStyleCnt="4">
        <dgm:presLayoutVars>
          <dgm:chMax val="0"/>
          <dgm:chPref val="0"/>
          <dgm:bulletEnabled val="1"/>
        </dgm:presLayoutVars>
      </dgm:prSet>
      <dgm:spPr/>
    </dgm:pt>
    <dgm:pt modelId="{3DB5A2A3-1FD1-4CE0-8872-5B435153571E}" type="pres">
      <dgm:prSet presAssocID="{67AF7743-28A0-4C15-A3FC-6090527E0802}" presName="sibTrans" presStyleCnt="0"/>
      <dgm:spPr/>
    </dgm:pt>
    <dgm:pt modelId="{CA1A4AAE-A12A-4511-AB1B-A01E225ABA79}" type="pres">
      <dgm:prSet presAssocID="{28B82E4D-4C81-4232-9FE9-BED0D9DC7D5F}" presName="composite" presStyleCnt="0"/>
      <dgm:spPr/>
    </dgm:pt>
    <dgm:pt modelId="{B2CC2CC6-C061-49E7-A154-07C2CF79DBC7}" type="pres">
      <dgm:prSet presAssocID="{28B82E4D-4C81-4232-9FE9-BED0D9DC7D5F}" presName="ParentText" presStyleLbl="node1" presStyleIdx="3" presStyleCnt="4">
        <dgm:presLayoutVars>
          <dgm:chMax val="1"/>
          <dgm:chPref val="1"/>
          <dgm:bulletEnabled val="1"/>
        </dgm:presLayoutVars>
      </dgm:prSet>
      <dgm:spPr/>
    </dgm:pt>
    <dgm:pt modelId="{DC4B9733-B9FC-4418-B255-45C299B1895B}" type="pres">
      <dgm:prSet presAssocID="{28B82E4D-4C81-4232-9FE9-BED0D9DC7D5F}" presName="FinalChildText" presStyleLbl="revTx" presStyleIdx="3" presStyleCnt="4">
        <dgm:presLayoutVars>
          <dgm:chMax val="0"/>
          <dgm:chPref val="0"/>
          <dgm:bulletEnabled val="1"/>
        </dgm:presLayoutVars>
      </dgm:prSet>
      <dgm:spPr/>
    </dgm:pt>
  </dgm:ptLst>
  <dgm:cxnLst>
    <dgm:cxn modelId="{16BA1A0A-4CB9-4F8C-9BCE-4C017AFA5581}" type="presOf" srcId="{824CEB36-2574-485C-B835-73050F391526}" destId="{78769517-5FCC-4809-B371-8991519ED672}" srcOrd="0" destOrd="0" presId="urn:microsoft.com/office/officeart/2005/8/layout/StepDownProcess"/>
    <dgm:cxn modelId="{C2303A11-8BD7-45C8-BE49-90AF88CEEC94}" srcId="{69D3ABBC-6D30-451F-B579-1A5D69DC9D7E}" destId="{C3647D3C-69B4-44F8-96F5-442BD2D7ADB6}" srcOrd="0" destOrd="0" parTransId="{B6A028B1-4285-44BC-87A1-36F6C4BAAD14}" sibTransId="{C88F72D0-9AA6-4DC2-ABE1-8359ADCFDDB5}"/>
    <dgm:cxn modelId="{4C49E818-3575-4BD9-9BA3-863FB91C2A35}" type="presOf" srcId="{E4DE9F22-24CC-4594-8F84-CFCECC39C535}" destId="{D59420DB-A7F2-4B5E-A95E-7CD36DF087A6}" srcOrd="0" destOrd="0" presId="urn:microsoft.com/office/officeart/2005/8/layout/StepDownProcess"/>
    <dgm:cxn modelId="{71426E30-54DB-4EE6-977A-AB18D2709E5F}" type="presOf" srcId="{A48AA1A9-9CA1-4372-AA6B-ACE7A9EBBCEC}" destId="{C650D9FC-FE71-48ED-AA79-0BD9C0604F1D}" srcOrd="0" destOrd="0" presId="urn:microsoft.com/office/officeart/2005/8/layout/StepDownProcess"/>
    <dgm:cxn modelId="{6972C05F-CDB8-48E1-84F5-7A8253161C68}" srcId="{8503CDCD-A3D4-4CEB-9423-D1DB4701AE1E}" destId="{3433F0AB-A32C-47DD-9BB1-176072483562}" srcOrd="0" destOrd="0" parTransId="{4382E9D9-231F-47C2-8949-F28B95949540}" sibTransId="{4398091F-6BBE-4B37-9856-E4FC14B5B954}"/>
    <dgm:cxn modelId="{25ED9E4E-8B04-4AA9-B1CB-E914F94BD747}" type="presOf" srcId="{C3647D3C-69B4-44F8-96F5-442BD2D7ADB6}" destId="{E20F1DAE-3B98-41AB-88F3-E30454AF390B}" srcOrd="0" destOrd="0" presId="urn:microsoft.com/office/officeart/2005/8/layout/StepDownProcess"/>
    <dgm:cxn modelId="{E3760F70-C64D-431C-B627-BA141CD3AE0D}" type="presOf" srcId="{28B82E4D-4C81-4232-9FE9-BED0D9DC7D5F}" destId="{B2CC2CC6-C061-49E7-A154-07C2CF79DBC7}" srcOrd="0" destOrd="0" presId="urn:microsoft.com/office/officeart/2005/8/layout/StepDownProcess"/>
    <dgm:cxn modelId="{66FCCB90-472F-4C50-8AE4-09DEF632C2FC}" srcId="{28B82E4D-4C81-4232-9FE9-BED0D9DC7D5F}" destId="{C9D68B2E-DA22-4DD5-918D-5B9F62FFC37D}" srcOrd="0" destOrd="0" parTransId="{9F4F095A-F5FF-48D4-B25A-ACE8A5018225}" sibTransId="{5C57F7F4-3BEA-48EF-88C1-3EA8A01D597F}"/>
    <dgm:cxn modelId="{D13D4C97-D09E-45C8-AB37-8E54A31C2394}" srcId="{69D3ABBC-6D30-451F-B579-1A5D69DC9D7E}" destId="{28B82E4D-4C81-4232-9FE9-BED0D9DC7D5F}" srcOrd="3" destOrd="0" parTransId="{0FDDB146-01C4-4B8A-BB60-264D23786309}" sibTransId="{510CD019-2FC4-4AE3-9E58-A87EFE271B19}"/>
    <dgm:cxn modelId="{574DBB9A-1F8E-402D-87B1-7F1143768ED1}" srcId="{69D3ABBC-6D30-451F-B579-1A5D69DC9D7E}" destId="{824CEB36-2574-485C-B835-73050F391526}" srcOrd="2" destOrd="0" parTransId="{2721D840-DE79-4B69-95B5-8A137D103437}" sibTransId="{67AF7743-28A0-4C15-A3FC-6090527E0802}"/>
    <dgm:cxn modelId="{E424EAB9-01D1-4759-84DD-C5DAEA12E7C3}" srcId="{824CEB36-2574-485C-B835-73050F391526}" destId="{E4DE9F22-24CC-4594-8F84-CFCECC39C535}" srcOrd="0" destOrd="0" parTransId="{1C0ACAC1-BDD8-4908-99D5-E667947D5755}" sibTransId="{6B897A91-04C5-4EA3-9EBC-C876944083D0}"/>
    <dgm:cxn modelId="{E6D332BF-9BA3-40A6-97F7-6CD1194ECDF3}" type="presOf" srcId="{69D3ABBC-6D30-451F-B579-1A5D69DC9D7E}" destId="{71A99B2B-19F7-4968-A36D-9A858BAA12FB}" srcOrd="0" destOrd="0" presId="urn:microsoft.com/office/officeart/2005/8/layout/StepDownProcess"/>
    <dgm:cxn modelId="{7F9524C0-929B-4DFE-BDBF-FBFAABE4A365}" srcId="{69D3ABBC-6D30-451F-B579-1A5D69DC9D7E}" destId="{8503CDCD-A3D4-4CEB-9423-D1DB4701AE1E}" srcOrd="1" destOrd="0" parTransId="{01963CC2-DAFC-4BD2-A0B5-95601396387F}" sibTransId="{C1F917E2-8CD9-4167-AABB-21877DA2411E}"/>
    <dgm:cxn modelId="{E9071BCB-3CB8-4BA2-BF8B-C7DBE3BCC837}" type="presOf" srcId="{8503CDCD-A3D4-4CEB-9423-D1DB4701AE1E}" destId="{59953C72-70CE-4883-B7AA-DBC53C75C051}" srcOrd="0" destOrd="0" presId="urn:microsoft.com/office/officeart/2005/8/layout/StepDownProcess"/>
    <dgm:cxn modelId="{3EA189D4-56BE-4EDB-97D7-3422ABB87671}" srcId="{C3647D3C-69B4-44F8-96F5-442BD2D7ADB6}" destId="{A48AA1A9-9CA1-4372-AA6B-ACE7A9EBBCEC}" srcOrd="0" destOrd="0" parTransId="{750FDA76-6D60-41A9-8ED3-C40729AAF1BF}" sibTransId="{4A4C4AA6-934A-4FBF-8D49-56F49E8A52C6}"/>
    <dgm:cxn modelId="{D8491EE1-261F-4FE0-85D6-55D24A0E579D}" type="presOf" srcId="{C9D68B2E-DA22-4DD5-918D-5B9F62FFC37D}" destId="{DC4B9733-B9FC-4418-B255-45C299B1895B}" srcOrd="0" destOrd="0" presId="urn:microsoft.com/office/officeart/2005/8/layout/StepDownProcess"/>
    <dgm:cxn modelId="{75F61DED-6557-4D80-837A-A2737B247F99}" type="presOf" srcId="{3433F0AB-A32C-47DD-9BB1-176072483562}" destId="{D0F4AE7E-8A68-4F20-A4F7-26BBCDCB0C4C}" srcOrd="0" destOrd="0" presId="urn:microsoft.com/office/officeart/2005/8/layout/StepDownProcess"/>
    <dgm:cxn modelId="{0C8FF4C1-0F0F-492E-A087-1B8A6195E2A6}" type="presParOf" srcId="{71A99B2B-19F7-4968-A36D-9A858BAA12FB}" destId="{39D09083-FB1F-4C2A-89C6-1B596E6AE684}" srcOrd="0" destOrd="0" presId="urn:microsoft.com/office/officeart/2005/8/layout/StepDownProcess"/>
    <dgm:cxn modelId="{8915CD8D-9E48-4869-9DD4-88302DB16919}" type="presParOf" srcId="{39D09083-FB1F-4C2A-89C6-1B596E6AE684}" destId="{DF3E5DDA-055F-4484-8A1D-238EC5ED4E67}" srcOrd="0" destOrd="0" presId="urn:microsoft.com/office/officeart/2005/8/layout/StepDownProcess"/>
    <dgm:cxn modelId="{2BE646AB-6DAE-4F03-9EE8-3BA8A3E34155}" type="presParOf" srcId="{39D09083-FB1F-4C2A-89C6-1B596E6AE684}" destId="{E20F1DAE-3B98-41AB-88F3-E30454AF390B}" srcOrd="1" destOrd="0" presId="urn:microsoft.com/office/officeart/2005/8/layout/StepDownProcess"/>
    <dgm:cxn modelId="{3FF6F96A-C204-4E9A-8217-341F613DC14C}" type="presParOf" srcId="{39D09083-FB1F-4C2A-89C6-1B596E6AE684}" destId="{C650D9FC-FE71-48ED-AA79-0BD9C0604F1D}" srcOrd="2" destOrd="0" presId="urn:microsoft.com/office/officeart/2005/8/layout/StepDownProcess"/>
    <dgm:cxn modelId="{D06806A3-734E-4ACB-B6C1-34923DE286BC}" type="presParOf" srcId="{71A99B2B-19F7-4968-A36D-9A858BAA12FB}" destId="{00D8EA60-3A13-4907-8CF0-40D902750070}" srcOrd="1" destOrd="0" presId="urn:microsoft.com/office/officeart/2005/8/layout/StepDownProcess"/>
    <dgm:cxn modelId="{AA468590-685B-418E-B5E5-49C80C9C5E3C}" type="presParOf" srcId="{71A99B2B-19F7-4968-A36D-9A858BAA12FB}" destId="{CDB83F5A-1AE4-4999-970A-EEC2E7466116}" srcOrd="2" destOrd="0" presId="urn:microsoft.com/office/officeart/2005/8/layout/StepDownProcess"/>
    <dgm:cxn modelId="{7F3EA7A3-71FD-407B-A643-26389B32BC69}" type="presParOf" srcId="{CDB83F5A-1AE4-4999-970A-EEC2E7466116}" destId="{10D3D148-8FB9-4CEF-A5C0-2E8D1373138A}" srcOrd="0" destOrd="0" presId="urn:microsoft.com/office/officeart/2005/8/layout/StepDownProcess"/>
    <dgm:cxn modelId="{709B649E-5FE3-4FD9-A04B-CEBE8E5F19B8}" type="presParOf" srcId="{CDB83F5A-1AE4-4999-970A-EEC2E7466116}" destId="{59953C72-70CE-4883-B7AA-DBC53C75C051}" srcOrd="1" destOrd="0" presId="urn:microsoft.com/office/officeart/2005/8/layout/StepDownProcess"/>
    <dgm:cxn modelId="{1BC6E09E-E6F1-43C0-B543-C1FA7139049C}" type="presParOf" srcId="{CDB83F5A-1AE4-4999-970A-EEC2E7466116}" destId="{D0F4AE7E-8A68-4F20-A4F7-26BBCDCB0C4C}" srcOrd="2" destOrd="0" presId="urn:microsoft.com/office/officeart/2005/8/layout/StepDownProcess"/>
    <dgm:cxn modelId="{430B4E80-3711-4340-AC17-AE39245CD665}" type="presParOf" srcId="{71A99B2B-19F7-4968-A36D-9A858BAA12FB}" destId="{5F88C54F-61D6-4239-B603-7FE915ED173A}" srcOrd="3" destOrd="0" presId="urn:microsoft.com/office/officeart/2005/8/layout/StepDownProcess"/>
    <dgm:cxn modelId="{AE98E622-FBE8-4D24-A989-B096E3E65E8A}" type="presParOf" srcId="{71A99B2B-19F7-4968-A36D-9A858BAA12FB}" destId="{E936A3A7-D3DF-43AD-8DF5-C66C9610908C}" srcOrd="4" destOrd="0" presId="urn:microsoft.com/office/officeart/2005/8/layout/StepDownProcess"/>
    <dgm:cxn modelId="{CB1D08F3-ADD9-4262-834D-DCE1F15A6C12}" type="presParOf" srcId="{E936A3A7-D3DF-43AD-8DF5-C66C9610908C}" destId="{038C53D2-8BDB-4BE7-8F55-5CD0E38D45CA}" srcOrd="0" destOrd="0" presId="urn:microsoft.com/office/officeart/2005/8/layout/StepDownProcess"/>
    <dgm:cxn modelId="{9FC13E98-323B-4F84-9412-D88B2A4524ED}" type="presParOf" srcId="{E936A3A7-D3DF-43AD-8DF5-C66C9610908C}" destId="{78769517-5FCC-4809-B371-8991519ED672}" srcOrd="1" destOrd="0" presId="urn:microsoft.com/office/officeart/2005/8/layout/StepDownProcess"/>
    <dgm:cxn modelId="{19918766-344C-4125-8ED5-40A344183A22}" type="presParOf" srcId="{E936A3A7-D3DF-43AD-8DF5-C66C9610908C}" destId="{D59420DB-A7F2-4B5E-A95E-7CD36DF087A6}" srcOrd="2" destOrd="0" presId="urn:microsoft.com/office/officeart/2005/8/layout/StepDownProcess"/>
    <dgm:cxn modelId="{910B7ABC-26AA-48A0-A8BE-017348CFF3AE}" type="presParOf" srcId="{71A99B2B-19F7-4968-A36D-9A858BAA12FB}" destId="{3DB5A2A3-1FD1-4CE0-8872-5B435153571E}" srcOrd="5" destOrd="0" presId="urn:microsoft.com/office/officeart/2005/8/layout/StepDownProcess"/>
    <dgm:cxn modelId="{5F709185-7874-4529-A1C8-9136EEEDA623}" type="presParOf" srcId="{71A99B2B-19F7-4968-A36D-9A858BAA12FB}" destId="{CA1A4AAE-A12A-4511-AB1B-A01E225ABA79}" srcOrd="6" destOrd="0" presId="urn:microsoft.com/office/officeart/2005/8/layout/StepDownProcess"/>
    <dgm:cxn modelId="{798C35A4-C65B-46B2-8622-0E519A1143C6}" type="presParOf" srcId="{CA1A4AAE-A12A-4511-AB1B-A01E225ABA79}" destId="{B2CC2CC6-C061-49E7-A154-07C2CF79DBC7}" srcOrd="0" destOrd="0" presId="urn:microsoft.com/office/officeart/2005/8/layout/StepDownProcess"/>
    <dgm:cxn modelId="{68E04104-2F9E-420B-B60D-75C48368ED0A}" type="presParOf" srcId="{CA1A4AAE-A12A-4511-AB1B-A01E225ABA79}" destId="{DC4B9733-B9FC-4418-B255-45C299B1895B}"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C653CD-7F20-43F0-929D-505A1EF366DD}">
      <dsp:nvSpPr>
        <dsp:cNvPr id="0" name=""/>
        <dsp:cNvSpPr/>
      </dsp:nvSpPr>
      <dsp:spPr>
        <a:xfrm>
          <a:off x="1194714" y="2120"/>
          <a:ext cx="3653687" cy="72319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marL="0" lvl="0" indent="0" algn="ctr" defTabSz="1466850">
            <a:lnSpc>
              <a:spcPct val="90000"/>
            </a:lnSpc>
            <a:spcBef>
              <a:spcPct val="0"/>
            </a:spcBef>
            <a:spcAft>
              <a:spcPct val="35000"/>
            </a:spcAft>
            <a:buNone/>
          </a:pPr>
          <a:r>
            <a:rPr lang="en-US" sz="3300" kern="1200" dirty="0">
              <a:latin typeface="Calibri" panose="020F0502020204030204" pitchFamily="34" charset="0"/>
              <a:cs typeface="Calibri" panose="020F0502020204030204" pitchFamily="34" charset="0"/>
            </a:rPr>
            <a:t>Process-Oriented</a:t>
          </a:r>
        </a:p>
      </dsp:txBody>
      <dsp:txXfrm>
        <a:off x="1215896" y="23302"/>
        <a:ext cx="3611323" cy="680829"/>
      </dsp:txXfrm>
    </dsp:sp>
    <dsp:sp modelId="{27F65A2E-F807-441C-8FCA-DCE7964A9E88}">
      <dsp:nvSpPr>
        <dsp:cNvPr id="0" name=""/>
        <dsp:cNvSpPr/>
      </dsp:nvSpPr>
      <dsp:spPr>
        <a:xfrm>
          <a:off x="1560083" y="725313"/>
          <a:ext cx="365368" cy="542394"/>
        </a:xfrm>
        <a:custGeom>
          <a:avLst/>
          <a:gdLst/>
          <a:ahLst/>
          <a:cxnLst/>
          <a:rect l="0" t="0" r="0" b="0"/>
          <a:pathLst>
            <a:path>
              <a:moveTo>
                <a:pt x="0" y="0"/>
              </a:moveTo>
              <a:lnTo>
                <a:pt x="0" y="542394"/>
              </a:lnTo>
              <a:lnTo>
                <a:pt x="365368" y="54239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3CBCF8-5190-4751-857A-A4B06A66D267}">
      <dsp:nvSpPr>
        <dsp:cNvPr id="0" name=""/>
        <dsp:cNvSpPr/>
      </dsp:nvSpPr>
      <dsp:spPr>
        <a:xfrm>
          <a:off x="1925452" y="906112"/>
          <a:ext cx="2922949" cy="72319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cs typeface="Calibri" panose="020F0502020204030204" pitchFamily="34" charset="0"/>
            </a:rPr>
            <a:t>Process owner for Quality &amp; Test guidelines</a:t>
          </a:r>
        </a:p>
      </dsp:txBody>
      <dsp:txXfrm>
        <a:off x="1946634" y="927294"/>
        <a:ext cx="2880585" cy="680829"/>
      </dsp:txXfrm>
    </dsp:sp>
    <dsp:sp modelId="{71EBCF25-ED8A-4C6E-957D-6C72897C7E02}">
      <dsp:nvSpPr>
        <dsp:cNvPr id="0" name=""/>
        <dsp:cNvSpPr/>
      </dsp:nvSpPr>
      <dsp:spPr>
        <a:xfrm>
          <a:off x="1560083" y="725313"/>
          <a:ext cx="365368" cy="1446386"/>
        </a:xfrm>
        <a:custGeom>
          <a:avLst/>
          <a:gdLst/>
          <a:ahLst/>
          <a:cxnLst/>
          <a:rect l="0" t="0" r="0" b="0"/>
          <a:pathLst>
            <a:path>
              <a:moveTo>
                <a:pt x="0" y="0"/>
              </a:moveTo>
              <a:lnTo>
                <a:pt x="0" y="1446386"/>
              </a:lnTo>
              <a:lnTo>
                <a:pt x="365368" y="144638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41D0AC-389F-4A8C-9400-47CA3E903A67}">
      <dsp:nvSpPr>
        <dsp:cNvPr id="0" name=""/>
        <dsp:cNvSpPr/>
      </dsp:nvSpPr>
      <dsp:spPr>
        <a:xfrm>
          <a:off x="1925452" y="1810103"/>
          <a:ext cx="2922949" cy="72319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965506"/>
              <a:satOff val="-2488"/>
              <a:lumOff val="-168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cs typeface="Calibri" panose="020F0502020204030204" pitchFamily="34" charset="0"/>
            </a:rPr>
            <a:t>Agile Planning Tool Process Owner</a:t>
          </a:r>
        </a:p>
      </dsp:txBody>
      <dsp:txXfrm>
        <a:off x="1946634" y="1831285"/>
        <a:ext cx="2880585" cy="680829"/>
      </dsp:txXfrm>
    </dsp:sp>
    <dsp:sp modelId="{88980196-8D8A-4071-8A05-677548F27F9C}">
      <dsp:nvSpPr>
        <dsp:cNvPr id="0" name=""/>
        <dsp:cNvSpPr/>
      </dsp:nvSpPr>
      <dsp:spPr>
        <a:xfrm>
          <a:off x="1560083" y="725313"/>
          <a:ext cx="365368" cy="2350377"/>
        </a:xfrm>
        <a:custGeom>
          <a:avLst/>
          <a:gdLst/>
          <a:ahLst/>
          <a:cxnLst/>
          <a:rect l="0" t="0" r="0" b="0"/>
          <a:pathLst>
            <a:path>
              <a:moveTo>
                <a:pt x="0" y="0"/>
              </a:moveTo>
              <a:lnTo>
                <a:pt x="0" y="2350377"/>
              </a:lnTo>
              <a:lnTo>
                <a:pt x="365368" y="235037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6F6B8A-834F-417E-9204-8F013179099B}">
      <dsp:nvSpPr>
        <dsp:cNvPr id="0" name=""/>
        <dsp:cNvSpPr/>
      </dsp:nvSpPr>
      <dsp:spPr>
        <a:xfrm>
          <a:off x="1925452" y="2714094"/>
          <a:ext cx="2922949" cy="72319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1931012"/>
              <a:satOff val="-4977"/>
              <a:lumOff val="-336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cs typeface="Calibri" panose="020F0502020204030204" pitchFamily="34" charset="0"/>
            </a:rPr>
            <a:t>Agile Release Manager</a:t>
          </a:r>
        </a:p>
      </dsp:txBody>
      <dsp:txXfrm>
        <a:off x="1946634" y="2735276"/>
        <a:ext cx="2880585" cy="680829"/>
      </dsp:txXfrm>
    </dsp:sp>
    <dsp:sp modelId="{1BB4823A-BA24-4599-B871-C093EAE7C71B}">
      <dsp:nvSpPr>
        <dsp:cNvPr id="0" name=""/>
        <dsp:cNvSpPr/>
      </dsp:nvSpPr>
      <dsp:spPr>
        <a:xfrm>
          <a:off x="1560083" y="725313"/>
          <a:ext cx="365368" cy="3254369"/>
        </a:xfrm>
        <a:custGeom>
          <a:avLst/>
          <a:gdLst/>
          <a:ahLst/>
          <a:cxnLst/>
          <a:rect l="0" t="0" r="0" b="0"/>
          <a:pathLst>
            <a:path>
              <a:moveTo>
                <a:pt x="0" y="0"/>
              </a:moveTo>
              <a:lnTo>
                <a:pt x="0" y="3254369"/>
              </a:lnTo>
              <a:lnTo>
                <a:pt x="365368" y="325436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74F458-74A1-4436-A87D-232BD8E51CA8}">
      <dsp:nvSpPr>
        <dsp:cNvPr id="0" name=""/>
        <dsp:cNvSpPr/>
      </dsp:nvSpPr>
      <dsp:spPr>
        <a:xfrm>
          <a:off x="1925452" y="3618086"/>
          <a:ext cx="2922949" cy="72319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2896518"/>
              <a:satOff val="-7465"/>
              <a:lumOff val="-504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cs typeface="Calibri" panose="020F0502020204030204" pitchFamily="34" charset="0"/>
            </a:rPr>
            <a:t>Product Owner for Test Automation</a:t>
          </a:r>
        </a:p>
      </dsp:txBody>
      <dsp:txXfrm>
        <a:off x="1946634" y="3639268"/>
        <a:ext cx="2880585" cy="680829"/>
      </dsp:txXfrm>
    </dsp:sp>
    <dsp:sp modelId="{C069A34E-57FF-4311-9191-10E9BB4B5501}">
      <dsp:nvSpPr>
        <dsp:cNvPr id="0" name=""/>
        <dsp:cNvSpPr/>
      </dsp:nvSpPr>
      <dsp:spPr>
        <a:xfrm>
          <a:off x="5209998" y="2120"/>
          <a:ext cx="3653687" cy="723193"/>
        </a:xfrm>
        <a:prstGeom prst="roundRect">
          <a:avLst>
            <a:gd name="adj" fmla="val 1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marL="0" lvl="0" indent="0" algn="ctr" defTabSz="1466850">
            <a:lnSpc>
              <a:spcPct val="90000"/>
            </a:lnSpc>
            <a:spcBef>
              <a:spcPct val="0"/>
            </a:spcBef>
            <a:spcAft>
              <a:spcPct val="35000"/>
            </a:spcAft>
            <a:buNone/>
          </a:pPr>
          <a:r>
            <a:rPr lang="en-US" sz="3300" kern="1200" dirty="0">
              <a:latin typeface="Calibri" panose="020F0502020204030204" pitchFamily="34" charset="0"/>
              <a:cs typeface="Calibri" panose="020F0502020204030204" pitchFamily="34" charset="0"/>
            </a:rPr>
            <a:t>Technically-Oriented</a:t>
          </a:r>
        </a:p>
      </dsp:txBody>
      <dsp:txXfrm>
        <a:off x="5231180" y="23302"/>
        <a:ext cx="3611323" cy="680829"/>
      </dsp:txXfrm>
    </dsp:sp>
    <dsp:sp modelId="{7F000100-364A-4906-9A3D-D83AC069C6F4}">
      <dsp:nvSpPr>
        <dsp:cNvPr id="0" name=""/>
        <dsp:cNvSpPr/>
      </dsp:nvSpPr>
      <dsp:spPr>
        <a:xfrm>
          <a:off x="5575367" y="725313"/>
          <a:ext cx="365368" cy="542394"/>
        </a:xfrm>
        <a:custGeom>
          <a:avLst/>
          <a:gdLst/>
          <a:ahLst/>
          <a:cxnLst/>
          <a:rect l="0" t="0" r="0" b="0"/>
          <a:pathLst>
            <a:path>
              <a:moveTo>
                <a:pt x="0" y="0"/>
              </a:moveTo>
              <a:lnTo>
                <a:pt x="0" y="542394"/>
              </a:lnTo>
              <a:lnTo>
                <a:pt x="365368" y="54239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E97BA7-FD04-4D58-BE9F-9D58EAB26B53}">
      <dsp:nvSpPr>
        <dsp:cNvPr id="0" name=""/>
        <dsp:cNvSpPr/>
      </dsp:nvSpPr>
      <dsp:spPr>
        <a:xfrm>
          <a:off x="5940736" y="906112"/>
          <a:ext cx="2922949" cy="72319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3862025"/>
              <a:satOff val="-9954"/>
              <a:lumOff val="-672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cs typeface="Calibri" panose="020F0502020204030204" pitchFamily="34" charset="0"/>
            </a:rPr>
            <a:t>Test Management Administrator</a:t>
          </a:r>
        </a:p>
      </dsp:txBody>
      <dsp:txXfrm>
        <a:off x="5961918" y="927294"/>
        <a:ext cx="2880585" cy="680829"/>
      </dsp:txXfrm>
    </dsp:sp>
    <dsp:sp modelId="{0A0B6FEF-22A8-4E67-8EE6-59533B17C251}">
      <dsp:nvSpPr>
        <dsp:cNvPr id="0" name=""/>
        <dsp:cNvSpPr/>
      </dsp:nvSpPr>
      <dsp:spPr>
        <a:xfrm>
          <a:off x="5575367" y="725313"/>
          <a:ext cx="365368" cy="1446386"/>
        </a:xfrm>
        <a:custGeom>
          <a:avLst/>
          <a:gdLst/>
          <a:ahLst/>
          <a:cxnLst/>
          <a:rect l="0" t="0" r="0" b="0"/>
          <a:pathLst>
            <a:path>
              <a:moveTo>
                <a:pt x="0" y="0"/>
              </a:moveTo>
              <a:lnTo>
                <a:pt x="0" y="1446386"/>
              </a:lnTo>
              <a:lnTo>
                <a:pt x="365368" y="1446386"/>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577E7B1-9C35-4D81-BFD8-024CF9626D5E}">
      <dsp:nvSpPr>
        <dsp:cNvPr id="0" name=""/>
        <dsp:cNvSpPr/>
      </dsp:nvSpPr>
      <dsp:spPr>
        <a:xfrm>
          <a:off x="5940736" y="1810103"/>
          <a:ext cx="2922949" cy="72319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4827531"/>
              <a:satOff val="-12442"/>
              <a:lumOff val="-840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cs typeface="Calibri" panose="020F0502020204030204" pitchFamily="34" charset="0"/>
            </a:rPr>
            <a:t>Operational Manager of Automation &amp; Performance</a:t>
          </a:r>
        </a:p>
      </dsp:txBody>
      <dsp:txXfrm>
        <a:off x="5961918" y="1831285"/>
        <a:ext cx="2880585" cy="680829"/>
      </dsp:txXfrm>
    </dsp:sp>
    <dsp:sp modelId="{9043902A-6EFC-4660-A117-0A5CFD794DA8}">
      <dsp:nvSpPr>
        <dsp:cNvPr id="0" name=""/>
        <dsp:cNvSpPr/>
      </dsp:nvSpPr>
      <dsp:spPr>
        <a:xfrm>
          <a:off x="5575367" y="725313"/>
          <a:ext cx="365368" cy="2350377"/>
        </a:xfrm>
        <a:custGeom>
          <a:avLst/>
          <a:gdLst/>
          <a:ahLst/>
          <a:cxnLst/>
          <a:rect l="0" t="0" r="0" b="0"/>
          <a:pathLst>
            <a:path>
              <a:moveTo>
                <a:pt x="0" y="0"/>
              </a:moveTo>
              <a:lnTo>
                <a:pt x="0" y="2350377"/>
              </a:lnTo>
              <a:lnTo>
                <a:pt x="365368" y="2350377"/>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0412D7-E095-4A3F-AB46-7766F5D4FC01}">
      <dsp:nvSpPr>
        <dsp:cNvPr id="0" name=""/>
        <dsp:cNvSpPr/>
      </dsp:nvSpPr>
      <dsp:spPr>
        <a:xfrm>
          <a:off x="5940736" y="2714094"/>
          <a:ext cx="2922949" cy="72319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5793037"/>
              <a:satOff val="-14931"/>
              <a:lumOff val="-1008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cs typeface="Calibri" panose="020F0502020204030204" pitchFamily="34" charset="0"/>
            </a:rPr>
            <a:t>Performance Test Strategist</a:t>
          </a:r>
        </a:p>
      </dsp:txBody>
      <dsp:txXfrm>
        <a:off x="5961918" y="2735276"/>
        <a:ext cx="2880585" cy="680829"/>
      </dsp:txXfrm>
    </dsp:sp>
    <dsp:sp modelId="{E7271F35-D056-44B7-B4AC-E331659356B2}">
      <dsp:nvSpPr>
        <dsp:cNvPr id="0" name=""/>
        <dsp:cNvSpPr/>
      </dsp:nvSpPr>
      <dsp:spPr>
        <a:xfrm>
          <a:off x="5575367" y="725313"/>
          <a:ext cx="365368" cy="3254369"/>
        </a:xfrm>
        <a:custGeom>
          <a:avLst/>
          <a:gdLst/>
          <a:ahLst/>
          <a:cxnLst/>
          <a:rect l="0" t="0" r="0" b="0"/>
          <a:pathLst>
            <a:path>
              <a:moveTo>
                <a:pt x="0" y="0"/>
              </a:moveTo>
              <a:lnTo>
                <a:pt x="0" y="3254369"/>
              </a:lnTo>
              <a:lnTo>
                <a:pt x="365368" y="3254369"/>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4425CE-DDDB-4AD7-845B-7CDA6629CF43}">
      <dsp:nvSpPr>
        <dsp:cNvPr id="0" name=""/>
        <dsp:cNvSpPr/>
      </dsp:nvSpPr>
      <dsp:spPr>
        <a:xfrm>
          <a:off x="5940736" y="3618086"/>
          <a:ext cx="2922949" cy="72319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6195" tIns="24130" rIns="36195" bIns="24130" numCol="1" spcCol="1270" anchor="ctr" anchorCtr="0">
          <a:noAutofit/>
        </a:bodyPr>
        <a:lstStyle/>
        <a:p>
          <a:pPr marL="0" lvl="0" indent="0" algn="ctr" defTabSz="844550">
            <a:lnSpc>
              <a:spcPct val="90000"/>
            </a:lnSpc>
            <a:spcBef>
              <a:spcPct val="0"/>
            </a:spcBef>
            <a:spcAft>
              <a:spcPct val="35000"/>
            </a:spcAft>
            <a:buNone/>
          </a:pPr>
          <a:r>
            <a:rPr lang="en-US" sz="1900" kern="1200" dirty="0">
              <a:latin typeface="Calibri" panose="020F0502020204030204" pitchFamily="34" charset="0"/>
              <a:cs typeface="Calibri" panose="020F0502020204030204" pitchFamily="34" charset="0"/>
            </a:rPr>
            <a:t>Security Test Strategist</a:t>
          </a:r>
        </a:p>
      </dsp:txBody>
      <dsp:txXfrm>
        <a:off x="5961918" y="3639268"/>
        <a:ext cx="2880585" cy="6808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01B341-F938-4A35-A18C-A08317DB436F}">
      <dsp:nvSpPr>
        <dsp:cNvPr id="0" name=""/>
        <dsp:cNvSpPr/>
      </dsp:nvSpPr>
      <dsp:spPr>
        <a:xfrm>
          <a:off x="0" y="3413662"/>
          <a:ext cx="9524724"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08D9D0-0C9A-47E4-92FD-91E03D64B0C9}">
      <dsp:nvSpPr>
        <dsp:cNvPr id="0" name=""/>
        <dsp:cNvSpPr/>
      </dsp:nvSpPr>
      <dsp:spPr>
        <a:xfrm>
          <a:off x="0" y="2388090"/>
          <a:ext cx="9524724"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7F0C3FE-D5E7-49E0-9688-8F3C57CF6120}">
      <dsp:nvSpPr>
        <dsp:cNvPr id="0" name=""/>
        <dsp:cNvSpPr/>
      </dsp:nvSpPr>
      <dsp:spPr>
        <a:xfrm>
          <a:off x="0" y="1362518"/>
          <a:ext cx="9524724"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E9A841-414F-46DD-8C26-27D4F236AFDB}">
      <dsp:nvSpPr>
        <dsp:cNvPr id="0" name=""/>
        <dsp:cNvSpPr/>
      </dsp:nvSpPr>
      <dsp:spPr>
        <a:xfrm>
          <a:off x="0" y="336945"/>
          <a:ext cx="9524724"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E7FEF7-541B-45B8-BD5D-A6C6379565A3}">
      <dsp:nvSpPr>
        <dsp:cNvPr id="0" name=""/>
        <dsp:cNvSpPr/>
      </dsp:nvSpPr>
      <dsp:spPr>
        <a:xfrm>
          <a:off x="2476428" y="725"/>
          <a:ext cx="7048296" cy="336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i="1" kern="1200" dirty="0">
              <a:latin typeface="Calibri" panose="020F0502020204030204" pitchFamily="34" charset="0"/>
              <a:cs typeface="Calibri" panose="020F0502020204030204" pitchFamily="34" charset="0"/>
            </a:rPr>
            <a:t>   Ownership of the Automation solution</a:t>
          </a:r>
        </a:p>
      </dsp:txBody>
      <dsp:txXfrm>
        <a:off x="2476428" y="725"/>
        <a:ext cx="7048296" cy="336220"/>
      </dsp:txXfrm>
    </dsp:sp>
    <dsp:sp modelId="{F28D64C9-0A67-4B05-A62B-6022C484A7AF}">
      <dsp:nvSpPr>
        <dsp:cNvPr id="0" name=""/>
        <dsp:cNvSpPr/>
      </dsp:nvSpPr>
      <dsp:spPr>
        <a:xfrm>
          <a:off x="0" y="725"/>
          <a:ext cx="2476428" cy="336220"/>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libri" panose="020F0502020204030204" pitchFamily="34" charset="0"/>
              <a:cs typeface="Calibri" panose="020F0502020204030204" pitchFamily="34" charset="0"/>
            </a:rPr>
            <a:t>Solution</a:t>
          </a:r>
        </a:p>
      </dsp:txBody>
      <dsp:txXfrm>
        <a:off x="16416" y="17141"/>
        <a:ext cx="2443596" cy="319804"/>
      </dsp:txXfrm>
    </dsp:sp>
    <dsp:sp modelId="{77694185-285C-4818-A01F-B69701EA920E}">
      <dsp:nvSpPr>
        <dsp:cNvPr id="0" name=""/>
        <dsp:cNvSpPr/>
      </dsp:nvSpPr>
      <dsp:spPr>
        <a:xfrm>
          <a:off x="0" y="336945"/>
          <a:ext cx="9524724" cy="67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FontTx/>
            <a:buNone/>
          </a:pPr>
          <a:r>
            <a:rPr lang="en-US" sz="1800" b="0" kern="1200" dirty="0">
              <a:latin typeface="Calibri" panose="020F0502020204030204" pitchFamily="34" charset="0"/>
              <a:cs typeface="Calibri" panose="020F0502020204030204" pitchFamily="34" charset="0"/>
            </a:rPr>
            <a:t>Stays on top of product updates, upgrades, new libraries, licensing and solution alignment with the systems being tested</a:t>
          </a:r>
        </a:p>
      </dsp:txBody>
      <dsp:txXfrm>
        <a:off x="0" y="336945"/>
        <a:ext cx="9524724" cy="672540"/>
      </dsp:txXfrm>
    </dsp:sp>
    <dsp:sp modelId="{E7A76400-57EF-49CC-8C78-D25BA87ECDB0}">
      <dsp:nvSpPr>
        <dsp:cNvPr id="0" name=""/>
        <dsp:cNvSpPr/>
      </dsp:nvSpPr>
      <dsp:spPr>
        <a:xfrm>
          <a:off x="2476428" y="1026297"/>
          <a:ext cx="7048296" cy="336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i="1" kern="1200" dirty="0">
              <a:latin typeface="Calibri" panose="020F0502020204030204" pitchFamily="34" charset="0"/>
              <a:cs typeface="Calibri" panose="020F0502020204030204" pitchFamily="34" charset="0"/>
            </a:rPr>
            <a:t>   Total ownership of the program</a:t>
          </a:r>
        </a:p>
      </dsp:txBody>
      <dsp:txXfrm>
        <a:off x="2476428" y="1026297"/>
        <a:ext cx="7048296" cy="336220"/>
      </dsp:txXfrm>
    </dsp:sp>
    <dsp:sp modelId="{FC113F19-2612-4591-9951-95DC495EE840}">
      <dsp:nvSpPr>
        <dsp:cNvPr id="0" name=""/>
        <dsp:cNvSpPr/>
      </dsp:nvSpPr>
      <dsp:spPr>
        <a:xfrm>
          <a:off x="0" y="1026297"/>
          <a:ext cx="2476428" cy="336220"/>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libri" panose="020F0502020204030204" pitchFamily="34" charset="0"/>
              <a:cs typeface="Calibri" panose="020F0502020204030204" pitchFamily="34" charset="0"/>
            </a:rPr>
            <a:t>Program</a:t>
          </a:r>
        </a:p>
      </dsp:txBody>
      <dsp:txXfrm>
        <a:off x="16416" y="1042713"/>
        <a:ext cx="2443596" cy="319804"/>
      </dsp:txXfrm>
    </dsp:sp>
    <dsp:sp modelId="{624048A5-5312-4DFB-A971-8BCA11F12A15}">
      <dsp:nvSpPr>
        <dsp:cNvPr id="0" name=""/>
        <dsp:cNvSpPr/>
      </dsp:nvSpPr>
      <dsp:spPr>
        <a:xfrm>
          <a:off x="0" y="1362518"/>
          <a:ext cx="9524724" cy="67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71450" lvl="1" indent="-171450" algn="l" defTabSz="844550">
            <a:lnSpc>
              <a:spcPct val="90000"/>
            </a:lnSpc>
            <a:spcBef>
              <a:spcPct val="0"/>
            </a:spcBef>
            <a:spcAft>
              <a:spcPct val="15000"/>
            </a:spcAft>
            <a:buFontTx/>
            <a:buNone/>
          </a:pPr>
          <a:r>
            <a:rPr lang="en-US" sz="1900" kern="1200" dirty="0">
              <a:latin typeface="Calibri" panose="020F0502020204030204" pitchFamily="34" charset="0"/>
              <a:cs typeface="Calibri" panose="020F0502020204030204" pitchFamily="34" charset="0"/>
            </a:rPr>
            <a:t>Defines the vision of what automation will test and what it will not, manages the backlog and implements in sprint or regression cycles, and prioritizes all items often and as appropriate</a:t>
          </a:r>
        </a:p>
      </dsp:txBody>
      <dsp:txXfrm>
        <a:off x="0" y="1362518"/>
        <a:ext cx="9524724" cy="672540"/>
      </dsp:txXfrm>
    </dsp:sp>
    <dsp:sp modelId="{91374867-BE84-424F-BAFB-A8AA5A12D07A}">
      <dsp:nvSpPr>
        <dsp:cNvPr id="0" name=""/>
        <dsp:cNvSpPr/>
      </dsp:nvSpPr>
      <dsp:spPr>
        <a:xfrm>
          <a:off x="2476428" y="2051870"/>
          <a:ext cx="7048296" cy="336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i="1" kern="1200" dirty="0">
              <a:latin typeface="Calibri" panose="020F0502020204030204" pitchFamily="34" charset="0"/>
              <a:cs typeface="Calibri" panose="020F0502020204030204" pitchFamily="34" charset="0"/>
            </a:rPr>
            <a:t>   Writes the epic or story</a:t>
          </a:r>
        </a:p>
      </dsp:txBody>
      <dsp:txXfrm>
        <a:off x="2476428" y="2051870"/>
        <a:ext cx="7048296" cy="336220"/>
      </dsp:txXfrm>
    </dsp:sp>
    <dsp:sp modelId="{7F1459B6-F593-4FE3-9993-00EABF9A8EC0}">
      <dsp:nvSpPr>
        <dsp:cNvPr id="0" name=""/>
        <dsp:cNvSpPr/>
      </dsp:nvSpPr>
      <dsp:spPr>
        <a:xfrm>
          <a:off x="0" y="2051870"/>
          <a:ext cx="2476428" cy="336220"/>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libri" panose="020F0502020204030204" pitchFamily="34" charset="0"/>
              <a:cs typeface="Calibri" panose="020F0502020204030204" pitchFamily="34" charset="0"/>
            </a:rPr>
            <a:t>Stories</a:t>
          </a:r>
        </a:p>
      </dsp:txBody>
      <dsp:txXfrm>
        <a:off x="16416" y="2068286"/>
        <a:ext cx="2443596" cy="319804"/>
      </dsp:txXfrm>
    </dsp:sp>
    <dsp:sp modelId="{8419F8EC-AF10-4DDE-957D-5027AC3B23CC}">
      <dsp:nvSpPr>
        <dsp:cNvPr id="0" name=""/>
        <dsp:cNvSpPr/>
      </dsp:nvSpPr>
      <dsp:spPr>
        <a:xfrm>
          <a:off x="0" y="2388090"/>
          <a:ext cx="9524724" cy="67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71450" lvl="1" indent="-171450" algn="l" defTabSz="844550">
            <a:lnSpc>
              <a:spcPct val="90000"/>
            </a:lnSpc>
            <a:spcBef>
              <a:spcPct val="0"/>
            </a:spcBef>
            <a:spcAft>
              <a:spcPct val="15000"/>
            </a:spcAft>
            <a:buFontTx/>
            <a:buNone/>
          </a:pPr>
          <a:r>
            <a:rPr lang="en-US" sz="1900" kern="1200" dirty="0">
              <a:latin typeface="Calibri" panose="020F0502020204030204" pitchFamily="34" charset="0"/>
              <a:cs typeface="Calibri" panose="020F0502020204030204" pitchFamily="34" charset="0"/>
            </a:rPr>
            <a:t>After the epic is defined, drafts each automation story, understanding the technical dependency on how each outweigh the manual testing effort</a:t>
          </a:r>
        </a:p>
      </dsp:txBody>
      <dsp:txXfrm>
        <a:off x="0" y="2388090"/>
        <a:ext cx="9524724" cy="672540"/>
      </dsp:txXfrm>
    </dsp:sp>
    <dsp:sp modelId="{FEFF9BD0-EE8B-4D3B-91E8-FDF8BB679E7C}">
      <dsp:nvSpPr>
        <dsp:cNvPr id="0" name=""/>
        <dsp:cNvSpPr/>
      </dsp:nvSpPr>
      <dsp:spPr>
        <a:xfrm>
          <a:off x="2476428" y="3077442"/>
          <a:ext cx="7048296" cy="336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38100" rIns="38100" bIns="38100" numCol="1" spcCol="1270" anchor="b" anchorCtr="0">
          <a:noAutofit/>
        </a:bodyPr>
        <a:lstStyle/>
        <a:p>
          <a:pPr marL="0" lvl="0" indent="0" algn="l" defTabSz="889000">
            <a:lnSpc>
              <a:spcPct val="90000"/>
            </a:lnSpc>
            <a:spcBef>
              <a:spcPct val="0"/>
            </a:spcBef>
            <a:spcAft>
              <a:spcPct val="35000"/>
            </a:spcAft>
            <a:buNone/>
          </a:pPr>
          <a:r>
            <a:rPr lang="en-US" sz="2000" i="1" kern="1200" dirty="0">
              <a:latin typeface="Calibri" panose="020F0502020204030204" pitchFamily="34" charset="0"/>
              <a:cs typeface="Calibri" panose="020F0502020204030204" pitchFamily="34" charset="0"/>
            </a:rPr>
            <a:t>   Define criteria</a:t>
          </a:r>
        </a:p>
      </dsp:txBody>
      <dsp:txXfrm>
        <a:off x="2476428" y="3077442"/>
        <a:ext cx="7048296" cy="336220"/>
      </dsp:txXfrm>
    </dsp:sp>
    <dsp:sp modelId="{86CFAB77-2B05-4D1B-83F7-DCF68AA9F8F9}">
      <dsp:nvSpPr>
        <dsp:cNvPr id="0" name=""/>
        <dsp:cNvSpPr/>
      </dsp:nvSpPr>
      <dsp:spPr>
        <a:xfrm>
          <a:off x="0" y="3077442"/>
          <a:ext cx="2476428" cy="336220"/>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066800">
            <a:lnSpc>
              <a:spcPct val="90000"/>
            </a:lnSpc>
            <a:spcBef>
              <a:spcPct val="0"/>
            </a:spcBef>
            <a:spcAft>
              <a:spcPct val="35000"/>
            </a:spcAft>
            <a:buNone/>
          </a:pPr>
          <a:r>
            <a:rPr lang="en-US" sz="2400" b="1" kern="1200" dirty="0">
              <a:latin typeface="Calibri" panose="020F0502020204030204" pitchFamily="34" charset="0"/>
              <a:cs typeface="Calibri" panose="020F0502020204030204" pitchFamily="34" charset="0"/>
            </a:rPr>
            <a:t>Acceptance</a:t>
          </a:r>
        </a:p>
      </dsp:txBody>
      <dsp:txXfrm>
        <a:off x="16416" y="3093858"/>
        <a:ext cx="2443596" cy="319804"/>
      </dsp:txXfrm>
    </dsp:sp>
    <dsp:sp modelId="{1F0A08F1-FE8A-4A32-AC9B-20FE6FEA40D8}">
      <dsp:nvSpPr>
        <dsp:cNvPr id="0" name=""/>
        <dsp:cNvSpPr/>
      </dsp:nvSpPr>
      <dsp:spPr>
        <a:xfrm>
          <a:off x="0" y="3413662"/>
          <a:ext cx="9524724" cy="6725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71450" lvl="1" indent="-171450" algn="l" defTabSz="844550">
            <a:lnSpc>
              <a:spcPct val="90000"/>
            </a:lnSpc>
            <a:spcBef>
              <a:spcPct val="0"/>
            </a:spcBef>
            <a:spcAft>
              <a:spcPct val="15000"/>
            </a:spcAft>
            <a:buFontTx/>
            <a:buNone/>
          </a:pPr>
          <a:r>
            <a:rPr lang="en-US" sz="1900" kern="1200" dirty="0">
              <a:latin typeface="Calibri" panose="020F0502020204030204" pitchFamily="34" charset="0"/>
              <a:cs typeface="Calibri" panose="020F0502020204030204" pitchFamily="34" charset="0"/>
            </a:rPr>
            <a:t>The automation module should execute without failure, work with the module that flows before and after logically, and meet the standards of the overall framework </a:t>
          </a:r>
        </a:p>
      </dsp:txBody>
      <dsp:txXfrm>
        <a:off x="0" y="3413662"/>
        <a:ext cx="9524724" cy="6725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3E5DDA-055F-4484-8A1D-238EC5ED4E67}">
      <dsp:nvSpPr>
        <dsp:cNvPr id="0" name=""/>
        <dsp:cNvSpPr/>
      </dsp:nvSpPr>
      <dsp:spPr>
        <a:xfrm rot="5400000">
          <a:off x="2158068" y="612684"/>
          <a:ext cx="538069" cy="612573"/>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20F1DAE-3B98-41AB-88F3-E30454AF390B}">
      <dsp:nvSpPr>
        <dsp:cNvPr id="0" name=""/>
        <dsp:cNvSpPr/>
      </dsp:nvSpPr>
      <dsp:spPr>
        <a:xfrm>
          <a:off x="2015512" y="16222"/>
          <a:ext cx="905792" cy="634025"/>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latin typeface="Calibri" panose="020F0502020204030204" pitchFamily="34" charset="0"/>
              <a:cs typeface="Calibri" panose="020F0502020204030204" pitchFamily="34" charset="0"/>
            </a:rPr>
            <a:t>Sprint 1</a:t>
          </a:r>
        </a:p>
      </dsp:txBody>
      <dsp:txXfrm>
        <a:off x="2046468" y="47178"/>
        <a:ext cx="843880" cy="572113"/>
      </dsp:txXfrm>
    </dsp:sp>
    <dsp:sp modelId="{C650D9FC-FE71-48ED-AA79-0BD9C0604F1D}">
      <dsp:nvSpPr>
        <dsp:cNvPr id="0" name=""/>
        <dsp:cNvSpPr/>
      </dsp:nvSpPr>
      <dsp:spPr>
        <a:xfrm>
          <a:off x="2921305" y="76691"/>
          <a:ext cx="658787" cy="512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Font typeface="Wingdings" panose="05000000000000000000" pitchFamily="2" charset="2"/>
            <a:buChar char="ü"/>
          </a:pPr>
          <a:r>
            <a:rPr lang="en-US" sz="1500" b="1" kern="1200" dirty="0">
              <a:solidFill>
                <a:srgbClr val="00CC00"/>
              </a:solidFill>
              <a:latin typeface="Calibri" panose="020F0502020204030204" pitchFamily="34" charset="0"/>
              <a:cs typeface="Calibri" panose="020F0502020204030204" pitchFamily="34" charset="0"/>
            </a:rPr>
            <a:t>PASS</a:t>
          </a:r>
        </a:p>
      </dsp:txBody>
      <dsp:txXfrm>
        <a:off x="2921305" y="76691"/>
        <a:ext cx="658787" cy="512447"/>
      </dsp:txXfrm>
    </dsp:sp>
    <dsp:sp modelId="{10D3D148-8FB9-4CEF-A5C0-2E8D1373138A}">
      <dsp:nvSpPr>
        <dsp:cNvPr id="0" name=""/>
        <dsp:cNvSpPr/>
      </dsp:nvSpPr>
      <dsp:spPr>
        <a:xfrm rot="5400000">
          <a:off x="2909066" y="1324903"/>
          <a:ext cx="538069" cy="612573"/>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9953C72-70CE-4883-B7AA-DBC53C75C051}">
      <dsp:nvSpPr>
        <dsp:cNvPr id="0" name=""/>
        <dsp:cNvSpPr/>
      </dsp:nvSpPr>
      <dsp:spPr>
        <a:xfrm>
          <a:off x="2766510" y="728442"/>
          <a:ext cx="905792" cy="634025"/>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latin typeface="Calibri" panose="020F0502020204030204" pitchFamily="34" charset="0"/>
              <a:cs typeface="Calibri" panose="020F0502020204030204" pitchFamily="34" charset="0"/>
            </a:rPr>
            <a:t>Sprint 2</a:t>
          </a:r>
        </a:p>
      </dsp:txBody>
      <dsp:txXfrm>
        <a:off x="2797466" y="759398"/>
        <a:ext cx="843880" cy="572113"/>
      </dsp:txXfrm>
    </dsp:sp>
    <dsp:sp modelId="{D0F4AE7E-8A68-4F20-A4F7-26BBCDCB0C4C}">
      <dsp:nvSpPr>
        <dsp:cNvPr id="0" name=""/>
        <dsp:cNvSpPr/>
      </dsp:nvSpPr>
      <dsp:spPr>
        <a:xfrm>
          <a:off x="3672303" y="788911"/>
          <a:ext cx="658787" cy="512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Font typeface="Wingdings" panose="05000000000000000000" pitchFamily="2" charset="2"/>
            <a:buChar char="ü"/>
          </a:pPr>
          <a:r>
            <a:rPr lang="en-US" sz="1500" b="1" kern="1200" dirty="0">
              <a:solidFill>
                <a:srgbClr val="00CC00"/>
              </a:solidFill>
              <a:latin typeface="Calibri" panose="020F0502020204030204" pitchFamily="34" charset="0"/>
              <a:cs typeface="Calibri" panose="020F0502020204030204" pitchFamily="34" charset="0"/>
            </a:rPr>
            <a:t>PASS</a:t>
          </a:r>
        </a:p>
      </dsp:txBody>
      <dsp:txXfrm>
        <a:off x="3672303" y="788911"/>
        <a:ext cx="658787" cy="512447"/>
      </dsp:txXfrm>
    </dsp:sp>
    <dsp:sp modelId="{038C53D2-8BDB-4BE7-8F55-5CD0E38D45CA}">
      <dsp:nvSpPr>
        <dsp:cNvPr id="0" name=""/>
        <dsp:cNvSpPr/>
      </dsp:nvSpPr>
      <dsp:spPr>
        <a:xfrm rot="5400000">
          <a:off x="3660064" y="2037123"/>
          <a:ext cx="538069" cy="612573"/>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8769517-5FCC-4809-B371-8991519ED672}">
      <dsp:nvSpPr>
        <dsp:cNvPr id="0" name=""/>
        <dsp:cNvSpPr/>
      </dsp:nvSpPr>
      <dsp:spPr>
        <a:xfrm>
          <a:off x="3517509" y="1440662"/>
          <a:ext cx="905792" cy="634025"/>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latin typeface="Calibri" panose="020F0502020204030204" pitchFamily="34" charset="0"/>
              <a:cs typeface="Calibri" panose="020F0502020204030204" pitchFamily="34" charset="0"/>
            </a:rPr>
            <a:t>Sprint 3</a:t>
          </a:r>
        </a:p>
      </dsp:txBody>
      <dsp:txXfrm>
        <a:off x="3548465" y="1471618"/>
        <a:ext cx="843880" cy="572113"/>
      </dsp:txXfrm>
    </dsp:sp>
    <dsp:sp modelId="{D59420DB-A7F2-4B5E-A95E-7CD36DF087A6}">
      <dsp:nvSpPr>
        <dsp:cNvPr id="0" name=""/>
        <dsp:cNvSpPr/>
      </dsp:nvSpPr>
      <dsp:spPr>
        <a:xfrm>
          <a:off x="4423301" y="1501131"/>
          <a:ext cx="658787" cy="512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Font typeface="Wingdings" panose="05000000000000000000" pitchFamily="2" charset="2"/>
            <a:buChar char="ü"/>
          </a:pPr>
          <a:r>
            <a:rPr lang="en-US" sz="1500" b="1" kern="1200" dirty="0">
              <a:solidFill>
                <a:srgbClr val="00CC00"/>
              </a:solidFill>
              <a:latin typeface="Calibri" panose="020F0502020204030204" pitchFamily="34" charset="0"/>
              <a:cs typeface="Calibri" panose="020F0502020204030204" pitchFamily="34" charset="0"/>
            </a:rPr>
            <a:t>PASS</a:t>
          </a:r>
        </a:p>
      </dsp:txBody>
      <dsp:txXfrm>
        <a:off x="4423301" y="1501131"/>
        <a:ext cx="658787" cy="512447"/>
      </dsp:txXfrm>
    </dsp:sp>
    <dsp:sp modelId="{B2CC2CC6-C061-49E7-A154-07C2CF79DBC7}">
      <dsp:nvSpPr>
        <dsp:cNvPr id="0" name=""/>
        <dsp:cNvSpPr/>
      </dsp:nvSpPr>
      <dsp:spPr>
        <a:xfrm>
          <a:off x="4268507" y="2152882"/>
          <a:ext cx="905792" cy="634025"/>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latin typeface="Calibri" panose="020F0502020204030204" pitchFamily="34" charset="0"/>
              <a:cs typeface="Calibri" panose="020F0502020204030204" pitchFamily="34" charset="0"/>
            </a:rPr>
            <a:t>Sprint 4</a:t>
          </a:r>
        </a:p>
      </dsp:txBody>
      <dsp:txXfrm>
        <a:off x="4299463" y="2183838"/>
        <a:ext cx="843880" cy="572113"/>
      </dsp:txXfrm>
    </dsp:sp>
    <dsp:sp modelId="{DC4B9733-B9FC-4418-B255-45C299B1895B}">
      <dsp:nvSpPr>
        <dsp:cNvPr id="0" name=""/>
        <dsp:cNvSpPr/>
      </dsp:nvSpPr>
      <dsp:spPr>
        <a:xfrm>
          <a:off x="5174300" y="2213351"/>
          <a:ext cx="658787" cy="5124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ctr" anchorCtr="0">
          <a:noAutofit/>
        </a:bodyPr>
        <a:lstStyle/>
        <a:p>
          <a:pPr marL="114300" lvl="1" indent="-114300" algn="l" defTabSz="666750">
            <a:lnSpc>
              <a:spcPct val="90000"/>
            </a:lnSpc>
            <a:spcBef>
              <a:spcPct val="0"/>
            </a:spcBef>
            <a:spcAft>
              <a:spcPct val="15000"/>
            </a:spcAft>
            <a:buFont typeface="Calibri" panose="020F0502020204030204" pitchFamily="34" charset="0"/>
            <a:buChar char="×"/>
          </a:pPr>
          <a:r>
            <a:rPr lang="en-US" sz="1500" b="1" kern="1200" dirty="0">
              <a:solidFill>
                <a:srgbClr val="FF0000"/>
              </a:solidFill>
              <a:latin typeface="Calibri" panose="020F0502020204030204" pitchFamily="34" charset="0"/>
              <a:cs typeface="Calibri" panose="020F0502020204030204" pitchFamily="34" charset="0"/>
            </a:rPr>
            <a:t>FAIL</a:t>
          </a:r>
        </a:p>
      </dsp:txBody>
      <dsp:txXfrm>
        <a:off x="5174300" y="2213351"/>
        <a:ext cx="658787" cy="5124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659ACC-BB8B-40BD-9C3D-7515A99833BA}" type="datetimeFigureOut">
              <a:rPr lang="en-US"/>
              <a:t>12/17/2019</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E02B09C-4EB4-4858-8C5D-928515EB5FA1}" type="slidenum">
              <a:rPr/>
              <a:t>‹#›</a:t>
            </a:fld>
            <a:endParaRPr/>
          </a:p>
        </p:txBody>
      </p:sp>
    </p:spTree>
    <p:extLst>
      <p:ext uri="{BB962C8B-B14F-4D97-AF65-F5344CB8AC3E}">
        <p14:creationId xmlns:p14="http://schemas.microsoft.com/office/powerpoint/2010/main" val="2581470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AB3F5D-6129-4745-AD27-E1F8E3F0C4BE}" type="datetimeFigureOut">
              <a:rPr lang="en-US"/>
              <a:t>12/17/2019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640D2E-0C1A-4418-8763-9BB732EB1D20}" type="slidenum">
              <a:rPr/>
              <a:t>‹#›</a:t>
            </a:fld>
            <a:endParaRPr/>
          </a:p>
        </p:txBody>
      </p:sp>
    </p:spTree>
    <p:extLst>
      <p:ext uri="{BB962C8B-B14F-4D97-AF65-F5344CB8AC3E}">
        <p14:creationId xmlns:p14="http://schemas.microsoft.com/office/powerpoint/2010/main" val="3186368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2</a:t>
            </a:fld>
            <a:endParaRPr lang="en-US"/>
          </a:p>
        </p:txBody>
      </p:sp>
    </p:spTree>
    <p:extLst>
      <p:ext uri="{BB962C8B-B14F-4D97-AF65-F5344CB8AC3E}">
        <p14:creationId xmlns:p14="http://schemas.microsoft.com/office/powerpoint/2010/main" val="4136793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4</a:t>
            </a:fld>
            <a:endParaRPr lang="en-US"/>
          </a:p>
        </p:txBody>
      </p:sp>
    </p:spTree>
    <p:extLst>
      <p:ext uri="{BB962C8B-B14F-4D97-AF65-F5344CB8AC3E}">
        <p14:creationId xmlns:p14="http://schemas.microsoft.com/office/powerpoint/2010/main" val="556308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12</a:t>
            </a:fld>
            <a:endParaRPr lang="en-US"/>
          </a:p>
        </p:txBody>
      </p:sp>
    </p:spTree>
    <p:extLst>
      <p:ext uri="{BB962C8B-B14F-4D97-AF65-F5344CB8AC3E}">
        <p14:creationId xmlns:p14="http://schemas.microsoft.com/office/powerpoint/2010/main" val="1045650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2588" y="685800"/>
            <a:ext cx="6092825"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A2CC701-D80A-463B-8415-A85485312088}" type="slidenum">
              <a:rPr lang="en-US" smtClean="0"/>
              <a:t>14</a:t>
            </a:fld>
            <a:endParaRPr lang="en-US"/>
          </a:p>
        </p:txBody>
      </p:sp>
    </p:spTree>
    <p:extLst>
      <p:ext uri="{BB962C8B-B14F-4D97-AF65-F5344CB8AC3E}">
        <p14:creationId xmlns:p14="http://schemas.microsoft.com/office/powerpoint/2010/main" val="328058884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2139BE2-4B72-4D74-8444-54B983F97E7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1941" y="609601"/>
            <a:ext cx="10884943" cy="5502872"/>
          </a:xfrm>
          <a:prstGeom prst="rect">
            <a:avLst/>
          </a:prstGeom>
        </p:spPr>
      </p:pic>
      <p:sp>
        <p:nvSpPr>
          <p:cNvPr id="8" name="Title 1">
            <a:extLst>
              <a:ext uri="{FF2B5EF4-FFF2-40B4-BE49-F238E27FC236}">
                <a16:creationId xmlns:a16="http://schemas.microsoft.com/office/drawing/2014/main" id="{F3A2D33C-7E6C-45CB-B0EB-9BF6AA4A7BDB}"/>
              </a:ext>
            </a:extLst>
          </p:cNvPr>
          <p:cNvSpPr>
            <a:spLocks noGrp="1"/>
          </p:cNvSpPr>
          <p:nvPr>
            <p:ph type="title"/>
          </p:nvPr>
        </p:nvSpPr>
        <p:spPr>
          <a:xfrm>
            <a:off x="651942" y="2870171"/>
            <a:ext cx="10826733" cy="1117659"/>
          </a:xfrm>
          <a:prstGeom prst="rect">
            <a:avLst/>
          </a:prstGeom>
        </p:spPr>
        <p:txBody>
          <a:bodyPr anchor="ctr" anchorCtr="0">
            <a:normAutofit/>
          </a:bodyPr>
          <a:lstStyle>
            <a:lvl1pPr algn="ctr">
              <a:defRPr sz="3999"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9" name="Picture 8">
            <a:extLst>
              <a:ext uri="{FF2B5EF4-FFF2-40B4-BE49-F238E27FC236}">
                <a16:creationId xmlns:a16="http://schemas.microsoft.com/office/drawing/2014/main" id="{6039EE2D-35D6-4AD9-9E89-4FA0578C443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97205" y="6241056"/>
            <a:ext cx="2255973" cy="262668"/>
          </a:xfrm>
          <a:prstGeom prst="rect">
            <a:avLst/>
          </a:prstGeom>
        </p:spPr>
      </p:pic>
    </p:spTree>
    <p:extLst>
      <p:ext uri="{BB962C8B-B14F-4D97-AF65-F5344CB8AC3E}">
        <p14:creationId xmlns:p14="http://schemas.microsoft.com/office/powerpoint/2010/main" val="1998296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C384B-41E8-4210-824D-00022D6507EA}"/>
              </a:ext>
            </a:extLst>
          </p:cNvPr>
          <p:cNvSpPr>
            <a:spLocks noGrp="1"/>
          </p:cNvSpPr>
          <p:nvPr>
            <p:ph type="title"/>
          </p:nvPr>
        </p:nvSpPr>
        <p:spPr>
          <a:xfrm>
            <a:off x="595842" y="400052"/>
            <a:ext cx="10733240" cy="1225324"/>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05E5CF-AF1D-4FBB-A05C-E35C6C21F9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9666EC-1CEB-4E5D-90CB-4F9A18B66460}"/>
              </a:ext>
            </a:extLst>
          </p:cNvPr>
          <p:cNvSpPr>
            <a:spLocks noGrp="1"/>
          </p:cNvSpPr>
          <p:nvPr>
            <p:ph type="dt" sz="half" idx="10"/>
          </p:nvPr>
        </p:nvSpPr>
        <p:spPr>
          <a:xfrm>
            <a:off x="837982" y="6356351"/>
            <a:ext cx="2742486" cy="365125"/>
          </a:xfrm>
          <a:prstGeom prst="rect">
            <a:avLst/>
          </a:prstGeom>
        </p:spPr>
        <p:txBody>
          <a:bodyPr/>
          <a:lstStyle/>
          <a:p>
            <a:fld id="{616BD2A0-59A1-483D-B885-6CA113F7CD17}" type="datetimeFigureOut">
              <a:rPr lang="en-US" smtClean="0"/>
              <a:t>12/17/2019</a:t>
            </a:fld>
            <a:endParaRPr lang="en-US"/>
          </a:p>
        </p:txBody>
      </p:sp>
      <p:sp>
        <p:nvSpPr>
          <p:cNvPr id="5" name="Footer Placeholder 4">
            <a:extLst>
              <a:ext uri="{FF2B5EF4-FFF2-40B4-BE49-F238E27FC236}">
                <a16:creationId xmlns:a16="http://schemas.microsoft.com/office/drawing/2014/main" id="{073CF53B-384C-4E5E-9B29-E0FB7B6EDAB2}"/>
              </a:ext>
            </a:extLst>
          </p:cNvPr>
          <p:cNvSpPr>
            <a:spLocks noGrp="1"/>
          </p:cNvSpPr>
          <p:nvPr>
            <p:ph type="ftr" sz="quarter" idx="11"/>
          </p:nvPr>
        </p:nvSpPr>
        <p:spPr>
          <a:xfrm>
            <a:off x="4037549" y="6356351"/>
            <a:ext cx="4113728"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8912A803-E929-4791-BE44-FC4B13F08643}"/>
              </a:ext>
            </a:extLst>
          </p:cNvPr>
          <p:cNvSpPr>
            <a:spLocks noGrp="1"/>
          </p:cNvSpPr>
          <p:nvPr>
            <p:ph type="sldNum" sz="quarter" idx="12"/>
          </p:nvPr>
        </p:nvSpPr>
        <p:spPr>
          <a:xfrm>
            <a:off x="8608357" y="6356351"/>
            <a:ext cx="2742486" cy="365125"/>
          </a:xfrm>
          <a:prstGeom prst="rect">
            <a:avLst/>
          </a:prstGeom>
        </p:spPr>
        <p:txBody>
          <a:bodyPr/>
          <a:lstStyle/>
          <a:p>
            <a:fld id="{9BE48788-CF9B-4840-A276-B1CF9D8476E3}" type="slidenum">
              <a:rPr lang="en-US" smtClean="0"/>
              <a:t>‹#›</a:t>
            </a:fld>
            <a:endParaRPr lang="en-US"/>
          </a:p>
        </p:txBody>
      </p:sp>
    </p:spTree>
    <p:extLst>
      <p:ext uri="{BB962C8B-B14F-4D97-AF65-F5344CB8AC3E}">
        <p14:creationId xmlns:p14="http://schemas.microsoft.com/office/powerpoint/2010/main" val="3041228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8C869F-C69A-4D64-B15C-E32B53381BD1}"/>
              </a:ext>
            </a:extLst>
          </p:cNvPr>
          <p:cNvSpPr>
            <a:spLocks noGrp="1"/>
          </p:cNvSpPr>
          <p:nvPr>
            <p:ph type="title" orient="vert"/>
          </p:nvPr>
        </p:nvSpPr>
        <p:spPr>
          <a:xfrm>
            <a:off x="8722628" y="365125"/>
            <a:ext cx="262821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F9205C-6479-4BE0-A131-B9F452138E5A}"/>
              </a:ext>
            </a:extLst>
          </p:cNvPr>
          <p:cNvSpPr>
            <a:spLocks noGrp="1"/>
          </p:cNvSpPr>
          <p:nvPr>
            <p:ph type="body" orient="vert" idx="1"/>
          </p:nvPr>
        </p:nvSpPr>
        <p:spPr>
          <a:xfrm>
            <a:off x="837982" y="365125"/>
            <a:ext cx="7732286"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F5A933-EFA6-47D3-AF77-BD60F053DAF8}"/>
              </a:ext>
            </a:extLst>
          </p:cNvPr>
          <p:cNvSpPr>
            <a:spLocks noGrp="1"/>
          </p:cNvSpPr>
          <p:nvPr>
            <p:ph type="dt" sz="half" idx="10"/>
          </p:nvPr>
        </p:nvSpPr>
        <p:spPr>
          <a:xfrm>
            <a:off x="837982" y="6356351"/>
            <a:ext cx="2742486" cy="365125"/>
          </a:xfrm>
          <a:prstGeom prst="rect">
            <a:avLst/>
          </a:prstGeom>
        </p:spPr>
        <p:txBody>
          <a:bodyPr/>
          <a:lstStyle/>
          <a:p>
            <a:fld id="{616BD2A0-59A1-483D-B885-6CA113F7CD17}" type="datetimeFigureOut">
              <a:rPr lang="en-US" smtClean="0"/>
              <a:t>12/17/2019</a:t>
            </a:fld>
            <a:endParaRPr lang="en-US"/>
          </a:p>
        </p:txBody>
      </p:sp>
      <p:sp>
        <p:nvSpPr>
          <p:cNvPr id="5" name="Footer Placeholder 4">
            <a:extLst>
              <a:ext uri="{FF2B5EF4-FFF2-40B4-BE49-F238E27FC236}">
                <a16:creationId xmlns:a16="http://schemas.microsoft.com/office/drawing/2014/main" id="{1C0B3945-3E47-44E4-B3AB-5E4B72D6A83D}"/>
              </a:ext>
            </a:extLst>
          </p:cNvPr>
          <p:cNvSpPr>
            <a:spLocks noGrp="1"/>
          </p:cNvSpPr>
          <p:nvPr>
            <p:ph type="ftr" sz="quarter" idx="11"/>
          </p:nvPr>
        </p:nvSpPr>
        <p:spPr>
          <a:xfrm>
            <a:off x="4037549" y="6356351"/>
            <a:ext cx="4113728"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C72A5A7-6D10-4F77-AEFC-CD14E776ADA8}"/>
              </a:ext>
            </a:extLst>
          </p:cNvPr>
          <p:cNvSpPr>
            <a:spLocks noGrp="1"/>
          </p:cNvSpPr>
          <p:nvPr>
            <p:ph type="sldNum" sz="quarter" idx="12"/>
          </p:nvPr>
        </p:nvSpPr>
        <p:spPr>
          <a:xfrm>
            <a:off x="8608357" y="6356351"/>
            <a:ext cx="2742486" cy="365125"/>
          </a:xfrm>
          <a:prstGeom prst="rect">
            <a:avLst/>
          </a:prstGeom>
        </p:spPr>
        <p:txBody>
          <a:bodyPr/>
          <a:lstStyle/>
          <a:p>
            <a:fld id="{9BE48788-CF9B-4840-A276-B1CF9D8476E3}" type="slidenum">
              <a:rPr lang="en-US" smtClean="0"/>
              <a:t>‹#›</a:t>
            </a:fld>
            <a:endParaRPr lang="en-US"/>
          </a:p>
        </p:txBody>
      </p:sp>
    </p:spTree>
    <p:extLst>
      <p:ext uri="{BB962C8B-B14F-4D97-AF65-F5344CB8AC3E}">
        <p14:creationId xmlns:p14="http://schemas.microsoft.com/office/powerpoint/2010/main" val="2094824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267641-FB5E-4225-A519-2AD2FAF14E2D}"/>
              </a:ext>
            </a:extLst>
          </p:cNvPr>
          <p:cNvSpPr>
            <a:spLocks noGrp="1"/>
          </p:cNvSpPr>
          <p:nvPr>
            <p:ph idx="1"/>
          </p:nvPr>
        </p:nvSpPr>
        <p:spPr/>
        <p:txBody>
          <a:bodyPr/>
          <a:lstStyle>
            <a:lvl1pPr>
              <a:defRPr sz="1999"/>
            </a:lvl1pPr>
            <a:lvl2pPr>
              <a:defRPr sz="1799"/>
            </a:lvl2pPr>
            <a:lvl3pPr>
              <a:defRPr sz="1600"/>
            </a:lvl3pPr>
            <a:lvl4pPr>
              <a:defRPr sz="1400"/>
            </a:lvl4pPr>
            <a:lvl5pPr>
              <a:defRPr sz="14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1708A6B-73D4-49E6-88E0-89BB33477F6F}"/>
              </a:ext>
            </a:extLst>
          </p:cNvPr>
          <p:cNvSpPr>
            <a:spLocks noGrp="1"/>
          </p:cNvSpPr>
          <p:nvPr>
            <p:ph type="dt" sz="half" idx="10"/>
          </p:nvPr>
        </p:nvSpPr>
        <p:spPr>
          <a:xfrm>
            <a:off x="837982" y="6356351"/>
            <a:ext cx="2742486" cy="365125"/>
          </a:xfrm>
          <a:prstGeom prst="rect">
            <a:avLst/>
          </a:prstGeom>
        </p:spPr>
        <p:txBody>
          <a:bodyPr/>
          <a:lstStyle/>
          <a:p>
            <a:fld id="{616BD2A0-59A1-483D-B885-6CA113F7CD17}" type="datetimeFigureOut">
              <a:rPr lang="en-US" smtClean="0"/>
              <a:t>12/17/2019</a:t>
            </a:fld>
            <a:endParaRPr lang="en-US"/>
          </a:p>
        </p:txBody>
      </p:sp>
      <p:sp>
        <p:nvSpPr>
          <p:cNvPr id="5" name="Footer Placeholder 4">
            <a:extLst>
              <a:ext uri="{FF2B5EF4-FFF2-40B4-BE49-F238E27FC236}">
                <a16:creationId xmlns:a16="http://schemas.microsoft.com/office/drawing/2014/main" id="{5DD62665-0939-4B63-B9C9-F241F33BC531}"/>
              </a:ext>
            </a:extLst>
          </p:cNvPr>
          <p:cNvSpPr>
            <a:spLocks noGrp="1"/>
          </p:cNvSpPr>
          <p:nvPr>
            <p:ph type="ftr" sz="quarter" idx="11"/>
          </p:nvPr>
        </p:nvSpPr>
        <p:spPr>
          <a:xfrm>
            <a:off x="4037549" y="6356351"/>
            <a:ext cx="4113728"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0832226-B428-46F9-A7AD-686078AD76B9}"/>
              </a:ext>
            </a:extLst>
          </p:cNvPr>
          <p:cNvSpPr>
            <a:spLocks noGrp="1"/>
          </p:cNvSpPr>
          <p:nvPr>
            <p:ph type="sldNum" sz="quarter" idx="12"/>
          </p:nvPr>
        </p:nvSpPr>
        <p:spPr>
          <a:xfrm>
            <a:off x="8608357" y="6356351"/>
            <a:ext cx="2742486" cy="365125"/>
          </a:xfrm>
          <a:prstGeom prst="rect">
            <a:avLst/>
          </a:prstGeom>
        </p:spPr>
        <p:txBody>
          <a:bodyPr/>
          <a:lstStyle/>
          <a:p>
            <a:fld id="{9BE48788-CF9B-4840-A276-B1CF9D8476E3}" type="slidenum">
              <a:rPr lang="en-US" smtClean="0"/>
              <a:t>‹#›</a:t>
            </a:fld>
            <a:endParaRPr lang="en-US"/>
          </a:p>
        </p:txBody>
      </p:sp>
      <p:sp>
        <p:nvSpPr>
          <p:cNvPr id="7" name="Title 1">
            <a:extLst>
              <a:ext uri="{FF2B5EF4-FFF2-40B4-BE49-F238E27FC236}">
                <a16:creationId xmlns:a16="http://schemas.microsoft.com/office/drawing/2014/main" id="{EC0EF4AF-42E8-409C-BF2A-CB913332F789}"/>
              </a:ext>
            </a:extLst>
          </p:cNvPr>
          <p:cNvSpPr>
            <a:spLocks noGrp="1"/>
          </p:cNvSpPr>
          <p:nvPr>
            <p:ph type="title"/>
          </p:nvPr>
        </p:nvSpPr>
        <p:spPr>
          <a:xfrm>
            <a:off x="595842" y="400052"/>
            <a:ext cx="10733240" cy="1225324"/>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53127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6ABF698-3DFC-4B65-B002-E85E3D2BC1DA}"/>
              </a:ext>
            </a:extLst>
          </p:cNvPr>
          <p:cNvSpPr>
            <a:spLocks noGrp="1"/>
          </p:cNvSpPr>
          <p:nvPr>
            <p:ph type="body" idx="1"/>
          </p:nvPr>
        </p:nvSpPr>
        <p:spPr>
          <a:xfrm>
            <a:off x="831633" y="4589464"/>
            <a:ext cx="10512862" cy="1500187"/>
          </a:xfrm>
        </p:spPr>
        <p:txBody>
          <a:bodyPr/>
          <a:lstStyle>
            <a:lvl1pPr marL="0" indent="0">
              <a:buNone/>
              <a:defRPr sz="2399">
                <a:solidFill>
                  <a:schemeClr val="tx1">
                    <a:tint val="75000"/>
                  </a:schemeClr>
                </a:solidFill>
              </a:defRPr>
            </a:lvl1pPr>
            <a:lvl2pPr marL="457063" indent="0">
              <a:buNone/>
              <a:defRPr sz="1999">
                <a:solidFill>
                  <a:schemeClr val="tx1">
                    <a:tint val="75000"/>
                  </a:schemeClr>
                </a:solidFill>
              </a:defRPr>
            </a:lvl2pPr>
            <a:lvl3pPr marL="914126" indent="0">
              <a:buNone/>
              <a:defRPr sz="1799">
                <a:solidFill>
                  <a:schemeClr val="tx1">
                    <a:tint val="75000"/>
                  </a:schemeClr>
                </a:solidFill>
              </a:defRPr>
            </a:lvl3pPr>
            <a:lvl4pPr marL="1371189" indent="0">
              <a:buNone/>
              <a:defRPr sz="1600">
                <a:solidFill>
                  <a:schemeClr val="tx1">
                    <a:tint val="75000"/>
                  </a:schemeClr>
                </a:solidFill>
              </a:defRPr>
            </a:lvl4pPr>
            <a:lvl5pPr marL="1828251" indent="0">
              <a:buNone/>
              <a:defRPr sz="1600">
                <a:solidFill>
                  <a:schemeClr val="tx1">
                    <a:tint val="75000"/>
                  </a:schemeClr>
                </a:solidFill>
              </a:defRPr>
            </a:lvl5pPr>
            <a:lvl6pPr marL="2285314" indent="0">
              <a:buNone/>
              <a:defRPr sz="1600">
                <a:solidFill>
                  <a:schemeClr val="tx1">
                    <a:tint val="75000"/>
                  </a:schemeClr>
                </a:solidFill>
              </a:defRPr>
            </a:lvl6pPr>
            <a:lvl7pPr marL="2742377" indent="0">
              <a:buNone/>
              <a:defRPr sz="1600">
                <a:solidFill>
                  <a:schemeClr val="tx1">
                    <a:tint val="75000"/>
                  </a:schemeClr>
                </a:solidFill>
              </a:defRPr>
            </a:lvl7pPr>
            <a:lvl8pPr marL="3199440" indent="0">
              <a:buNone/>
              <a:defRPr sz="1600">
                <a:solidFill>
                  <a:schemeClr val="tx1">
                    <a:tint val="75000"/>
                  </a:schemeClr>
                </a:solidFill>
              </a:defRPr>
            </a:lvl8pPr>
            <a:lvl9pPr marL="3656503" indent="0">
              <a:buNone/>
              <a:defRPr sz="1600">
                <a:solidFill>
                  <a:schemeClr val="tx1">
                    <a:tint val="75000"/>
                  </a:schemeClr>
                </a:solidFill>
              </a:defRPr>
            </a:lvl9pPr>
          </a:lstStyle>
          <a:p>
            <a:pPr lvl="0"/>
            <a:r>
              <a:rPr lang="en-US"/>
              <a:t>Edit Master text styles</a:t>
            </a:r>
          </a:p>
        </p:txBody>
      </p:sp>
      <p:sp>
        <p:nvSpPr>
          <p:cNvPr id="5" name="Footer Placeholder 4">
            <a:extLst>
              <a:ext uri="{FF2B5EF4-FFF2-40B4-BE49-F238E27FC236}">
                <a16:creationId xmlns:a16="http://schemas.microsoft.com/office/drawing/2014/main" id="{93584846-1E83-4E5A-A481-3AB555E43AA3}"/>
              </a:ext>
            </a:extLst>
          </p:cNvPr>
          <p:cNvSpPr>
            <a:spLocks noGrp="1"/>
          </p:cNvSpPr>
          <p:nvPr>
            <p:ph type="ftr" sz="quarter" idx="11"/>
          </p:nvPr>
        </p:nvSpPr>
        <p:spPr>
          <a:xfrm>
            <a:off x="4037549" y="6356351"/>
            <a:ext cx="4113728"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D36BA13C-379B-4809-A623-41375AF109F9}"/>
              </a:ext>
            </a:extLst>
          </p:cNvPr>
          <p:cNvSpPr>
            <a:spLocks noGrp="1"/>
          </p:cNvSpPr>
          <p:nvPr>
            <p:ph type="sldNum" sz="quarter" idx="12"/>
          </p:nvPr>
        </p:nvSpPr>
        <p:spPr>
          <a:xfrm>
            <a:off x="8608357" y="6356351"/>
            <a:ext cx="2742486" cy="365125"/>
          </a:xfrm>
          <a:prstGeom prst="rect">
            <a:avLst/>
          </a:prstGeom>
        </p:spPr>
        <p:txBody>
          <a:bodyPr/>
          <a:lstStyle/>
          <a:p>
            <a:fld id="{9BE48788-CF9B-4840-A276-B1CF9D8476E3}" type="slidenum">
              <a:rPr lang="en-US" smtClean="0"/>
              <a:t>‹#›</a:t>
            </a:fld>
            <a:endParaRPr lang="en-US"/>
          </a:p>
        </p:txBody>
      </p:sp>
    </p:spTree>
    <p:extLst>
      <p:ext uri="{BB962C8B-B14F-4D97-AF65-F5344CB8AC3E}">
        <p14:creationId xmlns:p14="http://schemas.microsoft.com/office/powerpoint/2010/main" val="393012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42CE3-AFE0-4B32-8109-42A45B7A11A9}"/>
              </a:ext>
            </a:extLst>
          </p:cNvPr>
          <p:cNvSpPr>
            <a:spLocks noGrp="1"/>
          </p:cNvSpPr>
          <p:nvPr>
            <p:ph type="title"/>
          </p:nvPr>
        </p:nvSpPr>
        <p:spPr>
          <a:xfrm>
            <a:off x="595842" y="400052"/>
            <a:ext cx="10733240" cy="1225324"/>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4A26D25-45FE-4E65-93BC-59DFDC56CE53}"/>
              </a:ext>
            </a:extLst>
          </p:cNvPr>
          <p:cNvSpPr>
            <a:spLocks noGrp="1"/>
          </p:cNvSpPr>
          <p:nvPr>
            <p:ph sz="half" idx="1"/>
          </p:nvPr>
        </p:nvSpPr>
        <p:spPr>
          <a:xfrm>
            <a:off x="837982" y="1825625"/>
            <a:ext cx="518025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9F3B1B-15FF-4B6B-957F-E21D61A20783}"/>
              </a:ext>
            </a:extLst>
          </p:cNvPr>
          <p:cNvSpPr>
            <a:spLocks noGrp="1"/>
          </p:cNvSpPr>
          <p:nvPr>
            <p:ph sz="half" idx="2"/>
          </p:nvPr>
        </p:nvSpPr>
        <p:spPr>
          <a:xfrm>
            <a:off x="6170592" y="1825625"/>
            <a:ext cx="5180251"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B13AB0-7824-4C39-9674-3484AD771527}"/>
              </a:ext>
            </a:extLst>
          </p:cNvPr>
          <p:cNvSpPr>
            <a:spLocks noGrp="1"/>
          </p:cNvSpPr>
          <p:nvPr>
            <p:ph type="dt" sz="half" idx="10"/>
          </p:nvPr>
        </p:nvSpPr>
        <p:spPr>
          <a:xfrm>
            <a:off x="837982" y="6356351"/>
            <a:ext cx="2742486" cy="365125"/>
          </a:xfrm>
          <a:prstGeom prst="rect">
            <a:avLst/>
          </a:prstGeom>
        </p:spPr>
        <p:txBody>
          <a:bodyPr/>
          <a:lstStyle/>
          <a:p>
            <a:fld id="{616BD2A0-59A1-483D-B885-6CA113F7CD17}" type="datetimeFigureOut">
              <a:rPr lang="en-US" smtClean="0"/>
              <a:t>12/17/2019</a:t>
            </a:fld>
            <a:endParaRPr lang="en-US"/>
          </a:p>
        </p:txBody>
      </p:sp>
      <p:sp>
        <p:nvSpPr>
          <p:cNvPr id="6" name="Footer Placeholder 5">
            <a:extLst>
              <a:ext uri="{FF2B5EF4-FFF2-40B4-BE49-F238E27FC236}">
                <a16:creationId xmlns:a16="http://schemas.microsoft.com/office/drawing/2014/main" id="{36B4FA49-336F-4104-BF54-055556E25AC4}"/>
              </a:ext>
            </a:extLst>
          </p:cNvPr>
          <p:cNvSpPr>
            <a:spLocks noGrp="1"/>
          </p:cNvSpPr>
          <p:nvPr>
            <p:ph type="ftr" sz="quarter" idx="11"/>
          </p:nvPr>
        </p:nvSpPr>
        <p:spPr>
          <a:xfrm>
            <a:off x="4037549" y="6356351"/>
            <a:ext cx="4113728"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DC73FF24-C974-464D-980A-91402D3247BD}"/>
              </a:ext>
            </a:extLst>
          </p:cNvPr>
          <p:cNvSpPr>
            <a:spLocks noGrp="1"/>
          </p:cNvSpPr>
          <p:nvPr>
            <p:ph type="sldNum" sz="quarter" idx="12"/>
          </p:nvPr>
        </p:nvSpPr>
        <p:spPr>
          <a:xfrm>
            <a:off x="8608357" y="6356351"/>
            <a:ext cx="2742486" cy="365125"/>
          </a:xfrm>
          <a:prstGeom prst="rect">
            <a:avLst/>
          </a:prstGeom>
        </p:spPr>
        <p:txBody>
          <a:bodyPr/>
          <a:lstStyle/>
          <a:p>
            <a:fld id="{9BE48788-CF9B-4840-A276-B1CF9D8476E3}" type="slidenum">
              <a:rPr lang="en-US" smtClean="0"/>
              <a:t>‹#›</a:t>
            </a:fld>
            <a:endParaRPr lang="en-US"/>
          </a:p>
        </p:txBody>
      </p:sp>
    </p:spTree>
    <p:extLst>
      <p:ext uri="{BB962C8B-B14F-4D97-AF65-F5344CB8AC3E}">
        <p14:creationId xmlns:p14="http://schemas.microsoft.com/office/powerpoint/2010/main" val="2080381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44A35-1B7F-4C3B-BBE0-0BC7C26480A4}"/>
              </a:ext>
            </a:extLst>
          </p:cNvPr>
          <p:cNvSpPr>
            <a:spLocks noGrp="1"/>
          </p:cNvSpPr>
          <p:nvPr>
            <p:ph type="title"/>
          </p:nvPr>
        </p:nvSpPr>
        <p:spPr>
          <a:xfrm>
            <a:off x="839569" y="365126"/>
            <a:ext cx="10512862"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870567A-7810-421E-8FF6-840FDD8BA4AB}"/>
              </a:ext>
            </a:extLst>
          </p:cNvPr>
          <p:cNvSpPr>
            <a:spLocks noGrp="1"/>
          </p:cNvSpPr>
          <p:nvPr>
            <p:ph type="body" idx="1"/>
          </p:nvPr>
        </p:nvSpPr>
        <p:spPr>
          <a:xfrm>
            <a:off x="839570" y="1681163"/>
            <a:ext cx="5156444"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F17F843-5DDE-483A-8FB8-6D01B4F8D1DC}"/>
              </a:ext>
            </a:extLst>
          </p:cNvPr>
          <p:cNvSpPr>
            <a:spLocks noGrp="1"/>
          </p:cNvSpPr>
          <p:nvPr>
            <p:ph sz="half" idx="2"/>
          </p:nvPr>
        </p:nvSpPr>
        <p:spPr>
          <a:xfrm>
            <a:off x="839570" y="2505075"/>
            <a:ext cx="5156444"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C23F3A-87BB-4ADD-93E1-0E6B51DC3B19}"/>
              </a:ext>
            </a:extLst>
          </p:cNvPr>
          <p:cNvSpPr>
            <a:spLocks noGrp="1"/>
          </p:cNvSpPr>
          <p:nvPr>
            <p:ph type="body" sz="quarter" idx="3"/>
          </p:nvPr>
        </p:nvSpPr>
        <p:spPr>
          <a:xfrm>
            <a:off x="6170593" y="1681163"/>
            <a:ext cx="5181838" cy="823912"/>
          </a:xfrm>
        </p:spPr>
        <p:txBody>
          <a:bodyPr anchor="b"/>
          <a:lstStyle>
            <a:lvl1pPr marL="0" indent="0">
              <a:buNone/>
              <a:defRPr sz="2399" b="1"/>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FB30828-03C7-4E34-A5AC-1618310A03AF}"/>
              </a:ext>
            </a:extLst>
          </p:cNvPr>
          <p:cNvSpPr>
            <a:spLocks noGrp="1"/>
          </p:cNvSpPr>
          <p:nvPr>
            <p:ph sz="quarter" idx="4"/>
          </p:nvPr>
        </p:nvSpPr>
        <p:spPr>
          <a:xfrm>
            <a:off x="6170593" y="2505075"/>
            <a:ext cx="518183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7B9152-C8A8-46F5-AB64-8A594F1A8C44}"/>
              </a:ext>
            </a:extLst>
          </p:cNvPr>
          <p:cNvSpPr>
            <a:spLocks noGrp="1"/>
          </p:cNvSpPr>
          <p:nvPr>
            <p:ph type="dt" sz="half" idx="10"/>
          </p:nvPr>
        </p:nvSpPr>
        <p:spPr>
          <a:xfrm>
            <a:off x="837982" y="6356351"/>
            <a:ext cx="2742486" cy="365125"/>
          </a:xfrm>
          <a:prstGeom prst="rect">
            <a:avLst/>
          </a:prstGeom>
        </p:spPr>
        <p:txBody>
          <a:bodyPr/>
          <a:lstStyle/>
          <a:p>
            <a:fld id="{616BD2A0-59A1-483D-B885-6CA113F7CD17}" type="datetimeFigureOut">
              <a:rPr lang="en-US" smtClean="0"/>
              <a:t>12/17/2019</a:t>
            </a:fld>
            <a:endParaRPr lang="en-US"/>
          </a:p>
        </p:txBody>
      </p:sp>
      <p:sp>
        <p:nvSpPr>
          <p:cNvPr id="8" name="Footer Placeholder 7">
            <a:extLst>
              <a:ext uri="{FF2B5EF4-FFF2-40B4-BE49-F238E27FC236}">
                <a16:creationId xmlns:a16="http://schemas.microsoft.com/office/drawing/2014/main" id="{3FDAAB2E-EE72-48BF-A13F-AE8B914DB6FC}"/>
              </a:ext>
            </a:extLst>
          </p:cNvPr>
          <p:cNvSpPr>
            <a:spLocks noGrp="1"/>
          </p:cNvSpPr>
          <p:nvPr>
            <p:ph type="ftr" sz="quarter" idx="11"/>
          </p:nvPr>
        </p:nvSpPr>
        <p:spPr>
          <a:xfrm>
            <a:off x="4037549" y="6356351"/>
            <a:ext cx="4113728"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1672D341-AE1F-4F21-8398-C20DB659C963}"/>
              </a:ext>
            </a:extLst>
          </p:cNvPr>
          <p:cNvSpPr>
            <a:spLocks noGrp="1"/>
          </p:cNvSpPr>
          <p:nvPr>
            <p:ph type="sldNum" sz="quarter" idx="12"/>
          </p:nvPr>
        </p:nvSpPr>
        <p:spPr>
          <a:xfrm>
            <a:off x="8608357" y="6356351"/>
            <a:ext cx="2742486" cy="365125"/>
          </a:xfrm>
          <a:prstGeom prst="rect">
            <a:avLst/>
          </a:prstGeom>
        </p:spPr>
        <p:txBody>
          <a:bodyPr/>
          <a:lstStyle/>
          <a:p>
            <a:fld id="{9BE48788-CF9B-4840-A276-B1CF9D8476E3}" type="slidenum">
              <a:rPr lang="en-US" smtClean="0"/>
              <a:t>‹#›</a:t>
            </a:fld>
            <a:endParaRPr lang="en-US"/>
          </a:p>
        </p:txBody>
      </p:sp>
    </p:spTree>
    <p:extLst>
      <p:ext uri="{BB962C8B-B14F-4D97-AF65-F5344CB8AC3E}">
        <p14:creationId xmlns:p14="http://schemas.microsoft.com/office/powerpoint/2010/main" val="382378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31B62-8B73-4FBE-B429-649940D9A4EF}"/>
              </a:ext>
            </a:extLst>
          </p:cNvPr>
          <p:cNvSpPr>
            <a:spLocks noGrp="1"/>
          </p:cNvSpPr>
          <p:nvPr>
            <p:ph type="title"/>
          </p:nvPr>
        </p:nvSpPr>
        <p:spPr>
          <a:xfrm>
            <a:off x="595842" y="400052"/>
            <a:ext cx="10733240" cy="1225324"/>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6138CB08-7151-4642-894C-548625306590}"/>
              </a:ext>
            </a:extLst>
          </p:cNvPr>
          <p:cNvSpPr>
            <a:spLocks noGrp="1"/>
          </p:cNvSpPr>
          <p:nvPr>
            <p:ph type="dt" sz="half" idx="10"/>
          </p:nvPr>
        </p:nvSpPr>
        <p:spPr>
          <a:xfrm>
            <a:off x="837982" y="6356351"/>
            <a:ext cx="2742486" cy="365125"/>
          </a:xfrm>
          <a:prstGeom prst="rect">
            <a:avLst/>
          </a:prstGeom>
        </p:spPr>
        <p:txBody>
          <a:bodyPr/>
          <a:lstStyle/>
          <a:p>
            <a:fld id="{616BD2A0-59A1-483D-B885-6CA113F7CD17}" type="datetimeFigureOut">
              <a:rPr lang="en-US" smtClean="0"/>
              <a:t>12/17/2019</a:t>
            </a:fld>
            <a:endParaRPr lang="en-US"/>
          </a:p>
        </p:txBody>
      </p:sp>
      <p:sp>
        <p:nvSpPr>
          <p:cNvPr id="4" name="Footer Placeholder 3">
            <a:extLst>
              <a:ext uri="{FF2B5EF4-FFF2-40B4-BE49-F238E27FC236}">
                <a16:creationId xmlns:a16="http://schemas.microsoft.com/office/drawing/2014/main" id="{C207D02B-9EB9-4822-B590-F0A3A14705CF}"/>
              </a:ext>
            </a:extLst>
          </p:cNvPr>
          <p:cNvSpPr>
            <a:spLocks noGrp="1"/>
          </p:cNvSpPr>
          <p:nvPr>
            <p:ph type="ftr" sz="quarter" idx="11"/>
          </p:nvPr>
        </p:nvSpPr>
        <p:spPr>
          <a:xfrm>
            <a:off x="4037549" y="6356351"/>
            <a:ext cx="4113728"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D868A308-45AA-42A3-8941-0D4D4472C893}"/>
              </a:ext>
            </a:extLst>
          </p:cNvPr>
          <p:cNvSpPr>
            <a:spLocks noGrp="1"/>
          </p:cNvSpPr>
          <p:nvPr>
            <p:ph type="sldNum" sz="quarter" idx="12"/>
          </p:nvPr>
        </p:nvSpPr>
        <p:spPr>
          <a:xfrm>
            <a:off x="8608357" y="6356351"/>
            <a:ext cx="2742486" cy="365125"/>
          </a:xfrm>
          <a:prstGeom prst="rect">
            <a:avLst/>
          </a:prstGeom>
        </p:spPr>
        <p:txBody>
          <a:bodyPr/>
          <a:lstStyle/>
          <a:p>
            <a:fld id="{9BE48788-CF9B-4840-A276-B1CF9D8476E3}" type="slidenum">
              <a:rPr lang="en-US" smtClean="0"/>
              <a:t>‹#›</a:t>
            </a:fld>
            <a:endParaRPr lang="en-US"/>
          </a:p>
        </p:txBody>
      </p:sp>
    </p:spTree>
    <p:extLst>
      <p:ext uri="{BB962C8B-B14F-4D97-AF65-F5344CB8AC3E}">
        <p14:creationId xmlns:p14="http://schemas.microsoft.com/office/powerpoint/2010/main" val="207214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18AC09-5914-4F4E-BFD7-B5C463EBCEF8}"/>
              </a:ext>
            </a:extLst>
          </p:cNvPr>
          <p:cNvSpPr>
            <a:spLocks noGrp="1"/>
          </p:cNvSpPr>
          <p:nvPr>
            <p:ph type="dt" sz="half" idx="10"/>
          </p:nvPr>
        </p:nvSpPr>
        <p:spPr>
          <a:xfrm>
            <a:off x="837982" y="6356351"/>
            <a:ext cx="2742486" cy="365125"/>
          </a:xfrm>
          <a:prstGeom prst="rect">
            <a:avLst/>
          </a:prstGeom>
        </p:spPr>
        <p:txBody>
          <a:bodyPr/>
          <a:lstStyle/>
          <a:p>
            <a:fld id="{616BD2A0-59A1-483D-B885-6CA113F7CD17}" type="datetimeFigureOut">
              <a:rPr lang="en-US" smtClean="0"/>
              <a:t>12/17/2019</a:t>
            </a:fld>
            <a:endParaRPr lang="en-US"/>
          </a:p>
        </p:txBody>
      </p:sp>
      <p:sp>
        <p:nvSpPr>
          <p:cNvPr id="3" name="Footer Placeholder 2">
            <a:extLst>
              <a:ext uri="{FF2B5EF4-FFF2-40B4-BE49-F238E27FC236}">
                <a16:creationId xmlns:a16="http://schemas.microsoft.com/office/drawing/2014/main" id="{6627CE83-AC2F-4CF1-AD6B-4DBE4C5F3AB6}"/>
              </a:ext>
            </a:extLst>
          </p:cNvPr>
          <p:cNvSpPr>
            <a:spLocks noGrp="1"/>
          </p:cNvSpPr>
          <p:nvPr>
            <p:ph type="ftr" sz="quarter" idx="11"/>
          </p:nvPr>
        </p:nvSpPr>
        <p:spPr>
          <a:xfrm>
            <a:off x="4037549" y="6356351"/>
            <a:ext cx="4113728"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8AC57459-FFE6-4E67-A745-C81FA21D4D55}"/>
              </a:ext>
            </a:extLst>
          </p:cNvPr>
          <p:cNvSpPr>
            <a:spLocks noGrp="1"/>
          </p:cNvSpPr>
          <p:nvPr>
            <p:ph type="sldNum" sz="quarter" idx="12"/>
          </p:nvPr>
        </p:nvSpPr>
        <p:spPr>
          <a:xfrm>
            <a:off x="8608357" y="6356351"/>
            <a:ext cx="2742486" cy="365125"/>
          </a:xfrm>
          <a:prstGeom prst="rect">
            <a:avLst/>
          </a:prstGeom>
        </p:spPr>
        <p:txBody>
          <a:bodyPr/>
          <a:lstStyle/>
          <a:p>
            <a:fld id="{9BE48788-CF9B-4840-A276-B1CF9D8476E3}" type="slidenum">
              <a:rPr lang="en-US" smtClean="0"/>
              <a:t>‹#›</a:t>
            </a:fld>
            <a:endParaRPr lang="en-US"/>
          </a:p>
        </p:txBody>
      </p:sp>
    </p:spTree>
    <p:extLst>
      <p:ext uri="{BB962C8B-B14F-4D97-AF65-F5344CB8AC3E}">
        <p14:creationId xmlns:p14="http://schemas.microsoft.com/office/powerpoint/2010/main" val="3466398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F0E6B8-9FE8-4232-9562-22210E0A1B0E}"/>
              </a:ext>
            </a:extLst>
          </p:cNvPr>
          <p:cNvSpPr>
            <a:spLocks noGrp="1"/>
          </p:cNvSpPr>
          <p:nvPr>
            <p:ph type="title"/>
          </p:nvPr>
        </p:nvSpPr>
        <p:spPr>
          <a:xfrm>
            <a:off x="839570" y="457200"/>
            <a:ext cx="3931213" cy="1600200"/>
          </a:xfrm>
          <a:prstGeom prst="rect">
            <a:avLst/>
          </a:prstGeom>
        </p:spPr>
        <p:txBody>
          <a:bodyPr anchor="b"/>
          <a:lstStyle>
            <a:lvl1pPr>
              <a:defRPr sz="3199"/>
            </a:lvl1pPr>
          </a:lstStyle>
          <a:p>
            <a:r>
              <a:rPr lang="en-US"/>
              <a:t>Click to edit Master title style</a:t>
            </a:r>
          </a:p>
        </p:txBody>
      </p:sp>
      <p:sp>
        <p:nvSpPr>
          <p:cNvPr id="3" name="Content Placeholder 2">
            <a:extLst>
              <a:ext uri="{FF2B5EF4-FFF2-40B4-BE49-F238E27FC236}">
                <a16:creationId xmlns:a16="http://schemas.microsoft.com/office/drawing/2014/main" id="{F8795EB9-8A2D-4F39-A38D-AD1529E623A8}"/>
              </a:ext>
            </a:extLst>
          </p:cNvPr>
          <p:cNvSpPr>
            <a:spLocks noGrp="1"/>
          </p:cNvSpPr>
          <p:nvPr>
            <p:ph idx="1"/>
          </p:nvPr>
        </p:nvSpPr>
        <p:spPr>
          <a:xfrm>
            <a:off x="5181838" y="987426"/>
            <a:ext cx="6170593" cy="4873625"/>
          </a:xfrm>
        </p:spPr>
        <p:txBody>
          <a:bodyPr/>
          <a:lstStyle>
            <a:lvl1pPr>
              <a:defRPr sz="3199"/>
            </a:lvl1pPr>
            <a:lvl2pPr>
              <a:defRPr sz="2799"/>
            </a:lvl2pPr>
            <a:lvl3pPr>
              <a:defRPr sz="2399"/>
            </a:lvl3pPr>
            <a:lvl4pPr>
              <a:defRPr sz="1999"/>
            </a:lvl4pPr>
            <a:lvl5pPr>
              <a:defRPr sz="1999"/>
            </a:lvl5pPr>
            <a:lvl6pPr>
              <a:defRPr sz="1999"/>
            </a:lvl6pPr>
            <a:lvl7pPr>
              <a:defRPr sz="1999"/>
            </a:lvl7pPr>
            <a:lvl8pPr>
              <a:defRPr sz="1999"/>
            </a:lvl8pPr>
            <a:lvl9pPr>
              <a:defRPr sz="199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B33613B-892B-491A-8143-E01532C7E615}"/>
              </a:ext>
            </a:extLst>
          </p:cNvPr>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FB3E5FD-463E-480E-8487-E77801BBDCDC}"/>
              </a:ext>
            </a:extLst>
          </p:cNvPr>
          <p:cNvSpPr>
            <a:spLocks noGrp="1"/>
          </p:cNvSpPr>
          <p:nvPr>
            <p:ph type="dt" sz="half" idx="10"/>
          </p:nvPr>
        </p:nvSpPr>
        <p:spPr>
          <a:xfrm>
            <a:off x="837982" y="6356351"/>
            <a:ext cx="2742486" cy="365125"/>
          </a:xfrm>
          <a:prstGeom prst="rect">
            <a:avLst/>
          </a:prstGeom>
        </p:spPr>
        <p:txBody>
          <a:bodyPr/>
          <a:lstStyle/>
          <a:p>
            <a:fld id="{616BD2A0-59A1-483D-B885-6CA113F7CD17}" type="datetimeFigureOut">
              <a:rPr lang="en-US" smtClean="0"/>
              <a:t>12/17/2019</a:t>
            </a:fld>
            <a:endParaRPr lang="en-US"/>
          </a:p>
        </p:txBody>
      </p:sp>
      <p:sp>
        <p:nvSpPr>
          <p:cNvPr id="6" name="Footer Placeholder 5">
            <a:extLst>
              <a:ext uri="{FF2B5EF4-FFF2-40B4-BE49-F238E27FC236}">
                <a16:creationId xmlns:a16="http://schemas.microsoft.com/office/drawing/2014/main" id="{453703FC-76CE-409E-9B7A-5C61B92A1CB1}"/>
              </a:ext>
            </a:extLst>
          </p:cNvPr>
          <p:cNvSpPr>
            <a:spLocks noGrp="1"/>
          </p:cNvSpPr>
          <p:nvPr>
            <p:ph type="ftr" sz="quarter" idx="11"/>
          </p:nvPr>
        </p:nvSpPr>
        <p:spPr>
          <a:xfrm>
            <a:off x="4037549" y="6356351"/>
            <a:ext cx="4113728"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A269141-B0AE-4F7C-A435-BA16154BC984}"/>
              </a:ext>
            </a:extLst>
          </p:cNvPr>
          <p:cNvSpPr>
            <a:spLocks noGrp="1"/>
          </p:cNvSpPr>
          <p:nvPr>
            <p:ph type="sldNum" sz="quarter" idx="12"/>
          </p:nvPr>
        </p:nvSpPr>
        <p:spPr>
          <a:xfrm>
            <a:off x="8608357" y="6356351"/>
            <a:ext cx="2742486" cy="365125"/>
          </a:xfrm>
          <a:prstGeom prst="rect">
            <a:avLst/>
          </a:prstGeom>
        </p:spPr>
        <p:txBody>
          <a:bodyPr/>
          <a:lstStyle/>
          <a:p>
            <a:fld id="{9BE48788-CF9B-4840-A276-B1CF9D8476E3}" type="slidenum">
              <a:rPr lang="en-US" smtClean="0"/>
              <a:t>‹#›</a:t>
            </a:fld>
            <a:endParaRPr lang="en-US"/>
          </a:p>
        </p:txBody>
      </p:sp>
    </p:spTree>
    <p:extLst>
      <p:ext uri="{BB962C8B-B14F-4D97-AF65-F5344CB8AC3E}">
        <p14:creationId xmlns:p14="http://schemas.microsoft.com/office/powerpoint/2010/main" val="4134607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34212-0468-46C3-8BA4-079D721EE7FF}"/>
              </a:ext>
            </a:extLst>
          </p:cNvPr>
          <p:cNvSpPr>
            <a:spLocks noGrp="1"/>
          </p:cNvSpPr>
          <p:nvPr>
            <p:ph type="title"/>
          </p:nvPr>
        </p:nvSpPr>
        <p:spPr>
          <a:xfrm>
            <a:off x="839570" y="457200"/>
            <a:ext cx="3931213" cy="1600200"/>
          </a:xfrm>
          <a:prstGeom prst="rect">
            <a:avLst/>
          </a:prstGeom>
        </p:spPr>
        <p:txBody>
          <a:bodyPr anchor="b"/>
          <a:lstStyle>
            <a:lvl1pPr>
              <a:defRPr sz="3199"/>
            </a:lvl1pPr>
          </a:lstStyle>
          <a:p>
            <a:r>
              <a:rPr lang="en-US"/>
              <a:t>Click to edit Master title style</a:t>
            </a:r>
          </a:p>
        </p:txBody>
      </p:sp>
      <p:sp>
        <p:nvSpPr>
          <p:cNvPr id="3" name="Picture Placeholder 2">
            <a:extLst>
              <a:ext uri="{FF2B5EF4-FFF2-40B4-BE49-F238E27FC236}">
                <a16:creationId xmlns:a16="http://schemas.microsoft.com/office/drawing/2014/main" id="{0A2CF8D2-A141-4A52-A2E6-7CEBBDB03863}"/>
              </a:ext>
            </a:extLst>
          </p:cNvPr>
          <p:cNvSpPr>
            <a:spLocks noGrp="1"/>
          </p:cNvSpPr>
          <p:nvPr>
            <p:ph type="pic" idx="1"/>
          </p:nvPr>
        </p:nvSpPr>
        <p:spPr>
          <a:xfrm>
            <a:off x="5181838" y="987426"/>
            <a:ext cx="6170593" cy="4873625"/>
          </a:xfrm>
        </p:spPr>
        <p:txBody>
          <a:bodyPr/>
          <a:lstStyle>
            <a:lvl1pPr marL="0" indent="0">
              <a:buNone/>
              <a:defRPr sz="3199"/>
            </a:lvl1pPr>
            <a:lvl2pPr marL="457063" indent="0">
              <a:buNone/>
              <a:defRPr sz="2799"/>
            </a:lvl2pPr>
            <a:lvl3pPr marL="914126" indent="0">
              <a:buNone/>
              <a:defRPr sz="2399"/>
            </a:lvl3pPr>
            <a:lvl4pPr marL="1371189" indent="0">
              <a:buNone/>
              <a:defRPr sz="1999"/>
            </a:lvl4pPr>
            <a:lvl5pPr marL="1828251" indent="0">
              <a:buNone/>
              <a:defRPr sz="1999"/>
            </a:lvl5pPr>
            <a:lvl6pPr marL="2285314" indent="0">
              <a:buNone/>
              <a:defRPr sz="1999"/>
            </a:lvl6pPr>
            <a:lvl7pPr marL="2742377" indent="0">
              <a:buNone/>
              <a:defRPr sz="1999"/>
            </a:lvl7pPr>
            <a:lvl8pPr marL="3199440" indent="0">
              <a:buNone/>
              <a:defRPr sz="1999"/>
            </a:lvl8pPr>
            <a:lvl9pPr marL="3656503" indent="0">
              <a:buNone/>
              <a:defRPr sz="1999"/>
            </a:lvl9pPr>
          </a:lstStyle>
          <a:p>
            <a:endParaRPr lang="en-US"/>
          </a:p>
        </p:txBody>
      </p:sp>
      <p:sp>
        <p:nvSpPr>
          <p:cNvPr id="4" name="Text Placeholder 3">
            <a:extLst>
              <a:ext uri="{FF2B5EF4-FFF2-40B4-BE49-F238E27FC236}">
                <a16:creationId xmlns:a16="http://schemas.microsoft.com/office/drawing/2014/main" id="{9B9D3B5E-261A-4CF9-8AA4-5EC534D12866}"/>
              </a:ext>
            </a:extLst>
          </p:cNvPr>
          <p:cNvSpPr>
            <a:spLocks noGrp="1"/>
          </p:cNvSpPr>
          <p:nvPr>
            <p:ph type="body" sz="half" idx="2"/>
          </p:nvPr>
        </p:nvSpPr>
        <p:spPr>
          <a:xfrm>
            <a:off x="839570" y="2057400"/>
            <a:ext cx="3931213" cy="3811588"/>
          </a:xfrm>
        </p:spPr>
        <p:txBody>
          <a:bodyPr/>
          <a:lstStyle>
            <a:lvl1pPr marL="0" indent="0">
              <a:buNone/>
              <a:defRPr sz="16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7C3A28A-B08A-447D-91EF-E28545F4F656}"/>
              </a:ext>
            </a:extLst>
          </p:cNvPr>
          <p:cNvSpPr>
            <a:spLocks noGrp="1"/>
          </p:cNvSpPr>
          <p:nvPr>
            <p:ph type="dt" sz="half" idx="10"/>
          </p:nvPr>
        </p:nvSpPr>
        <p:spPr>
          <a:xfrm>
            <a:off x="837982" y="6356351"/>
            <a:ext cx="2742486" cy="365125"/>
          </a:xfrm>
          <a:prstGeom prst="rect">
            <a:avLst/>
          </a:prstGeom>
        </p:spPr>
        <p:txBody>
          <a:bodyPr/>
          <a:lstStyle/>
          <a:p>
            <a:fld id="{616BD2A0-59A1-483D-B885-6CA113F7CD17}" type="datetimeFigureOut">
              <a:rPr lang="en-US" smtClean="0"/>
              <a:t>12/17/2019</a:t>
            </a:fld>
            <a:endParaRPr lang="en-US"/>
          </a:p>
        </p:txBody>
      </p:sp>
      <p:sp>
        <p:nvSpPr>
          <p:cNvPr id="6" name="Footer Placeholder 5">
            <a:extLst>
              <a:ext uri="{FF2B5EF4-FFF2-40B4-BE49-F238E27FC236}">
                <a16:creationId xmlns:a16="http://schemas.microsoft.com/office/drawing/2014/main" id="{218D72BD-BDE7-4379-950B-F87E3B7F1C4F}"/>
              </a:ext>
            </a:extLst>
          </p:cNvPr>
          <p:cNvSpPr>
            <a:spLocks noGrp="1"/>
          </p:cNvSpPr>
          <p:nvPr>
            <p:ph type="ftr" sz="quarter" idx="11"/>
          </p:nvPr>
        </p:nvSpPr>
        <p:spPr>
          <a:xfrm>
            <a:off x="4037549" y="6356351"/>
            <a:ext cx="4113728"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EEF2CEEA-32C1-438F-BFFE-B6E4E5E295F9}"/>
              </a:ext>
            </a:extLst>
          </p:cNvPr>
          <p:cNvSpPr>
            <a:spLocks noGrp="1"/>
          </p:cNvSpPr>
          <p:nvPr>
            <p:ph type="sldNum" sz="quarter" idx="12"/>
          </p:nvPr>
        </p:nvSpPr>
        <p:spPr>
          <a:xfrm>
            <a:off x="8608357" y="6356351"/>
            <a:ext cx="2742486" cy="365125"/>
          </a:xfrm>
          <a:prstGeom prst="rect">
            <a:avLst/>
          </a:prstGeom>
        </p:spPr>
        <p:txBody>
          <a:bodyPr/>
          <a:lstStyle/>
          <a:p>
            <a:fld id="{9BE48788-CF9B-4840-A276-B1CF9D8476E3}" type="slidenum">
              <a:rPr lang="en-US" smtClean="0"/>
              <a:t>‹#›</a:t>
            </a:fld>
            <a:endParaRPr lang="en-US"/>
          </a:p>
        </p:txBody>
      </p:sp>
    </p:spTree>
    <p:extLst>
      <p:ext uri="{BB962C8B-B14F-4D97-AF65-F5344CB8AC3E}">
        <p14:creationId xmlns:p14="http://schemas.microsoft.com/office/powerpoint/2010/main" val="119050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AAD49F3-7B92-4429-BEC3-7ED5F7A2FE77}"/>
              </a:ext>
            </a:extLst>
          </p:cNvPr>
          <p:cNvSpPr>
            <a:spLocks noGrp="1"/>
          </p:cNvSpPr>
          <p:nvPr>
            <p:ph type="body" idx="1"/>
          </p:nvPr>
        </p:nvSpPr>
        <p:spPr>
          <a:xfrm>
            <a:off x="587674" y="1790700"/>
            <a:ext cx="10733240" cy="40052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0688303D-60DE-4D48-97A5-9D9752F9CB49}"/>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97205" y="6241056"/>
            <a:ext cx="2255973" cy="262668"/>
          </a:xfrm>
          <a:prstGeom prst="rect">
            <a:avLst/>
          </a:prstGeom>
        </p:spPr>
      </p:pic>
      <p:sp>
        <p:nvSpPr>
          <p:cNvPr id="8" name="Rectangle">
            <a:extLst>
              <a:ext uri="{FF2B5EF4-FFF2-40B4-BE49-F238E27FC236}">
                <a16:creationId xmlns:a16="http://schemas.microsoft.com/office/drawing/2014/main" id="{797E65A7-AD91-4587-8B4F-020C1B9F12DF}"/>
              </a:ext>
            </a:extLst>
          </p:cNvPr>
          <p:cNvSpPr/>
          <p:nvPr userDrawn="1"/>
        </p:nvSpPr>
        <p:spPr>
          <a:xfrm>
            <a:off x="668637" y="1432819"/>
            <a:ext cx="1268764" cy="86236"/>
          </a:xfrm>
          <a:prstGeom prst="rect">
            <a:avLst/>
          </a:prstGeom>
          <a:gradFill>
            <a:gsLst>
              <a:gs pos="42382">
                <a:srgbClr val="235592"/>
              </a:gs>
              <a:gs pos="100000">
                <a:srgbClr val="06104D"/>
              </a:gs>
            </a:gsLst>
          </a:gradFill>
          <a:ln w="12700">
            <a:miter lim="400000"/>
          </a:ln>
        </p:spPr>
        <p:txBody>
          <a:bodyPr lIns="91414" tIns="91414" rIns="91414" bIns="91414" anchor="ctr"/>
          <a:lstStyle/>
          <a:p>
            <a:pPr>
              <a:defRPr>
                <a:solidFill>
                  <a:srgbClr val="888888"/>
                </a:solidFill>
              </a:defRPr>
            </a:pPr>
            <a:endParaRPr sz="1799"/>
          </a:p>
        </p:txBody>
      </p:sp>
      <p:sp>
        <p:nvSpPr>
          <p:cNvPr id="14" name="Title Placeholder 13">
            <a:extLst>
              <a:ext uri="{FF2B5EF4-FFF2-40B4-BE49-F238E27FC236}">
                <a16:creationId xmlns:a16="http://schemas.microsoft.com/office/drawing/2014/main" id="{CCAB6AD4-01EA-4C45-B64F-C322E6130D83}"/>
              </a:ext>
            </a:extLst>
          </p:cNvPr>
          <p:cNvSpPr>
            <a:spLocks noGrp="1"/>
          </p:cNvSpPr>
          <p:nvPr>
            <p:ph type="title"/>
          </p:nvPr>
        </p:nvSpPr>
        <p:spPr>
          <a:xfrm>
            <a:off x="500140" y="354967"/>
            <a:ext cx="10512862" cy="1325563"/>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125422647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126" rtl="0" eaLnBrk="1" latinLnBrk="0" hangingPunct="1">
        <a:lnSpc>
          <a:spcPct val="80000"/>
        </a:lnSpc>
        <a:spcBef>
          <a:spcPct val="0"/>
        </a:spcBef>
        <a:buNone/>
        <a:defRPr sz="3999" b="1" kern="1200" cap="all" baseline="0">
          <a:solidFill>
            <a:srgbClr val="002060"/>
          </a:solidFill>
          <a:latin typeface="Arial" panose="020B0604020202020204" pitchFamily="34" charset="0"/>
          <a:ea typeface="+mj-ea"/>
          <a:cs typeface="Arial" panose="020B0604020202020204" pitchFamily="34" charset="0"/>
        </a:defRPr>
      </a:lvl1pPr>
    </p:titleStyle>
    <p:bodyStyle>
      <a:lvl1pPr marL="228531" indent="-228531" algn="l" defTabSz="914126" rtl="0" eaLnBrk="1" latinLnBrk="0" hangingPunct="1">
        <a:lnSpc>
          <a:spcPct val="90000"/>
        </a:lnSpc>
        <a:spcBef>
          <a:spcPts val="1000"/>
        </a:spcBef>
        <a:buFont typeface="Arial" panose="020B0604020202020204" pitchFamily="34" charset="0"/>
        <a:buChar char="•"/>
        <a:defRPr sz="1999" kern="1200">
          <a:solidFill>
            <a:schemeClr val="bg2">
              <a:lumMod val="50000"/>
            </a:schemeClr>
          </a:solidFill>
          <a:latin typeface="Arial" panose="020B0604020202020204" pitchFamily="34" charset="0"/>
          <a:ea typeface="+mn-ea"/>
          <a:cs typeface="Arial" panose="020B0604020202020204" pitchFamily="34" charset="0"/>
        </a:defRPr>
      </a:lvl1pPr>
      <a:lvl2pPr marL="685594" indent="-228531" algn="l" defTabSz="914126" rtl="0" eaLnBrk="1" latinLnBrk="0" hangingPunct="1">
        <a:lnSpc>
          <a:spcPct val="90000"/>
        </a:lnSpc>
        <a:spcBef>
          <a:spcPts val="500"/>
        </a:spcBef>
        <a:buFont typeface="Arial" panose="020B0604020202020204" pitchFamily="34" charset="0"/>
        <a:buChar char="•"/>
        <a:defRPr sz="1799" kern="1200">
          <a:solidFill>
            <a:schemeClr val="bg2">
              <a:lumMod val="50000"/>
            </a:schemeClr>
          </a:solidFill>
          <a:latin typeface="Arial" panose="020B0604020202020204" pitchFamily="34" charset="0"/>
          <a:ea typeface="+mn-ea"/>
          <a:cs typeface="Arial" panose="020B0604020202020204" pitchFamily="34" charset="0"/>
        </a:defRPr>
      </a:lvl2pPr>
      <a:lvl3pPr marL="1142657" indent="-228531" algn="l" defTabSz="914126" rtl="0" eaLnBrk="1" latinLnBrk="0" hangingPunct="1">
        <a:lnSpc>
          <a:spcPct val="90000"/>
        </a:lnSpc>
        <a:spcBef>
          <a:spcPts val="500"/>
        </a:spcBef>
        <a:buFont typeface="Arial" panose="020B0604020202020204" pitchFamily="34" charset="0"/>
        <a:buChar char="•"/>
        <a:defRPr sz="1600" kern="1200">
          <a:solidFill>
            <a:schemeClr val="bg2">
              <a:lumMod val="50000"/>
            </a:schemeClr>
          </a:solidFill>
          <a:latin typeface="Arial" panose="020B0604020202020204" pitchFamily="34" charset="0"/>
          <a:ea typeface="+mn-ea"/>
          <a:cs typeface="Arial" panose="020B0604020202020204" pitchFamily="34" charset="0"/>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bg2">
              <a:lumMod val="50000"/>
            </a:schemeClr>
          </a:solidFill>
          <a:latin typeface="Arial" panose="020B0604020202020204" pitchFamily="34" charset="0"/>
          <a:ea typeface="+mn-ea"/>
          <a:cs typeface="Arial" panose="020B0604020202020204" pitchFamily="34" charset="0"/>
        </a:defRPr>
      </a:lvl4pPr>
      <a:lvl5pPr marL="2056783" indent="-228531" algn="l" defTabSz="914126" rtl="0" eaLnBrk="1" latinLnBrk="0" hangingPunct="1">
        <a:lnSpc>
          <a:spcPct val="90000"/>
        </a:lnSpc>
        <a:spcBef>
          <a:spcPts val="500"/>
        </a:spcBef>
        <a:buFont typeface="Arial" panose="020B0604020202020204" pitchFamily="34" charset="0"/>
        <a:buChar char="•"/>
        <a:defRPr sz="1400" kern="1200">
          <a:solidFill>
            <a:schemeClr val="bg2">
              <a:lumMod val="50000"/>
            </a:schemeClr>
          </a:solidFill>
          <a:latin typeface="Arial" panose="020B0604020202020204" pitchFamily="34" charset="0"/>
          <a:ea typeface="+mn-ea"/>
          <a:cs typeface="Arial" panose="020B0604020202020204" pitchFamily="34" charset="0"/>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5"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itle 7"/>
          <p:cNvSpPr>
            <a:spLocks noGrp="1"/>
          </p:cNvSpPr>
          <p:nvPr>
            <p:ph type="title"/>
          </p:nvPr>
        </p:nvSpPr>
        <p:spPr>
          <a:xfrm>
            <a:off x="6744871" y="1783959"/>
            <a:ext cx="4644040" cy="2889114"/>
          </a:xfrm>
        </p:spPr>
        <p:txBody>
          <a:bodyPr vert="horz" lIns="91440" tIns="45720" rIns="91440" bIns="45720" rtlCol="0" anchor="b">
            <a:normAutofit/>
          </a:bodyPr>
          <a:lstStyle/>
          <a:p>
            <a:pPr algn="l" defTabSz="914400">
              <a:lnSpc>
                <a:spcPct val="90000"/>
              </a:lnSpc>
            </a:pPr>
            <a:r>
              <a:rPr lang="en-US" sz="4700" kern="1200" dirty="0">
                <a:latin typeface="+mj-lt"/>
                <a:ea typeface="+mj-ea"/>
                <a:cs typeface="+mj-cs"/>
              </a:rPr>
              <a:t>What’s next for Traditional Functional QA Managers?</a:t>
            </a:r>
          </a:p>
        </p:txBody>
      </p:sp>
      <p:sp>
        <p:nvSpPr>
          <p:cNvPr id="9" name="Subtitle 8"/>
          <p:cNvSpPr>
            <a:spLocks noGrp="1"/>
          </p:cNvSpPr>
          <p:nvPr>
            <p:ph type="subTitle" idx="4294967295"/>
          </p:nvPr>
        </p:nvSpPr>
        <p:spPr>
          <a:xfrm>
            <a:off x="7237412" y="5309169"/>
            <a:ext cx="4644040" cy="1147863"/>
          </a:xfrm>
        </p:spPr>
        <p:txBody>
          <a:bodyPr vert="horz" lIns="91440" tIns="45720" rIns="91440" bIns="45720" rtlCol="0" anchor="t">
            <a:noAutofit/>
          </a:bodyPr>
          <a:lstStyle/>
          <a:p>
            <a:pPr marL="0" indent="0" algn="r" defTabSz="914400">
              <a:buNone/>
            </a:pPr>
            <a:r>
              <a:rPr lang="en-US" sz="2000" kern="1200" dirty="0">
                <a:solidFill>
                  <a:schemeClr val="bg1"/>
                </a:solidFill>
                <a:latin typeface="+mn-lt"/>
                <a:ea typeface="+mn-ea"/>
                <a:cs typeface="+mn-cs"/>
              </a:rPr>
              <a:t>Jim Trentadue</a:t>
            </a:r>
          </a:p>
          <a:p>
            <a:pPr marL="0" indent="0" algn="r" defTabSz="914400">
              <a:buNone/>
            </a:pPr>
            <a:r>
              <a:rPr lang="en-US" sz="2000" kern="1200" dirty="0">
                <a:solidFill>
                  <a:schemeClr val="bg1"/>
                </a:solidFill>
                <a:latin typeface="+mn-lt"/>
                <a:ea typeface="+mn-ea"/>
                <a:cs typeface="+mn-cs"/>
              </a:rPr>
              <a:t>December 18</a:t>
            </a:r>
            <a:r>
              <a:rPr lang="en-US" sz="2000" kern="1200" baseline="30000" dirty="0">
                <a:solidFill>
                  <a:schemeClr val="bg1"/>
                </a:solidFill>
                <a:latin typeface="+mn-lt"/>
                <a:ea typeface="+mn-ea"/>
                <a:cs typeface="+mn-cs"/>
              </a:rPr>
              <a:t>th</a:t>
            </a:r>
            <a:r>
              <a:rPr lang="en-US" sz="2000" kern="1200" dirty="0">
                <a:solidFill>
                  <a:schemeClr val="bg1"/>
                </a:solidFill>
                <a:latin typeface="+mn-lt"/>
                <a:ea typeface="+mn-ea"/>
                <a:cs typeface="+mn-cs"/>
              </a:rPr>
              <a:t>, 2019</a:t>
            </a:r>
          </a:p>
          <a:p>
            <a:pPr marL="0" indent="0" algn="r" defTabSz="914400">
              <a:buNone/>
            </a:pPr>
            <a:r>
              <a:rPr lang="en-US" sz="2000" kern="1200" dirty="0">
                <a:solidFill>
                  <a:schemeClr val="bg1"/>
                </a:solidFill>
                <a:latin typeface="+mn-lt"/>
                <a:ea typeface="+mn-ea"/>
                <a:cs typeface="+mn-cs"/>
              </a:rPr>
              <a:t>Jim.Trentadue@outlook.com</a:t>
            </a:r>
          </a:p>
        </p:txBody>
      </p:sp>
      <p:sp>
        <p:nvSpPr>
          <p:cNvPr id="27" name="Freeform: Shape 26">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1174"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2585"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EF7871F0-5A5F-4E46-985D-D186C2A2AA46}"/>
              </a:ext>
            </a:extLst>
          </p:cNvPr>
          <p:cNvPicPr>
            <a:picLocks noChangeAspect="1"/>
          </p:cNvPicPr>
          <p:nvPr/>
        </p:nvPicPr>
        <p:blipFill>
          <a:blip r:embed="rId2"/>
          <a:stretch>
            <a:fillRect/>
          </a:stretch>
        </p:blipFill>
        <p:spPr>
          <a:xfrm>
            <a:off x="419272" y="1884972"/>
            <a:ext cx="4046789" cy="1719885"/>
          </a:xfrm>
          <a:prstGeom prst="rect">
            <a:avLst/>
          </a:prstGeom>
        </p:spPr>
      </p:pic>
    </p:spTree>
    <p:extLst>
      <p:ext uri="{BB962C8B-B14F-4D97-AF65-F5344CB8AC3E}">
        <p14:creationId xmlns:p14="http://schemas.microsoft.com/office/powerpoint/2010/main" val="201873317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8DDD7D23-F0F8-42D9-93CC-E7257D446862}"/>
              </a:ext>
            </a:extLst>
          </p:cNvPr>
          <p:cNvGraphicFramePr>
            <a:graphicFrameLocks noGrp="1"/>
          </p:cNvGraphicFramePr>
          <p:nvPr>
            <p:extLst>
              <p:ext uri="{D42A27DB-BD31-4B8C-83A1-F6EECF244321}">
                <p14:modId xmlns:p14="http://schemas.microsoft.com/office/powerpoint/2010/main" val="3554654243"/>
              </p:ext>
            </p:extLst>
          </p:nvPr>
        </p:nvGraphicFramePr>
        <p:xfrm>
          <a:off x="1185286" y="2439170"/>
          <a:ext cx="9696540" cy="3733800"/>
        </p:xfrm>
        <a:graphic>
          <a:graphicData uri="http://schemas.openxmlformats.org/drawingml/2006/table">
            <a:tbl>
              <a:tblPr firstRow="1" firstCol="1" bandRow="1">
                <a:tableStyleId>{10A1B5D5-9B99-4C35-A422-299274C87663}</a:tableStyleId>
              </a:tblPr>
              <a:tblGrid>
                <a:gridCol w="2724694">
                  <a:extLst>
                    <a:ext uri="{9D8B030D-6E8A-4147-A177-3AD203B41FA5}">
                      <a16:colId xmlns:a16="http://schemas.microsoft.com/office/drawing/2014/main" val="1272502206"/>
                    </a:ext>
                  </a:extLst>
                </a:gridCol>
                <a:gridCol w="3943784">
                  <a:extLst>
                    <a:ext uri="{9D8B030D-6E8A-4147-A177-3AD203B41FA5}">
                      <a16:colId xmlns:a16="http://schemas.microsoft.com/office/drawing/2014/main" val="716285005"/>
                    </a:ext>
                  </a:extLst>
                </a:gridCol>
                <a:gridCol w="3028062">
                  <a:extLst>
                    <a:ext uri="{9D8B030D-6E8A-4147-A177-3AD203B41FA5}">
                      <a16:colId xmlns:a16="http://schemas.microsoft.com/office/drawing/2014/main" val="2014156920"/>
                    </a:ext>
                  </a:extLst>
                </a:gridCol>
              </a:tblGrid>
              <a:tr h="466725">
                <a:tc>
                  <a:txBody>
                    <a:bodyPr/>
                    <a:lstStyle/>
                    <a:p>
                      <a:pPr marL="0" marR="0" algn="ctr">
                        <a:lnSpc>
                          <a:spcPct val="107000"/>
                        </a:lnSpc>
                        <a:spcBef>
                          <a:spcPts val="0"/>
                        </a:spcBef>
                        <a:spcAft>
                          <a:spcPts val="0"/>
                        </a:spcAft>
                      </a:pPr>
                      <a:r>
                        <a:rPr lang="en-US" sz="2000" dirty="0">
                          <a:effectLst/>
                        </a:rPr>
                        <a:t>Defined</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2000">
                          <a:effectLst/>
                        </a:rPr>
                        <a:t>Configured</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2000" dirty="0">
                          <a:effectLst/>
                        </a:rPr>
                        <a:t>Connected</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089268454"/>
                  </a:ext>
                </a:extLst>
              </a:tr>
              <a:tr h="466725">
                <a:tc>
                  <a:txBody>
                    <a:bodyPr/>
                    <a:lstStyle/>
                    <a:p>
                      <a:pPr marL="0" marR="0" algn="ctr" defTabSz="914400" rtl="0" eaLnBrk="1" latinLnBrk="0" hangingPunct="1">
                        <a:lnSpc>
                          <a:spcPct val="107000"/>
                        </a:lnSpc>
                        <a:spcBef>
                          <a:spcPts val="0"/>
                        </a:spcBef>
                        <a:spcAft>
                          <a:spcPts val="0"/>
                        </a:spcAft>
                      </a:pPr>
                      <a:r>
                        <a:rPr lang="en-US" sz="1600" kern="1200" dirty="0">
                          <a:effectLst/>
                        </a:rPr>
                        <a:t>Requirement records</a:t>
                      </a:r>
                      <a:endParaRPr lang="en-US" sz="16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Requirement → Test Case workflow</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Agile Planning</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612634884"/>
                  </a:ext>
                </a:extLst>
              </a:tr>
              <a:tr h="466725">
                <a:tc>
                  <a:txBody>
                    <a:bodyPr/>
                    <a:lstStyle/>
                    <a:p>
                      <a:pPr marL="0" marR="0" algn="ctr" defTabSz="914400" rtl="0" eaLnBrk="1" latinLnBrk="0" hangingPunct="1">
                        <a:lnSpc>
                          <a:spcPct val="107000"/>
                        </a:lnSpc>
                        <a:spcBef>
                          <a:spcPts val="0"/>
                        </a:spcBef>
                        <a:spcAft>
                          <a:spcPts val="0"/>
                        </a:spcAft>
                      </a:pPr>
                      <a:r>
                        <a:rPr lang="en-US" sz="1600" kern="1200">
                          <a:effectLst/>
                        </a:rPr>
                        <a:t>Test Plan entities</a:t>
                      </a:r>
                      <a:endParaRPr lang="en-US" sz="1600" kern="120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a:effectLst/>
                        </a:rPr>
                        <a:t>Test Case → Defect workflow</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a:effectLst/>
                        </a:rPr>
                        <a:t>Continuous Integration</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748289546"/>
                  </a:ext>
                </a:extLst>
              </a:tr>
              <a:tr h="466725">
                <a:tc>
                  <a:txBody>
                    <a:bodyPr/>
                    <a:lstStyle/>
                    <a:p>
                      <a:pPr marL="0" marR="0" algn="ctr" defTabSz="914400" rtl="0" eaLnBrk="1" latinLnBrk="0" hangingPunct="1">
                        <a:lnSpc>
                          <a:spcPct val="107000"/>
                        </a:lnSpc>
                        <a:spcBef>
                          <a:spcPts val="0"/>
                        </a:spcBef>
                        <a:spcAft>
                          <a:spcPts val="0"/>
                        </a:spcAft>
                      </a:pPr>
                      <a:r>
                        <a:rPr lang="en-US" sz="1600" kern="1200">
                          <a:effectLst/>
                        </a:rPr>
                        <a:t>Test Design template</a:t>
                      </a:r>
                      <a:endParaRPr lang="en-US" sz="1600" kern="120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a:effectLst/>
                        </a:rPr>
                        <a:t>Defect → Test Case workflow</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Test Automation</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117463"/>
                  </a:ext>
                </a:extLst>
              </a:tr>
              <a:tr h="466725">
                <a:tc>
                  <a:txBody>
                    <a:bodyPr/>
                    <a:lstStyle/>
                    <a:p>
                      <a:pPr marL="0" marR="0" algn="ctr" defTabSz="914400" rtl="0" eaLnBrk="1" latinLnBrk="0" hangingPunct="1">
                        <a:lnSpc>
                          <a:spcPct val="107000"/>
                        </a:lnSpc>
                        <a:spcBef>
                          <a:spcPts val="0"/>
                        </a:spcBef>
                        <a:spcAft>
                          <a:spcPts val="0"/>
                        </a:spcAft>
                      </a:pPr>
                      <a:r>
                        <a:rPr lang="en-US" sz="1600" kern="1200">
                          <a:effectLst/>
                        </a:rPr>
                        <a:t>Test Case forms</a:t>
                      </a:r>
                      <a:endParaRPr lang="en-US" sz="1600" kern="120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a:effectLst/>
                        </a:rPr>
                        <a:t>Test Case → Requirement workflow</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a:effectLst/>
                        </a:rPr>
                        <a:t>Performance Test</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26954045"/>
                  </a:ext>
                </a:extLst>
              </a:tr>
              <a:tr h="466725">
                <a:tc>
                  <a:txBody>
                    <a:bodyPr/>
                    <a:lstStyle/>
                    <a:p>
                      <a:pPr marL="0" marR="0" algn="ctr" defTabSz="914400" rtl="0" eaLnBrk="1" latinLnBrk="0" hangingPunct="1">
                        <a:lnSpc>
                          <a:spcPct val="107000"/>
                        </a:lnSpc>
                        <a:spcBef>
                          <a:spcPts val="0"/>
                        </a:spcBef>
                        <a:spcAft>
                          <a:spcPts val="0"/>
                        </a:spcAft>
                      </a:pPr>
                      <a:r>
                        <a:rPr lang="en-US" sz="1600" kern="1200">
                          <a:effectLst/>
                        </a:rPr>
                        <a:t>Test Execution records</a:t>
                      </a:r>
                      <a:endParaRPr lang="en-US" sz="1600" kern="120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a:effectLst/>
                        </a:rPr>
                        <a:t>Defect → Requirement workflow</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Configuration Management</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006531260"/>
                  </a:ext>
                </a:extLst>
              </a:tr>
              <a:tr h="466725">
                <a:tc>
                  <a:txBody>
                    <a:bodyPr/>
                    <a:lstStyle/>
                    <a:p>
                      <a:pPr marL="0" marR="0" algn="ctr" defTabSz="914400" rtl="0" eaLnBrk="1" latinLnBrk="0" hangingPunct="1">
                        <a:lnSpc>
                          <a:spcPct val="107000"/>
                        </a:lnSpc>
                        <a:spcBef>
                          <a:spcPts val="0"/>
                        </a:spcBef>
                        <a:spcAft>
                          <a:spcPts val="0"/>
                        </a:spcAft>
                      </a:pPr>
                      <a:r>
                        <a:rPr lang="en-US" sz="1600" kern="1200">
                          <a:effectLst/>
                        </a:rPr>
                        <a:t>Defect forms</a:t>
                      </a:r>
                      <a:endParaRPr lang="en-US" sz="1600" kern="120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Alternate Defect workflow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969796018"/>
                  </a:ext>
                </a:extLst>
              </a:tr>
              <a:tr h="466725">
                <a:tc>
                  <a:txBody>
                    <a:bodyPr/>
                    <a:lstStyle/>
                    <a:p>
                      <a:pPr marL="0" marR="0" algn="ctr" defTabSz="914400" rtl="0" eaLnBrk="1" latinLnBrk="0" hangingPunct="1">
                        <a:lnSpc>
                          <a:spcPct val="107000"/>
                        </a:lnSpc>
                        <a:spcBef>
                          <a:spcPts val="0"/>
                        </a:spcBef>
                        <a:spcAft>
                          <a:spcPts val="0"/>
                        </a:spcAft>
                      </a:pPr>
                      <a:r>
                        <a:rPr lang="en-US" sz="1600" kern="1200">
                          <a:effectLst/>
                        </a:rPr>
                        <a:t>Defect reports</a:t>
                      </a:r>
                      <a:endParaRPr lang="en-US" sz="1600" kern="120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Alternate Defect workflow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824977092"/>
                  </a:ext>
                </a:extLst>
              </a:tr>
            </a:tbl>
          </a:graphicData>
        </a:graphic>
      </p:graphicFrame>
      <p:graphicFrame>
        <p:nvGraphicFramePr>
          <p:cNvPr id="17" name="Table 16">
            <a:extLst>
              <a:ext uri="{FF2B5EF4-FFF2-40B4-BE49-F238E27FC236}">
                <a16:creationId xmlns:a16="http://schemas.microsoft.com/office/drawing/2014/main" id="{907CC529-0B5F-48FF-822B-1AE6E4951554}"/>
              </a:ext>
            </a:extLst>
          </p:cNvPr>
          <p:cNvGraphicFramePr>
            <a:graphicFrameLocks noGrp="1"/>
          </p:cNvGraphicFramePr>
          <p:nvPr>
            <p:extLst>
              <p:ext uri="{D42A27DB-BD31-4B8C-83A1-F6EECF244321}">
                <p14:modId xmlns:p14="http://schemas.microsoft.com/office/powerpoint/2010/main" val="3158393355"/>
              </p:ext>
            </p:extLst>
          </p:nvPr>
        </p:nvGraphicFramePr>
        <p:xfrm>
          <a:off x="1185286" y="2439170"/>
          <a:ext cx="6668478" cy="3733800"/>
        </p:xfrm>
        <a:graphic>
          <a:graphicData uri="http://schemas.openxmlformats.org/drawingml/2006/table">
            <a:tbl>
              <a:tblPr firstRow="1" firstCol="1" bandRow="1">
                <a:tableStyleId>{10A1B5D5-9B99-4C35-A422-299274C87663}</a:tableStyleId>
              </a:tblPr>
              <a:tblGrid>
                <a:gridCol w="2724694">
                  <a:extLst>
                    <a:ext uri="{9D8B030D-6E8A-4147-A177-3AD203B41FA5}">
                      <a16:colId xmlns:a16="http://schemas.microsoft.com/office/drawing/2014/main" val="1272502206"/>
                    </a:ext>
                  </a:extLst>
                </a:gridCol>
                <a:gridCol w="3943784">
                  <a:extLst>
                    <a:ext uri="{9D8B030D-6E8A-4147-A177-3AD203B41FA5}">
                      <a16:colId xmlns:a16="http://schemas.microsoft.com/office/drawing/2014/main" val="716285005"/>
                    </a:ext>
                  </a:extLst>
                </a:gridCol>
              </a:tblGrid>
              <a:tr h="466725">
                <a:tc>
                  <a:txBody>
                    <a:bodyPr/>
                    <a:lstStyle/>
                    <a:p>
                      <a:pPr marL="0" marR="0" algn="ctr">
                        <a:lnSpc>
                          <a:spcPct val="107000"/>
                        </a:lnSpc>
                        <a:spcBef>
                          <a:spcPts val="0"/>
                        </a:spcBef>
                        <a:spcAft>
                          <a:spcPts val="0"/>
                        </a:spcAft>
                      </a:pPr>
                      <a:r>
                        <a:rPr lang="en-US" sz="2000" dirty="0">
                          <a:effectLst/>
                        </a:rPr>
                        <a:t>Defined</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2000">
                          <a:effectLst/>
                        </a:rPr>
                        <a:t>Configured</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089268454"/>
                  </a:ext>
                </a:extLst>
              </a:tr>
              <a:tr h="466725">
                <a:tc>
                  <a:txBody>
                    <a:bodyPr/>
                    <a:lstStyle/>
                    <a:p>
                      <a:pPr marL="0" marR="0" algn="ctr" defTabSz="914400" rtl="0" eaLnBrk="1" latinLnBrk="0" hangingPunct="1">
                        <a:lnSpc>
                          <a:spcPct val="107000"/>
                        </a:lnSpc>
                        <a:spcBef>
                          <a:spcPts val="0"/>
                        </a:spcBef>
                        <a:spcAft>
                          <a:spcPts val="0"/>
                        </a:spcAft>
                      </a:pPr>
                      <a:r>
                        <a:rPr lang="en-US" sz="1600" kern="1200" dirty="0">
                          <a:effectLst/>
                        </a:rPr>
                        <a:t>Requirement records</a:t>
                      </a:r>
                      <a:endParaRPr lang="en-US" sz="16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Requirement → Test Case workflow</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612634884"/>
                  </a:ext>
                </a:extLst>
              </a:tr>
              <a:tr h="466725">
                <a:tc>
                  <a:txBody>
                    <a:bodyPr/>
                    <a:lstStyle/>
                    <a:p>
                      <a:pPr marL="0" marR="0" algn="ctr" defTabSz="914400" rtl="0" eaLnBrk="1" latinLnBrk="0" hangingPunct="1">
                        <a:lnSpc>
                          <a:spcPct val="107000"/>
                        </a:lnSpc>
                        <a:spcBef>
                          <a:spcPts val="0"/>
                        </a:spcBef>
                        <a:spcAft>
                          <a:spcPts val="0"/>
                        </a:spcAft>
                      </a:pPr>
                      <a:r>
                        <a:rPr lang="en-US" sz="1600" kern="1200">
                          <a:effectLst/>
                        </a:rPr>
                        <a:t>Test Plan entities</a:t>
                      </a:r>
                      <a:endParaRPr lang="en-US" sz="1600" kern="120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Test Case → Defect workflow</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748289546"/>
                  </a:ext>
                </a:extLst>
              </a:tr>
              <a:tr h="466725">
                <a:tc>
                  <a:txBody>
                    <a:bodyPr/>
                    <a:lstStyle/>
                    <a:p>
                      <a:pPr marL="0" marR="0" algn="ctr" defTabSz="914400" rtl="0" eaLnBrk="1" latinLnBrk="0" hangingPunct="1">
                        <a:lnSpc>
                          <a:spcPct val="107000"/>
                        </a:lnSpc>
                        <a:spcBef>
                          <a:spcPts val="0"/>
                        </a:spcBef>
                        <a:spcAft>
                          <a:spcPts val="0"/>
                        </a:spcAft>
                      </a:pPr>
                      <a:r>
                        <a:rPr lang="en-US" sz="1600" kern="1200">
                          <a:effectLst/>
                        </a:rPr>
                        <a:t>Test Design template</a:t>
                      </a:r>
                      <a:endParaRPr lang="en-US" sz="1600" kern="120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Defect → Test Case workflow</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117463"/>
                  </a:ext>
                </a:extLst>
              </a:tr>
              <a:tr h="466725">
                <a:tc>
                  <a:txBody>
                    <a:bodyPr/>
                    <a:lstStyle/>
                    <a:p>
                      <a:pPr marL="0" marR="0" algn="ctr" defTabSz="914400" rtl="0" eaLnBrk="1" latinLnBrk="0" hangingPunct="1">
                        <a:lnSpc>
                          <a:spcPct val="107000"/>
                        </a:lnSpc>
                        <a:spcBef>
                          <a:spcPts val="0"/>
                        </a:spcBef>
                        <a:spcAft>
                          <a:spcPts val="0"/>
                        </a:spcAft>
                      </a:pPr>
                      <a:r>
                        <a:rPr lang="en-US" sz="1600" kern="1200">
                          <a:effectLst/>
                        </a:rPr>
                        <a:t>Test Case forms</a:t>
                      </a:r>
                      <a:endParaRPr lang="en-US" sz="1600" kern="120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a:effectLst/>
                        </a:rPr>
                        <a:t>Test Case → Requirement workflow</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26954045"/>
                  </a:ext>
                </a:extLst>
              </a:tr>
              <a:tr h="466725">
                <a:tc>
                  <a:txBody>
                    <a:bodyPr/>
                    <a:lstStyle/>
                    <a:p>
                      <a:pPr marL="0" marR="0" algn="ctr" defTabSz="914400" rtl="0" eaLnBrk="1" latinLnBrk="0" hangingPunct="1">
                        <a:lnSpc>
                          <a:spcPct val="107000"/>
                        </a:lnSpc>
                        <a:spcBef>
                          <a:spcPts val="0"/>
                        </a:spcBef>
                        <a:spcAft>
                          <a:spcPts val="0"/>
                        </a:spcAft>
                      </a:pPr>
                      <a:r>
                        <a:rPr lang="en-US" sz="1600" kern="1200">
                          <a:effectLst/>
                        </a:rPr>
                        <a:t>Test Execution records</a:t>
                      </a:r>
                      <a:endParaRPr lang="en-US" sz="1600" kern="120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Defect → Requirement workflow</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4006531260"/>
                  </a:ext>
                </a:extLst>
              </a:tr>
              <a:tr h="466725">
                <a:tc>
                  <a:txBody>
                    <a:bodyPr/>
                    <a:lstStyle/>
                    <a:p>
                      <a:pPr marL="0" marR="0" algn="ctr" defTabSz="914400" rtl="0" eaLnBrk="1" latinLnBrk="0" hangingPunct="1">
                        <a:lnSpc>
                          <a:spcPct val="107000"/>
                        </a:lnSpc>
                        <a:spcBef>
                          <a:spcPts val="0"/>
                        </a:spcBef>
                        <a:spcAft>
                          <a:spcPts val="0"/>
                        </a:spcAft>
                      </a:pPr>
                      <a:r>
                        <a:rPr lang="en-US" sz="1600" kern="1200" dirty="0">
                          <a:effectLst/>
                        </a:rPr>
                        <a:t>Defect forms</a:t>
                      </a:r>
                      <a:endParaRPr lang="en-US" sz="16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Defect → Test Case workflow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969796018"/>
                  </a:ext>
                </a:extLst>
              </a:tr>
              <a:tr h="466725">
                <a:tc>
                  <a:txBody>
                    <a:bodyPr/>
                    <a:lstStyle/>
                    <a:p>
                      <a:pPr marL="0" marR="0" algn="ctr" defTabSz="914400" rtl="0" eaLnBrk="1" latinLnBrk="0" hangingPunct="1">
                        <a:lnSpc>
                          <a:spcPct val="107000"/>
                        </a:lnSpc>
                        <a:spcBef>
                          <a:spcPts val="0"/>
                        </a:spcBef>
                        <a:spcAft>
                          <a:spcPts val="0"/>
                        </a:spcAft>
                      </a:pPr>
                      <a:r>
                        <a:rPr lang="en-US" sz="1600" kern="1200" dirty="0">
                          <a:effectLst/>
                        </a:rPr>
                        <a:t>Defect reports</a:t>
                      </a:r>
                      <a:endParaRPr lang="en-US" sz="16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ctr">
                        <a:lnSpc>
                          <a:spcPct val="107000"/>
                        </a:lnSpc>
                        <a:spcBef>
                          <a:spcPts val="0"/>
                        </a:spcBef>
                        <a:spcAft>
                          <a:spcPts val="0"/>
                        </a:spcAft>
                      </a:pPr>
                      <a:r>
                        <a:rPr lang="en-US" sz="1600" dirty="0">
                          <a:effectLst/>
                        </a:rPr>
                        <a:t>Defect → Story workflow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824977092"/>
                  </a:ext>
                </a:extLst>
              </a:tr>
            </a:tbl>
          </a:graphicData>
        </a:graphic>
      </p:graphicFrame>
      <p:sp>
        <p:nvSpPr>
          <p:cNvPr id="16" name="TextBox 15">
            <a:extLst>
              <a:ext uri="{FF2B5EF4-FFF2-40B4-BE49-F238E27FC236}">
                <a16:creationId xmlns:a16="http://schemas.microsoft.com/office/drawing/2014/main" id="{63A7B5AD-A700-4FF8-9F9A-E12390B69D80}"/>
              </a:ext>
            </a:extLst>
          </p:cNvPr>
          <p:cNvSpPr txBox="1"/>
          <p:nvPr/>
        </p:nvSpPr>
        <p:spPr>
          <a:xfrm>
            <a:off x="0" y="1635183"/>
            <a:ext cx="11733212" cy="341632"/>
          </a:xfrm>
          <a:prstGeom prst="rect">
            <a:avLst/>
          </a:prstGeom>
          <a:noFill/>
        </p:spPr>
        <p:txBody>
          <a:bodyPr wrap="square" rtlCol="0">
            <a:spAutoFit/>
          </a:bodyPr>
          <a:lstStyle/>
          <a:p>
            <a:pPr>
              <a:lnSpc>
                <a:spcPct val="90000"/>
              </a:lnSpc>
            </a:pPr>
            <a:r>
              <a:rPr lang="en-US" i="1" dirty="0">
                <a:latin typeface="Calibri" panose="020F0502020204030204" pitchFamily="34" charset="0"/>
              </a:rPr>
              <a:t>	Potentially the most natural fit for QA Managers to take ownership</a:t>
            </a:r>
          </a:p>
        </p:txBody>
      </p:sp>
      <p:graphicFrame>
        <p:nvGraphicFramePr>
          <p:cNvPr id="12" name="Table 11">
            <a:extLst>
              <a:ext uri="{FF2B5EF4-FFF2-40B4-BE49-F238E27FC236}">
                <a16:creationId xmlns:a16="http://schemas.microsoft.com/office/drawing/2014/main" id="{CA538102-DC1E-41C1-9D70-5B810A5AE6A8}"/>
              </a:ext>
            </a:extLst>
          </p:cNvPr>
          <p:cNvGraphicFramePr>
            <a:graphicFrameLocks noGrp="1"/>
          </p:cNvGraphicFramePr>
          <p:nvPr>
            <p:extLst>
              <p:ext uri="{D42A27DB-BD31-4B8C-83A1-F6EECF244321}">
                <p14:modId xmlns:p14="http://schemas.microsoft.com/office/powerpoint/2010/main" val="828196947"/>
              </p:ext>
            </p:extLst>
          </p:nvPr>
        </p:nvGraphicFramePr>
        <p:xfrm>
          <a:off x="1185286" y="2439170"/>
          <a:ext cx="2724694" cy="3733800"/>
        </p:xfrm>
        <a:graphic>
          <a:graphicData uri="http://schemas.openxmlformats.org/drawingml/2006/table">
            <a:tbl>
              <a:tblPr firstRow="1" firstCol="1" bandRow="1">
                <a:tableStyleId>{10A1B5D5-9B99-4C35-A422-299274C87663}</a:tableStyleId>
              </a:tblPr>
              <a:tblGrid>
                <a:gridCol w="2724694">
                  <a:extLst>
                    <a:ext uri="{9D8B030D-6E8A-4147-A177-3AD203B41FA5}">
                      <a16:colId xmlns:a16="http://schemas.microsoft.com/office/drawing/2014/main" val="1272502206"/>
                    </a:ext>
                  </a:extLst>
                </a:gridCol>
              </a:tblGrid>
              <a:tr h="466725">
                <a:tc>
                  <a:txBody>
                    <a:bodyPr/>
                    <a:lstStyle/>
                    <a:p>
                      <a:pPr marL="0" marR="0" algn="ctr">
                        <a:lnSpc>
                          <a:spcPct val="107000"/>
                        </a:lnSpc>
                        <a:spcBef>
                          <a:spcPts val="0"/>
                        </a:spcBef>
                        <a:spcAft>
                          <a:spcPts val="0"/>
                        </a:spcAft>
                      </a:pPr>
                      <a:r>
                        <a:rPr lang="en-US" sz="2000" dirty="0">
                          <a:effectLst/>
                        </a:rPr>
                        <a:t>Defined</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089268454"/>
                  </a:ext>
                </a:extLst>
              </a:tr>
              <a:tr h="466725">
                <a:tc>
                  <a:txBody>
                    <a:bodyPr/>
                    <a:lstStyle/>
                    <a:p>
                      <a:pPr marL="0" marR="0" algn="ctr" defTabSz="914400" rtl="0" eaLnBrk="1" latinLnBrk="0" hangingPunct="1">
                        <a:lnSpc>
                          <a:spcPct val="107000"/>
                        </a:lnSpc>
                        <a:spcBef>
                          <a:spcPts val="0"/>
                        </a:spcBef>
                        <a:spcAft>
                          <a:spcPts val="0"/>
                        </a:spcAft>
                      </a:pPr>
                      <a:r>
                        <a:rPr lang="en-US" sz="1600" kern="1200" dirty="0">
                          <a:effectLst/>
                        </a:rPr>
                        <a:t>Requirement records</a:t>
                      </a:r>
                      <a:endParaRPr lang="en-US" sz="16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1612634884"/>
                  </a:ext>
                </a:extLst>
              </a:tr>
              <a:tr h="466725">
                <a:tc>
                  <a:txBody>
                    <a:bodyPr/>
                    <a:lstStyle/>
                    <a:p>
                      <a:pPr marL="0" marR="0" algn="ctr" defTabSz="914400" rtl="0" eaLnBrk="1" latinLnBrk="0" hangingPunct="1">
                        <a:lnSpc>
                          <a:spcPct val="107000"/>
                        </a:lnSpc>
                        <a:spcBef>
                          <a:spcPts val="0"/>
                        </a:spcBef>
                        <a:spcAft>
                          <a:spcPts val="0"/>
                        </a:spcAft>
                      </a:pPr>
                      <a:r>
                        <a:rPr lang="en-US" sz="1600" kern="1200">
                          <a:effectLst/>
                        </a:rPr>
                        <a:t>Test Plan entities</a:t>
                      </a:r>
                      <a:endParaRPr lang="en-US" sz="1600" kern="1200">
                        <a:solidFill>
                          <a:schemeClr val="dk1"/>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1748289546"/>
                  </a:ext>
                </a:extLst>
              </a:tr>
              <a:tr h="466725">
                <a:tc>
                  <a:txBody>
                    <a:bodyPr/>
                    <a:lstStyle/>
                    <a:p>
                      <a:pPr marL="0" marR="0" algn="ctr" defTabSz="914400" rtl="0" eaLnBrk="1" latinLnBrk="0" hangingPunct="1">
                        <a:lnSpc>
                          <a:spcPct val="107000"/>
                        </a:lnSpc>
                        <a:spcBef>
                          <a:spcPts val="0"/>
                        </a:spcBef>
                        <a:spcAft>
                          <a:spcPts val="0"/>
                        </a:spcAft>
                      </a:pPr>
                      <a:r>
                        <a:rPr lang="en-US" sz="1600" kern="1200" dirty="0">
                          <a:effectLst/>
                        </a:rPr>
                        <a:t>Test Design template</a:t>
                      </a:r>
                      <a:endParaRPr lang="en-US" sz="16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3117463"/>
                  </a:ext>
                </a:extLst>
              </a:tr>
              <a:tr h="466725">
                <a:tc>
                  <a:txBody>
                    <a:bodyPr/>
                    <a:lstStyle/>
                    <a:p>
                      <a:pPr marL="0" marR="0" algn="ctr" defTabSz="914400" rtl="0" eaLnBrk="1" latinLnBrk="0" hangingPunct="1">
                        <a:lnSpc>
                          <a:spcPct val="107000"/>
                        </a:lnSpc>
                        <a:spcBef>
                          <a:spcPts val="0"/>
                        </a:spcBef>
                        <a:spcAft>
                          <a:spcPts val="0"/>
                        </a:spcAft>
                      </a:pPr>
                      <a:r>
                        <a:rPr lang="en-US" sz="1600" kern="1200">
                          <a:effectLst/>
                        </a:rPr>
                        <a:t>Test Case forms</a:t>
                      </a:r>
                      <a:endParaRPr lang="en-US" sz="1600" kern="1200">
                        <a:solidFill>
                          <a:schemeClr val="dk1"/>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426954045"/>
                  </a:ext>
                </a:extLst>
              </a:tr>
              <a:tr h="466725">
                <a:tc>
                  <a:txBody>
                    <a:bodyPr/>
                    <a:lstStyle/>
                    <a:p>
                      <a:pPr marL="0" marR="0" algn="ctr" defTabSz="914400" rtl="0" eaLnBrk="1" latinLnBrk="0" hangingPunct="1">
                        <a:lnSpc>
                          <a:spcPct val="107000"/>
                        </a:lnSpc>
                        <a:spcBef>
                          <a:spcPts val="0"/>
                        </a:spcBef>
                        <a:spcAft>
                          <a:spcPts val="0"/>
                        </a:spcAft>
                      </a:pPr>
                      <a:r>
                        <a:rPr lang="en-US" sz="1600" kern="1200">
                          <a:effectLst/>
                        </a:rPr>
                        <a:t>Test Execution records</a:t>
                      </a:r>
                      <a:endParaRPr lang="en-US" sz="1600" kern="1200">
                        <a:solidFill>
                          <a:schemeClr val="dk1"/>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4006531260"/>
                  </a:ext>
                </a:extLst>
              </a:tr>
              <a:tr h="466725">
                <a:tc>
                  <a:txBody>
                    <a:bodyPr/>
                    <a:lstStyle/>
                    <a:p>
                      <a:pPr marL="0" marR="0" algn="ctr" defTabSz="914400" rtl="0" eaLnBrk="1" latinLnBrk="0" hangingPunct="1">
                        <a:lnSpc>
                          <a:spcPct val="107000"/>
                        </a:lnSpc>
                        <a:spcBef>
                          <a:spcPts val="0"/>
                        </a:spcBef>
                        <a:spcAft>
                          <a:spcPts val="0"/>
                        </a:spcAft>
                      </a:pPr>
                      <a:r>
                        <a:rPr lang="en-US" sz="1600" kern="1200">
                          <a:effectLst/>
                        </a:rPr>
                        <a:t>Defect forms</a:t>
                      </a:r>
                      <a:endParaRPr lang="en-US" sz="1600" kern="1200">
                        <a:solidFill>
                          <a:schemeClr val="dk1"/>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2969796018"/>
                  </a:ext>
                </a:extLst>
              </a:tr>
              <a:tr h="466725">
                <a:tc>
                  <a:txBody>
                    <a:bodyPr/>
                    <a:lstStyle/>
                    <a:p>
                      <a:pPr marL="0" marR="0" algn="ctr" defTabSz="914400" rtl="0" eaLnBrk="1" latinLnBrk="0" hangingPunct="1">
                        <a:lnSpc>
                          <a:spcPct val="107000"/>
                        </a:lnSpc>
                        <a:spcBef>
                          <a:spcPts val="0"/>
                        </a:spcBef>
                        <a:spcAft>
                          <a:spcPts val="0"/>
                        </a:spcAft>
                      </a:pPr>
                      <a:r>
                        <a:rPr lang="en-US" sz="1600" kern="1200" dirty="0">
                          <a:effectLst/>
                        </a:rPr>
                        <a:t>Defect reports</a:t>
                      </a:r>
                      <a:endParaRPr lang="en-US" sz="1600" kern="1200" dirty="0">
                        <a:solidFill>
                          <a:schemeClr val="dk1"/>
                        </a:solidFill>
                        <a:effectLst/>
                        <a:latin typeface="Calibri" panose="020F0502020204030204" pitchFamily="34" charset="0"/>
                        <a:ea typeface="+mn-ea"/>
                        <a:cs typeface="Calibri" panose="020F0502020204030204" pitchFamily="34" charset="0"/>
                      </a:endParaRPr>
                    </a:p>
                  </a:txBody>
                  <a:tcPr marL="68580" marR="68580" marT="0" marB="0"/>
                </a:tc>
                <a:extLst>
                  <a:ext uri="{0D108BD9-81ED-4DB2-BD59-A6C34878D82A}">
                    <a16:rowId xmlns:a16="http://schemas.microsoft.com/office/drawing/2014/main" val="1824977092"/>
                  </a:ext>
                </a:extLst>
              </a:tr>
            </a:tbl>
          </a:graphicData>
        </a:graphic>
      </p:graphicFrame>
      <p:sp>
        <p:nvSpPr>
          <p:cNvPr id="10" name="Rectangle: Rounded Corners 4">
            <a:extLst>
              <a:ext uri="{FF2B5EF4-FFF2-40B4-BE49-F238E27FC236}">
                <a16:creationId xmlns:a16="http://schemas.microsoft.com/office/drawing/2014/main" id="{12E45706-F9A0-4970-895D-34B2BEF966CB}"/>
              </a:ext>
            </a:extLst>
          </p:cNvPr>
          <p:cNvSpPr txBox="1"/>
          <p:nvPr/>
        </p:nvSpPr>
        <p:spPr>
          <a:xfrm>
            <a:off x="8304212" y="6302132"/>
            <a:ext cx="3740080" cy="489894"/>
          </a:xfrm>
          <a:prstGeom prst="rect">
            <a:avLst/>
          </a:prstGeom>
          <a:solidFill>
            <a:schemeClr val="accent6"/>
          </a:solidFill>
          <a:ln>
            <a:solidFill>
              <a:srgbClr val="00CC00"/>
            </a:solidFill>
          </a:ln>
          <a:effectLst/>
        </p:spPr>
        <p:style>
          <a:lnRef idx="0">
            <a:scrgbClr r="0" g="0" b="0"/>
          </a:lnRef>
          <a:fillRef idx="0">
            <a:scrgbClr r="0" g="0" b="0"/>
          </a:fillRef>
          <a:effectRef idx="0">
            <a:scrgbClr r="0" g="0" b="0"/>
          </a:effectRef>
          <a:fontRef idx="minor">
            <a:schemeClr val="lt1"/>
          </a:fontRef>
        </p:style>
        <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dirty="0">
                <a:latin typeface="Calibri" panose="020F0502020204030204" pitchFamily="34" charset="0"/>
                <a:cs typeface="Calibri" panose="020F0502020204030204" pitchFamily="34" charset="0"/>
              </a:rPr>
              <a:t>Technically</a:t>
            </a:r>
            <a:r>
              <a:rPr lang="en-US" sz="3400" kern="1200" dirty="0">
                <a:latin typeface="Calibri" panose="020F0502020204030204" pitchFamily="34" charset="0"/>
                <a:cs typeface="Calibri" panose="020F0502020204030204" pitchFamily="34" charset="0"/>
              </a:rPr>
              <a:t>-Oriented</a:t>
            </a:r>
          </a:p>
        </p:txBody>
      </p:sp>
      <p:sp>
        <p:nvSpPr>
          <p:cNvPr id="11" name="Title 3">
            <a:extLst>
              <a:ext uri="{FF2B5EF4-FFF2-40B4-BE49-F238E27FC236}">
                <a16:creationId xmlns:a16="http://schemas.microsoft.com/office/drawing/2014/main" id="{A9F2D463-7521-44F9-A48E-2C2D9CE1C3DC}"/>
              </a:ext>
            </a:extLst>
          </p:cNvPr>
          <p:cNvSpPr txBox="1">
            <a:spLocks/>
          </p:cNvSpPr>
          <p:nvPr/>
        </p:nvSpPr>
        <p:spPr>
          <a:xfrm>
            <a:off x="0" y="381000"/>
            <a:ext cx="9904412" cy="1160462"/>
          </a:xfrm>
          <a:prstGeom prst="rect">
            <a:avLst/>
          </a:prstGeom>
        </p:spPr>
        <p:txBody>
          <a:bodyPr vert="horz" lIns="91440" tIns="45720" rIns="91440" bIns="45720" rtlCol="0" anchor="ctr">
            <a:normAutofit/>
          </a:bodyPr>
          <a:lstStyle>
            <a:lvl1pPr algn="l" defTabSz="914126" rtl="0" eaLnBrk="1" latinLnBrk="0" hangingPunct="1">
              <a:lnSpc>
                <a:spcPct val="80000"/>
              </a:lnSpc>
              <a:spcBef>
                <a:spcPct val="0"/>
              </a:spcBef>
              <a:buNone/>
              <a:defRPr sz="3999" b="1" kern="1200" cap="all" baseline="0">
                <a:solidFill>
                  <a:srgbClr val="002060"/>
                </a:solidFill>
                <a:latin typeface="Arial" panose="020B0604020202020204" pitchFamily="34" charset="0"/>
                <a:ea typeface="+mj-ea"/>
                <a:cs typeface="Arial" panose="020B0604020202020204" pitchFamily="34" charset="0"/>
              </a:defRPr>
            </a:lvl1pPr>
          </a:lstStyle>
          <a:p>
            <a:r>
              <a:rPr lang="fr-FR" dirty="0">
                <a:latin typeface="Calibri" panose="020F0502020204030204" pitchFamily="34" charset="0"/>
              </a:rPr>
              <a:t>     test management administrator</a:t>
            </a:r>
            <a:endParaRPr lang="en-US" dirty="0">
              <a:latin typeface="Calibri" panose="020F0502020204030204" pitchFamily="34" charset="0"/>
            </a:endParaRPr>
          </a:p>
        </p:txBody>
      </p:sp>
    </p:spTree>
    <p:extLst>
      <p:ext uri="{BB962C8B-B14F-4D97-AF65-F5344CB8AC3E}">
        <p14:creationId xmlns:p14="http://schemas.microsoft.com/office/powerpoint/2010/main" val="1643227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wipe(up)">
                                      <p:cBhvr>
                                        <p:cTn id="11" dur="500"/>
                                        <p:tgtEl>
                                          <p:spTgt spid="12"/>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up)">
                                      <p:cBhvr>
                                        <p:cTn id="16" dur="500"/>
                                        <p:tgtEl>
                                          <p:spTgt spid="17"/>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up)">
                                      <p:cBhvr>
                                        <p:cTn id="2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F4A1FEA-2873-45DC-91EC-28ABDF17D89F}"/>
              </a:ext>
            </a:extLst>
          </p:cNvPr>
          <p:cNvSpPr txBox="1"/>
          <p:nvPr/>
        </p:nvSpPr>
        <p:spPr>
          <a:xfrm>
            <a:off x="0" y="1635183"/>
            <a:ext cx="11733212" cy="341632"/>
          </a:xfrm>
          <a:prstGeom prst="rect">
            <a:avLst/>
          </a:prstGeom>
          <a:noFill/>
        </p:spPr>
        <p:txBody>
          <a:bodyPr wrap="square" rtlCol="0">
            <a:spAutoFit/>
          </a:bodyPr>
          <a:lstStyle/>
          <a:p>
            <a:pPr>
              <a:lnSpc>
                <a:spcPct val="90000"/>
              </a:lnSpc>
            </a:pPr>
            <a:r>
              <a:rPr lang="en-US" i="1" dirty="0">
                <a:latin typeface="Calibri" panose="020F0502020204030204" pitchFamily="34" charset="0"/>
              </a:rPr>
              <a:t>	Walking through a typical automation example within the sprint</a:t>
            </a:r>
          </a:p>
        </p:txBody>
      </p:sp>
      <p:sp>
        <p:nvSpPr>
          <p:cNvPr id="5" name="Rectangle 4">
            <a:extLst>
              <a:ext uri="{FF2B5EF4-FFF2-40B4-BE49-F238E27FC236}">
                <a16:creationId xmlns:a16="http://schemas.microsoft.com/office/drawing/2014/main" id="{3F30763F-4464-419C-A62F-02ADB88F0AF9}"/>
              </a:ext>
            </a:extLst>
          </p:cNvPr>
          <p:cNvSpPr/>
          <p:nvPr/>
        </p:nvSpPr>
        <p:spPr>
          <a:xfrm>
            <a:off x="303212" y="2411481"/>
            <a:ext cx="8839200" cy="2166875"/>
          </a:xfrm>
          <a:prstGeom prst="rect">
            <a:avLst/>
          </a:prstGeom>
        </p:spPr>
        <p:txBody>
          <a:bodyPr wrap="square">
            <a:spAutoFit/>
          </a:bodyPr>
          <a:lstStyle/>
          <a:p>
            <a:pPr marL="342900" marR="0" lvl="0" indent="-3429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Calibri" panose="020F0502020204030204" pitchFamily="34" charset="0"/>
              </a:rPr>
              <a:t>Sprint 1 has automation work and is completed in sprint 1</a:t>
            </a:r>
          </a:p>
          <a:p>
            <a:pPr marL="342900" marR="0" lvl="0" indent="-342900">
              <a:lnSpc>
                <a:spcPct val="107000"/>
              </a:lnSpc>
              <a:spcBef>
                <a:spcPts val="0"/>
              </a:spcBef>
              <a:spcAft>
                <a:spcPts val="0"/>
              </a:spcAft>
              <a:buFont typeface="Wingdings" panose="05000000000000000000" pitchFamily="2" charset="2"/>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Calibri" panose="020F0502020204030204" pitchFamily="34" charset="0"/>
              </a:rPr>
              <a:t>Sprint 2 has automation work built on sprint 1 and is completed in sprint 2</a:t>
            </a:r>
          </a:p>
          <a:p>
            <a:pPr marL="342900" marR="0" lvl="0" indent="-342900">
              <a:lnSpc>
                <a:spcPct val="107000"/>
              </a:lnSpc>
              <a:spcBef>
                <a:spcPts val="0"/>
              </a:spcBef>
              <a:spcAft>
                <a:spcPts val="0"/>
              </a:spcAft>
              <a:buFont typeface="Wingdings" panose="05000000000000000000" pitchFamily="2" charset="2"/>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Calibri" panose="020F0502020204030204" pitchFamily="34" charset="0"/>
              </a:rPr>
              <a:t>Sprint 3 has automation work built on sprints 1 &amp; 2 and is completed in sprint 3</a:t>
            </a:r>
          </a:p>
          <a:p>
            <a:pPr marL="342900" marR="0" lvl="0" indent="-342900">
              <a:lnSpc>
                <a:spcPct val="107000"/>
              </a:lnSpc>
              <a:spcBef>
                <a:spcPts val="0"/>
              </a:spcBef>
              <a:spcAft>
                <a:spcPts val="0"/>
              </a:spcAft>
              <a:buFont typeface="Wingdings" panose="05000000000000000000" pitchFamily="2" charset="2"/>
              <a:buChar char=""/>
            </a:pPr>
            <a:endParaRPr lang="en-US"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0"/>
              </a:spcAft>
              <a:buFont typeface="Wingdings" panose="05000000000000000000" pitchFamily="2" charset="2"/>
              <a:buChar char=""/>
            </a:pPr>
            <a:r>
              <a:rPr lang="en-US" dirty="0">
                <a:latin typeface="Calibri" panose="020F0502020204030204" pitchFamily="34" charset="0"/>
                <a:ea typeface="Calibri" panose="020F0502020204030204" pitchFamily="34" charset="0"/>
                <a:cs typeface="Calibri" panose="020F0502020204030204" pitchFamily="34" charset="0"/>
              </a:rPr>
              <a:t>Sprint 4 has automation work built on sprints 1-3, but is broken from a change</a:t>
            </a:r>
            <a:endParaRPr lang="en-US" dirty="0">
              <a:effectLst/>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11" name="Diagram 10">
            <a:extLst>
              <a:ext uri="{FF2B5EF4-FFF2-40B4-BE49-F238E27FC236}">
                <a16:creationId xmlns:a16="http://schemas.microsoft.com/office/drawing/2014/main" id="{0059E5A2-C38C-4804-B4FE-F4BC93A645CF}"/>
              </a:ext>
            </a:extLst>
          </p:cNvPr>
          <p:cNvGraphicFramePr/>
          <p:nvPr>
            <p:extLst>
              <p:ext uri="{D42A27DB-BD31-4B8C-83A1-F6EECF244321}">
                <p14:modId xmlns:p14="http://schemas.microsoft.com/office/powerpoint/2010/main" val="829635149"/>
              </p:ext>
            </p:extLst>
          </p:nvPr>
        </p:nvGraphicFramePr>
        <p:xfrm>
          <a:off x="6246812" y="1447800"/>
          <a:ext cx="7848600" cy="28031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Rectangle: Rounded Corners 12">
            <a:extLst>
              <a:ext uri="{FF2B5EF4-FFF2-40B4-BE49-F238E27FC236}">
                <a16:creationId xmlns:a16="http://schemas.microsoft.com/office/drawing/2014/main" id="{C9B0F1BA-944E-4E81-A378-3B1B7BC44DED}"/>
              </a:ext>
            </a:extLst>
          </p:cNvPr>
          <p:cNvSpPr/>
          <p:nvPr/>
        </p:nvSpPr>
        <p:spPr>
          <a:xfrm>
            <a:off x="984530" y="4929922"/>
            <a:ext cx="55626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latin typeface="Calibri" panose="020F0502020204030204" pitchFamily="34" charset="0"/>
                <a:cs typeface="Calibri" panose="020F0502020204030204" pitchFamily="34" charset="0"/>
              </a:rPr>
              <a:t>Who is managing the change process for this? </a:t>
            </a:r>
          </a:p>
          <a:p>
            <a:pPr algn="ctr"/>
            <a:r>
              <a:rPr lang="en-US" b="1" dirty="0">
                <a:latin typeface="Calibri" panose="020F0502020204030204" pitchFamily="34" charset="0"/>
                <a:cs typeface="Calibri" panose="020F0502020204030204" pitchFamily="34" charset="0"/>
              </a:rPr>
              <a:t>Where this is fixed &amp; how is deployed to sprint teams?</a:t>
            </a:r>
          </a:p>
        </p:txBody>
      </p:sp>
      <p:sp>
        <p:nvSpPr>
          <p:cNvPr id="14" name="Rectangle: Rounded Corners 13">
            <a:extLst>
              <a:ext uri="{FF2B5EF4-FFF2-40B4-BE49-F238E27FC236}">
                <a16:creationId xmlns:a16="http://schemas.microsoft.com/office/drawing/2014/main" id="{C90A0DD4-C63F-48AC-A537-E58A2AE3B1A8}"/>
              </a:ext>
            </a:extLst>
          </p:cNvPr>
          <p:cNvSpPr/>
          <p:nvPr/>
        </p:nvSpPr>
        <p:spPr>
          <a:xfrm>
            <a:off x="7998619" y="4502915"/>
            <a:ext cx="4114800" cy="1600199"/>
          </a:xfrm>
          <a:prstGeom prst="roundRect">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Calibri" panose="020F0502020204030204" pitchFamily="34" charset="0"/>
              <a:cs typeface="Calibri" panose="020F0502020204030204" pitchFamily="34" charset="0"/>
            </a:endParaRPr>
          </a:p>
          <a:p>
            <a:pPr algn="ctr"/>
            <a:endParaRPr lang="en-US" b="1" dirty="0">
              <a:solidFill>
                <a:schemeClr val="bg1"/>
              </a:solidFill>
              <a:latin typeface="Calibri" panose="020F0502020204030204" pitchFamily="34" charset="0"/>
              <a:cs typeface="Calibri" panose="020F0502020204030204" pitchFamily="34" charset="0"/>
            </a:endParaRPr>
          </a:p>
          <a:p>
            <a:pPr algn="ctr"/>
            <a:r>
              <a:rPr lang="en-US" b="1" u="sng" dirty="0">
                <a:solidFill>
                  <a:schemeClr val="bg1"/>
                </a:solidFill>
                <a:latin typeface="Calibri" panose="020F0502020204030204" pitchFamily="34" charset="0"/>
                <a:cs typeface="Calibri" panose="020F0502020204030204" pitchFamily="34" charset="0"/>
              </a:rPr>
              <a:t>Automation Operations Team</a:t>
            </a:r>
          </a:p>
          <a:p>
            <a:pPr marL="285750" indent="-285750">
              <a:buFont typeface="Courier New" panose="02070309020205020404" pitchFamily="49" charset="0"/>
              <a:buChar char="o"/>
            </a:pPr>
            <a:r>
              <a:rPr lang="en-US" b="1" dirty="0">
                <a:solidFill>
                  <a:schemeClr val="bg1"/>
                </a:solidFill>
                <a:latin typeface="Calibri" panose="020F0502020204030204" pitchFamily="34" charset="0"/>
                <a:cs typeface="Calibri" panose="020F0502020204030204" pitchFamily="34" charset="0"/>
              </a:rPr>
              <a:t>Resolves technical debt as tune ups</a:t>
            </a:r>
          </a:p>
          <a:p>
            <a:pPr marL="285750" indent="-285750">
              <a:buFont typeface="Courier New" panose="02070309020205020404" pitchFamily="49" charset="0"/>
              <a:buChar char="o"/>
            </a:pPr>
            <a:r>
              <a:rPr lang="en-US" b="1" dirty="0">
                <a:solidFill>
                  <a:schemeClr val="bg1"/>
                </a:solidFill>
                <a:latin typeface="Calibri" panose="020F0502020204030204" pitchFamily="34" charset="0"/>
                <a:cs typeface="Calibri" panose="020F0502020204030204" pitchFamily="34" charset="0"/>
              </a:rPr>
              <a:t>Helps define regression test bed</a:t>
            </a:r>
          </a:p>
          <a:p>
            <a:pPr marL="285750" indent="-285750">
              <a:buFont typeface="Courier New" panose="02070309020205020404" pitchFamily="49" charset="0"/>
              <a:buChar char="o"/>
            </a:pPr>
            <a:r>
              <a:rPr lang="en-US" b="1" dirty="0">
                <a:solidFill>
                  <a:schemeClr val="bg1"/>
                </a:solidFill>
                <a:latin typeface="Calibri" panose="020F0502020204030204" pitchFamily="34" charset="0"/>
                <a:cs typeface="Calibri" panose="020F0502020204030204" pitchFamily="34" charset="0"/>
              </a:rPr>
              <a:t>Leads integrated testing effort</a:t>
            </a:r>
          </a:p>
          <a:p>
            <a:pPr marL="285750" indent="-285750">
              <a:buFont typeface="Courier New" panose="02070309020205020404" pitchFamily="49" charset="0"/>
              <a:buChar char="o"/>
            </a:pPr>
            <a:r>
              <a:rPr lang="en-US" b="1" dirty="0">
                <a:solidFill>
                  <a:schemeClr val="bg1"/>
                </a:solidFill>
                <a:latin typeface="Calibri" panose="020F0502020204030204" pitchFamily="34" charset="0"/>
                <a:cs typeface="Calibri" panose="020F0502020204030204" pitchFamily="34" charset="0"/>
              </a:rPr>
              <a:t>Trainers &amp; enablers for manual QA</a:t>
            </a:r>
            <a:endParaRPr lang="en-US" b="1" dirty="0">
              <a:latin typeface="Calibri" panose="020F0502020204030204" pitchFamily="34" charset="0"/>
              <a:cs typeface="Calibri" panose="020F0502020204030204" pitchFamily="34" charset="0"/>
            </a:endParaRPr>
          </a:p>
          <a:p>
            <a:pPr algn="ctr"/>
            <a:endParaRPr lang="en-US" b="1" dirty="0">
              <a:latin typeface="Calibri" panose="020F0502020204030204" pitchFamily="34" charset="0"/>
              <a:cs typeface="Calibri" panose="020F0502020204030204" pitchFamily="34" charset="0"/>
            </a:endParaRPr>
          </a:p>
          <a:p>
            <a:pPr algn="ctr"/>
            <a:endParaRPr lang="en-US" b="1" dirty="0">
              <a:latin typeface="Calibri" panose="020F0502020204030204" pitchFamily="34" charset="0"/>
              <a:cs typeface="Calibri" panose="020F0502020204030204" pitchFamily="34" charset="0"/>
            </a:endParaRPr>
          </a:p>
        </p:txBody>
      </p:sp>
      <p:cxnSp>
        <p:nvCxnSpPr>
          <p:cNvPr id="16" name="Straight Arrow Connector 15">
            <a:extLst>
              <a:ext uri="{FF2B5EF4-FFF2-40B4-BE49-F238E27FC236}">
                <a16:creationId xmlns:a16="http://schemas.microsoft.com/office/drawing/2014/main" id="{B82F0393-F857-4E27-8819-606BC7E5CF43}"/>
              </a:ext>
            </a:extLst>
          </p:cNvPr>
          <p:cNvCxnSpPr>
            <a:cxnSpLocks/>
          </p:cNvCxnSpPr>
          <p:nvPr/>
        </p:nvCxnSpPr>
        <p:spPr>
          <a:xfrm>
            <a:off x="8645525" y="2693203"/>
            <a:ext cx="0" cy="1809712"/>
          </a:xfrm>
          <a:prstGeom prst="straightConnector1">
            <a:avLst/>
          </a:prstGeom>
          <a:ln w="1079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EF7B68D8-0816-405C-90DD-EB32DB02BB6F}"/>
              </a:ext>
            </a:extLst>
          </p:cNvPr>
          <p:cNvCxnSpPr>
            <a:cxnSpLocks/>
          </p:cNvCxnSpPr>
          <p:nvPr/>
        </p:nvCxnSpPr>
        <p:spPr>
          <a:xfrm>
            <a:off x="9407525" y="3413037"/>
            <a:ext cx="0" cy="1089878"/>
          </a:xfrm>
          <a:prstGeom prst="straightConnector1">
            <a:avLst/>
          </a:prstGeom>
          <a:ln w="10795">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3A884B37-5E04-4E21-97E9-D2910ABCB24B}"/>
              </a:ext>
            </a:extLst>
          </p:cNvPr>
          <p:cNvCxnSpPr>
            <a:cxnSpLocks/>
          </p:cNvCxnSpPr>
          <p:nvPr/>
        </p:nvCxnSpPr>
        <p:spPr>
          <a:xfrm>
            <a:off x="10169525" y="4084778"/>
            <a:ext cx="0" cy="418137"/>
          </a:xfrm>
          <a:prstGeom prst="straightConnector1">
            <a:avLst/>
          </a:prstGeom>
          <a:ln w="10795">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7AE2E1E7-6414-4298-9AE2-4AD1084BC4C1}"/>
              </a:ext>
            </a:extLst>
          </p:cNvPr>
          <p:cNvCxnSpPr>
            <a:cxnSpLocks/>
          </p:cNvCxnSpPr>
          <p:nvPr/>
        </p:nvCxnSpPr>
        <p:spPr>
          <a:xfrm>
            <a:off x="11007725" y="4260561"/>
            <a:ext cx="0" cy="242354"/>
          </a:xfrm>
          <a:prstGeom prst="straightConnector1">
            <a:avLst/>
          </a:prstGeom>
          <a:ln w="10795">
            <a:tailEnd type="triangle"/>
          </a:ln>
        </p:spPr>
        <p:style>
          <a:lnRef idx="1">
            <a:schemeClr val="accent1"/>
          </a:lnRef>
          <a:fillRef idx="0">
            <a:schemeClr val="accent1"/>
          </a:fillRef>
          <a:effectRef idx="0">
            <a:schemeClr val="accent1"/>
          </a:effectRef>
          <a:fontRef idx="minor">
            <a:schemeClr val="tx1"/>
          </a:fontRef>
        </p:style>
      </p:cxnSp>
      <p:sp>
        <p:nvSpPr>
          <p:cNvPr id="18" name="Rectangle: Rounded Corners 4">
            <a:extLst>
              <a:ext uri="{FF2B5EF4-FFF2-40B4-BE49-F238E27FC236}">
                <a16:creationId xmlns:a16="http://schemas.microsoft.com/office/drawing/2014/main" id="{01F6E29F-F0D7-4FA9-BF15-93F2EC948330}"/>
              </a:ext>
            </a:extLst>
          </p:cNvPr>
          <p:cNvSpPr txBox="1"/>
          <p:nvPr/>
        </p:nvSpPr>
        <p:spPr>
          <a:xfrm>
            <a:off x="8304212" y="6302132"/>
            <a:ext cx="3740080" cy="489894"/>
          </a:xfrm>
          <a:prstGeom prst="rect">
            <a:avLst/>
          </a:prstGeom>
          <a:solidFill>
            <a:schemeClr val="accent6"/>
          </a:solidFill>
          <a:ln>
            <a:solidFill>
              <a:srgbClr val="00CC00"/>
            </a:solidFill>
          </a:ln>
          <a:effectLst/>
        </p:spPr>
        <p:style>
          <a:lnRef idx="0">
            <a:scrgbClr r="0" g="0" b="0"/>
          </a:lnRef>
          <a:fillRef idx="0">
            <a:scrgbClr r="0" g="0" b="0"/>
          </a:fillRef>
          <a:effectRef idx="0">
            <a:scrgbClr r="0" g="0" b="0"/>
          </a:effectRef>
          <a:fontRef idx="minor">
            <a:schemeClr val="lt1"/>
          </a:fontRef>
        </p:style>
        <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dirty="0">
                <a:latin typeface="Calibri" panose="020F0502020204030204" pitchFamily="34" charset="0"/>
                <a:cs typeface="Calibri" panose="020F0502020204030204" pitchFamily="34" charset="0"/>
              </a:rPr>
              <a:t>Technically</a:t>
            </a:r>
            <a:r>
              <a:rPr lang="en-US" sz="3400" kern="1200" dirty="0">
                <a:latin typeface="Calibri" panose="020F0502020204030204" pitchFamily="34" charset="0"/>
                <a:cs typeface="Calibri" panose="020F0502020204030204" pitchFamily="34" charset="0"/>
              </a:rPr>
              <a:t>-Oriented</a:t>
            </a:r>
          </a:p>
        </p:txBody>
      </p:sp>
      <p:sp>
        <p:nvSpPr>
          <p:cNvPr id="26" name="Title 3">
            <a:extLst>
              <a:ext uri="{FF2B5EF4-FFF2-40B4-BE49-F238E27FC236}">
                <a16:creationId xmlns:a16="http://schemas.microsoft.com/office/drawing/2014/main" id="{EF6CED4A-3F92-45C4-ABA6-FBA82D157862}"/>
              </a:ext>
            </a:extLst>
          </p:cNvPr>
          <p:cNvSpPr txBox="1">
            <a:spLocks/>
          </p:cNvSpPr>
          <p:nvPr/>
        </p:nvSpPr>
        <p:spPr>
          <a:xfrm>
            <a:off x="-1" y="381000"/>
            <a:ext cx="12188825" cy="1160462"/>
          </a:xfrm>
          <a:prstGeom prst="rect">
            <a:avLst/>
          </a:prstGeom>
        </p:spPr>
        <p:txBody>
          <a:bodyPr vert="horz" lIns="91440" tIns="45720" rIns="91440" bIns="45720" rtlCol="0" anchor="ctr">
            <a:normAutofit/>
          </a:bodyPr>
          <a:lstStyle>
            <a:lvl1pPr algn="l" defTabSz="914126" rtl="0" eaLnBrk="1" latinLnBrk="0" hangingPunct="1">
              <a:lnSpc>
                <a:spcPct val="80000"/>
              </a:lnSpc>
              <a:spcBef>
                <a:spcPct val="0"/>
              </a:spcBef>
              <a:buNone/>
              <a:defRPr sz="3999" b="1" kern="1200" cap="all" baseline="0">
                <a:solidFill>
                  <a:srgbClr val="002060"/>
                </a:solidFill>
                <a:latin typeface="Arial" panose="020B0604020202020204" pitchFamily="34" charset="0"/>
                <a:ea typeface="+mj-ea"/>
                <a:cs typeface="Arial" panose="020B0604020202020204" pitchFamily="34" charset="0"/>
              </a:defRPr>
            </a:lvl1pPr>
          </a:lstStyle>
          <a:p>
            <a:r>
              <a:rPr lang="fr-FR" dirty="0">
                <a:latin typeface="Calibri" panose="020F0502020204030204" pitchFamily="34" charset="0"/>
              </a:rPr>
              <a:t>     automation &amp; performance ops mgr</a:t>
            </a:r>
            <a:endParaRPr lang="en-US" dirty="0">
              <a:latin typeface="Calibri" panose="020F0502020204030204" pitchFamily="34" charset="0"/>
            </a:endParaRPr>
          </a:p>
        </p:txBody>
      </p:sp>
    </p:spTree>
    <p:extLst>
      <p:ext uri="{BB962C8B-B14F-4D97-AF65-F5344CB8AC3E}">
        <p14:creationId xmlns:p14="http://schemas.microsoft.com/office/powerpoint/2010/main" val="2497165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wipe(up)">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11">
                                            <p:graphicEl>
                                              <a:dgm id="{DF3E5DDA-055F-4484-8A1D-238EC5ED4E67}"/>
                                            </p:graphicEl>
                                          </p:spTgt>
                                        </p:tgtEl>
                                        <p:attrNameLst>
                                          <p:attrName>style.visibility</p:attrName>
                                        </p:attrNameLst>
                                      </p:cBhvr>
                                      <p:to>
                                        <p:strVal val="visible"/>
                                      </p:to>
                                    </p:set>
                                    <p:anim calcmode="lin" valueType="num">
                                      <p:cBhvr additive="base">
                                        <p:cTn id="16" dur="500" fill="hold"/>
                                        <p:tgtEl>
                                          <p:spTgt spid="11">
                                            <p:graphicEl>
                                              <a:dgm id="{DF3E5DDA-055F-4484-8A1D-238EC5ED4E67}"/>
                                            </p:graphic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11">
                                            <p:graphicEl>
                                              <a:dgm id="{DF3E5DDA-055F-4484-8A1D-238EC5ED4E67}"/>
                                            </p:graphicEl>
                                          </p:spTgt>
                                        </p:tgtEl>
                                        <p:attrNameLst>
                                          <p:attrName>ppt_y</p:attrName>
                                        </p:attrNameLst>
                                      </p:cBhvr>
                                      <p:tavLst>
                                        <p:tav tm="0">
                                          <p:val>
                                            <p:strVal val="#ppt_y"/>
                                          </p:val>
                                        </p:tav>
                                        <p:tav tm="100000">
                                          <p:val>
                                            <p:strVal val="#ppt_y"/>
                                          </p:val>
                                        </p:tav>
                                      </p:tavLst>
                                    </p:anim>
                                  </p:childTnLst>
                                </p:cTn>
                              </p:par>
                              <p:par>
                                <p:cTn id="18" presetID="2" presetClass="entr" presetSubtype="8" fill="hold" grpId="0" nodeType="withEffect">
                                  <p:stCondLst>
                                    <p:cond delay="0"/>
                                  </p:stCondLst>
                                  <p:childTnLst>
                                    <p:set>
                                      <p:cBhvr>
                                        <p:cTn id="19" dur="1" fill="hold">
                                          <p:stCondLst>
                                            <p:cond delay="0"/>
                                          </p:stCondLst>
                                        </p:cTn>
                                        <p:tgtEl>
                                          <p:spTgt spid="11">
                                            <p:graphicEl>
                                              <a:dgm id="{E20F1DAE-3B98-41AB-88F3-E30454AF390B}"/>
                                            </p:graphicEl>
                                          </p:spTgt>
                                        </p:tgtEl>
                                        <p:attrNameLst>
                                          <p:attrName>style.visibility</p:attrName>
                                        </p:attrNameLst>
                                      </p:cBhvr>
                                      <p:to>
                                        <p:strVal val="visible"/>
                                      </p:to>
                                    </p:set>
                                    <p:anim calcmode="lin" valueType="num">
                                      <p:cBhvr additive="base">
                                        <p:cTn id="20" dur="500" fill="hold"/>
                                        <p:tgtEl>
                                          <p:spTgt spid="11">
                                            <p:graphicEl>
                                              <a:dgm id="{E20F1DAE-3B98-41AB-88F3-E30454AF390B}"/>
                                            </p:graphic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11">
                                            <p:graphicEl>
                                              <a:dgm id="{E20F1DAE-3B98-41AB-88F3-E30454AF390B}"/>
                                            </p:graphicEl>
                                          </p:spTgt>
                                        </p:tgtEl>
                                        <p:attrNameLst>
                                          <p:attrName>ppt_y</p:attrName>
                                        </p:attrNameLst>
                                      </p:cBhvr>
                                      <p:tavLst>
                                        <p:tav tm="0">
                                          <p:val>
                                            <p:strVal val="#ppt_y"/>
                                          </p:val>
                                        </p:tav>
                                        <p:tav tm="100000">
                                          <p:val>
                                            <p:strVal val="#ppt_y"/>
                                          </p:val>
                                        </p:tav>
                                      </p:tavLst>
                                    </p:anim>
                                  </p:childTnLst>
                                </p:cTn>
                              </p:par>
                              <p:par>
                                <p:cTn id="22" presetID="2" presetClass="entr" presetSubtype="8" fill="hold" grpId="0" nodeType="withEffect">
                                  <p:stCondLst>
                                    <p:cond delay="0"/>
                                  </p:stCondLst>
                                  <p:childTnLst>
                                    <p:set>
                                      <p:cBhvr>
                                        <p:cTn id="23" dur="1" fill="hold">
                                          <p:stCondLst>
                                            <p:cond delay="0"/>
                                          </p:stCondLst>
                                        </p:cTn>
                                        <p:tgtEl>
                                          <p:spTgt spid="11">
                                            <p:graphicEl>
                                              <a:dgm id="{C650D9FC-FE71-48ED-AA79-0BD9C0604F1D}"/>
                                            </p:graphicEl>
                                          </p:spTgt>
                                        </p:tgtEl>
                                        <p:attrNameLst>
                                          <p:attrName>style.visibility</p:attrName>
                                        </p:attrNameLst>
                                      </p:cBhvr>
                                      <p:to>
                                        <p:strVal val="visible"/>
                                      </p:to>
                                    </p:set>
                                    <p:anim calcmode="lin" valueType="num">
                                      <p:cBhvr additive="base">
                                        <p:cTn id="24" dur="500" fill="hold"/>
                                        <p:tgtEl>
                                          <p:spTgt spid="11">
                                            <p:graphicEl>
                                              <a:dgm id="{C650D9FC-FE71-48ED-AA79-0BD9C0604F1D}"/>
                                            </p:graphic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11">
                                            <p:graphicEl>
                                              <a:dgm id="{C650D9FC-FE71-48ED-AA79-0BD9C0604F1D}"/>
                                            </p:graphic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5">
                                            <p:txEl>
                                              <p:pRg st="2" end="2"/>
                                            </p:txEl>
                                          </p:spTgt>
                                        </p:tgtEl>
                                        <p:attrNameLst>
                                          <p:attrName>style.visibility</p:attrName>
                                        </p:attrNameLst>
                                      </p:cBhvr>
                                      <p:to>
                                        <p:strVal val="visible"/>
                                      </p:to>
                                    </p:set>
                                    <p:animEffect transition="in" filter="wipe(up)">
                                      <p:cBhvr>
                                        <p:cTn id="30" dur="5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11">
                                            <p:graphicEl>
                                              <a:dgm id="{10D3D148-8FB9-4CEF-A5C0-2E8D1373138A}"/>
                                            </p:graphicEl>
                                          </p:spTgt>
                                        </p:tgtEl>
                                        <p:attrNameLst>
                                          <p:attrName>style.visibility</p:attrName>
                                        </p:attrNameLst>
                                      </p:cBhvr>
                                      <p:to>
                                        <p:strVal val="visible"/>
                                      </p:to>
                                    </p:set>
                                    <p:anim calcmode="lin" valueType="num">
                                      <p:cBhvr additive="base">
                                        <p:cTn id="35" dur="500" fill="hold"/>
                                        <p:tgtEl>
                                          <p:spTgt spid="11">
                                            <p:graphicEl>
                                              <a:dgm id="{10D3D148-8FB9-4CEF-A5C0-2E8D1373138A}"/>
                                            </p:graphic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11">
                                            <p:graphicEl>
                                              <a:dgm id="{10D3D148-8FB9-4CEF-A5C0-2E8D1373138A}"/>
                                            </p:graphic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11">
                                            <p:graphicEl>
                                              <a:dgm id="{59953C72-70CE-4883-B7AA-DBC53C75C051}"/>
                                            </p:graphicEl>
                                          </p:spTgt>
                                        </p:tgtEl>
                                        <p:attrNameLst>
                                          <p:attrName>style.visibility</p:attrName>
                                        </p:attrNameLst>
                                      </p:cBhvr>
                                      <p:to>
                                        <p:strVal val="visible"/>
                                      </p:to>
                                    </p:set>
                                    <p:anim calcmode="lin" valueType="num">
                                      <p:cBhvr additive="base">
                                        <p:cTn id="39" dur="500" fill="hold"/>
                                        <p:tgtEl>
                                          <p:spTgt spid="11">
                                            <p:graphicEl>
                                              <a:dgm id="{59953C72-70CE-4883-B7AA-DBC53C75C051}"/>
                                            </p:graphic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11">
                                            <p:graphicEl>
                                              <a:dgm id="{59953C72-70CE-4883-B7AA-DBC53C75C051}"/>
                                            </p:graphic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11">
                                            <p:graphicEl>
                                              <a:dgm id="{D0F4AE7E-8A68-4F20-A4F7-26BBCDCB0C4C}"/>
                                            </p:graphicEl>
                                          </p:spTgt>
                                        </p:tgtEl>
                                        <p:attrNameLst>
                                          <p:attrName>style.visibility</p:attrName>
                                        </p:attrNameLst>
                                      </p:cBhvr>
                                      <p:to>
                                        <p:strVal val="visible"/>
                                      </p:to>
                                    </p:set>
                                    <p:anim calcmode="lin" valueType="num">
                                      <p:cBhvr additive="base">
                                        <p:cTn id="43" dur="500" fill="hold"/>
                                        <p:tgtEl>
                                          <p:spTgt spid="11">
                                            <p:graphicEl>
                                              <a:dgm id="{D0F4AE7E-8A68-4F20-A4F7-26BBCDCB0C4C}"/>
                                            </p:graphic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
                                            <p:graphicEl>
                                              <a:dgm id="{D0F4AE7E-8A68-4F20-A4F7-26BBCDCB0C4C}"/>
                                            </p:graphic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5">
                                            <p:txEl>
                                              <p:pRg st="4" end="4"/>
                                            </p:txEl>
                                          </p:spTgt>
                                        </p:tgtEl>
                                        <p:attrNameLst>
                                          <p:attrName>style.visibility</p:attrName>
                                        </p:attrNameLst>
                                      </p:cBhvr>
                                      <p:to>
                                        <p:strVal val="visible"/>
                                      </p:to>
                                    </p:set>
                                    <p:animEffect transition="in" filter="wipe(up)">
                                      <p:cBhvr>
                                        <p:cTn id="49" dur="500"/>
                                        <p:tgtEl>
                                          <p:spTgt spid="5">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11">
                                            <p:graphicEl>
                                              <a:dgm id="{038C53D2-8BDB-4BE7-8F55-5CD0E38D45CA}"/>
                                            </p:graphicEl>
                                          </p:spTgt>
                                        </p:tgtEl>
                                        <p:attrNameLst>
                                          <p:attrName>style.visibility</p:attrName>
                                        </p:attrNameLst>
                                      </p:cBhvr>
                                      <p:to>
                                        <p:strVal val="visible"/>
                                      </p:to>
                                    </p:set>
                                    <p:anim calcmode="lin" valueType="num">
                                      <p:cBhvr additive="base">
                                        <p:cTn id="54" dur="500" fill="hold"/>
                                        <p:tgtEl>
                                          <p:spTgt spid="11">
                                            <p:graphicEl>
                                              <a:dgm id="{038C53D2-8BDB-4BE7-8F55-5CD0E38D45CA}"/>
                                            </p:graphicEl>
                                          </p:spTgt>
                                        </p:tgtEl>
                                        <p:attrNameLst>
                                          <p:attrName>ppt_x</p:attrName>
                                        </p:attrNameLst>
                                      </p:cBhvr>
                                      <p:tavLst>
                                        <p:tav tm="0">
                                          <p:val>
                                            <p:strVal val="0-#ppt_w/2"/>
                                          </p:val>
                                        </p:tav>
                                        <p:tav tm="100000">
                                          <p:val>
                                            <p:strVal val="#ppt_x"/>
                                          </p:val>
                                        </p:tav>
                                      </p:tavLst>
                                    </p:anim>
                                    <p:anim calcmode="lin" valueType="num">
                                      <p:cBhvr additive="base">
                                        <p:cTn id="55" dur="500" fill="hold"/>
                                        <p:tgtEl>
                                          <p:spTgt spid="11">
                                            <p:graphicEl>
                                              <a:dgm id="{038C53D2-8BDB-4BE7-8F55-5CD0E38D45CA}"/>
                                            </p:graphicEl>
                                          </p:spTgt>
                                        </p:tgtEl>
                                        <p:attrNameLst>
                                          <p:attrName>ppt_y</p:attrName>
                                        </p:attrNameLst>
                                      </p:cBhvr>
                                      <p:tavLst>
                                        <p:tav tm="0">
                                          <p:val>
                                            <p:strVal val="#ppt_y"/>
                                          </p:val>
                                        </p:tav>
                                        <p:tav tm="100000">
                                          <p:val>
                                            <p:strVal val="#ppt_y"/>
                                          </p:val>
                                        </p:tav>
                                      </p:tavLst>
                                    </p:anim>
                                  </p:childTnLst>
                                </p:cTn>
                              </p:par>
                              <p:par>
                                <p:cTn id="56" presetID="2" presetClass="entr" presetSubtype="8" fill="hold" grpId="0" nodeType="withEffect">
                                  <p:stCondLst>
                                    <p:cond delay="0"/>
                                  </p:stCondLst>
                                  <p:childTnLst>
                                    <p:set>
                                      <p:cBhvr>
                                        <p:cTn id="57" dur="1" fill="hold">
                                          <p:stCondLst>
                                            <p:cond delay="0"/>
                                          </p:stCondLst>
                                        </p:cTn>
                                        <p:tgtEl>
                                          <p:spTgt spid="11">
                                            <p:graphicEl>
                                              <a:dgm id="{78769517-5FCC-4809-B371-8991519ED672}"/>
                                            </p:graphicEl>
                                          </p:spTgt>
                                        </p:tgtEl>
                                        <p:attrNameLst>
                                          <p:attrName>style.visibility</p:attrName>
                                        </p:attrNameLst>
                                      </p:cBhvr>
                                      <p:to>
                                        <p:strVal val="visible"/>
                                      </p:to>
                                    </p:set>
                                    <p:anim calcmode="lin" valueType="num">
                                      <p:cBhvr additive="base">
                                        <p:cTn id="58" dur="500" fill="hold"/>
                                        <p:tgtEl>
                                          <p:spTgt spid="11">
                                            <p:graphicEl>
                                              <a:dgm id="{78769517-5FCC-4809-B371-8991519ED672}"/>
                                            </p:graphicEl>
                                          </p:spTgt>
                                        </p:tgtEl>
                                        <p:attrNameLst>
                                          <p:attrName>ppt_x</p:attrName>
                                        </p:attrNameLst>
                                      </p:cBhvr>
                                      <p:tavLst>
                                        <p:tav tm="0">
                                          <p:val>
                                            <p:strVal val="0-#ppt_w/2"/>
                                          </p:val>
                                        </p:tav>
                                        <p:tav tm="100000">
                                          <p:val>
                                            <p:strVal val="#ppt_x"/>
                                          </p:val>
                                        </p:tav>
                                      </p:tavLst>
                                    </p:anim>
                                    <p:anim calcmode="lin" valueType="num">
                                      <p:cBhvr additive="base">
                                        <p:cTn id="59" dur="500" fill="hold"/>
                                        <p:tgtEl>
                                          <p:spTgt spid="11">
                                            <p:graphicEl>
                                              <a:dgm id="{78769517-5FCC-4809-B371-8991519ED672}"/>
                                            </p:graphicEl>
                                          </p:spTgt>
                                        </p:tgtEl>
                                        <p:attrNameLst>
                                          <p:attrName>ppt_y</p:attrName>
                                        </p:attrNameLst>
                                      </p:cBhvr>
                                      <p:tavLst>
                                        <p:tav tm="0">
                                          <p:val>
                                            <p:strVal val="#ppt_y"/>
                                          </p:val>
                                        </p:tav>
                                        <p:tav tm="100000">
                                          <p:val>
                                            <p:strVal val="#ppt_y"/>
                                          </p:val>
                                        </p:tav>
                                      </p:tavLst>
                                    </p:anim>
                                  </p:childTnLst>
                                </p:cTn>
                              </p:par>
                              <p:par>
                                <p:cTn id="60" presetID="2" presetClass="entr" presetSubtype="8" fill="hold" grpId="0" nodeType="withEffect">
                                  <p:stCondLst>
                                    <p:cond delay="0"/>
                                  </p:stCondLst>
                                  <p:childTnLst>
                                    <p:set>
                                      <p:cBhvr>
                                        <p:cTn id="61" dur="1" fill="hold">
                                          <p:stCondLst>
                                            <p:cond delay="0"/>
                                          </p:stCondLst>
                                        </p:cTn>
                                        <p:tgtEl>
                                          <p:spTgt spid="11">
                                            <p:graphicEl>
                                              <a:dgm id="{D59420DB-A7F2-4B5E-A95E-7CD36DF087A6}"/>
                                            </p:graphicEl>
                                          </p:spTgt>
                                        </p:tgtEl>
                                        <p:attrNameLst>
                                          <p:attrName>style.visibility</p:attrName>
                                        </p:attrNameLst>
                                      </p:cBhvr>
                                      <p:to>
                                        <p:strVal val="visible"/>
                                      </p:to>
                                    </p:set>
                                    <p:anim calcmode="lin" valueType="num">
                                      <p:cBhvr additive="base">
                                        <p:cTn id="62" dur="500" fill="hold"/>
                                        <p:tgtEl>
                                          <p:spTgt spid="11">
                                            <p:graphicEl>
                                              <a:dgm id="{D59420DB-A7F2-4B5E-A95E-7CD36DF087A6}"/>
                                            </p:graphicEl>
                                          </p:spTgt>
                                        </p:tgtEl>
                                        <p:attrNameLst>
                                          <p:attrName>ppt_x</p:attrName>
                                        </p:attrNameLst>
                                      </p:cBhvr>
                                      <p:tavLst>
                                        <p:tav tm="0">
                                          <p:val>
                                            <p:strVal val="0-#ppt_w/2"/>
                                          </p:val>
                                        </p:tav>
                                        <p:tav tm="100000">
                                          <p:val>
                                            <p:strVal val="#ppt_x"/>
                                          </p:val>
                                        </p:tav>
                                      </p:tavLst>
                                    </p:anim>
                                    <p:anim calcmode="lin" valueType="num">
                                      <p:cBhvr additive="base">
                                        <p:cTn id="63" dur="500" fill="hold"/>
                                        <p:tgtEl>
                                          <p:spTgt spid="11">
                                            <p:graphicEl>
                                              <a:dgm id="{D59420DB-A7F2-4B5E-A95E-7CD36DF087A6}"/>
                                            </p:graphicEl>
                                          </p:spTgt>
                                        </p:tgtEl>
                                        <p:attrNameLst>
                                          <p:attrName>ppt_y</p:attrName>
                                        </p:attrNameLst>
                                      </p:cBhvr>
                                      <p:tavLst>
                                        <p:tav tm="0">
                                          <p:val>
                                            <p:strVal val="#ppt_y"/>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grpId="0" nodeType="clickEffect">
                                  <p:stCondLst>
                                    <p:cond delay="0"/>
                                  </p:stCondLst>
                                  <p:childTnLst>
                                    <p:set>
                                      <p:cBhvr>
                                        <p:cTn id="67" dur="1" fill="hold">
                                          <p:stCondLst>
                                            <p:cond delay="0"/>
                                          </p:stCondLst>
                                        </p:cTn>
                                        <p:tgtEl>
                                          <p:spTgt spid="5">
                                            <p:txEl>
                                              <p:pRg st="6" end="6"/>
                                            </p:txEl>
                                          </p:spTgt>
                                        </p:tgtEl>
                                        <p:attrNameLst>
                                          <p:attrName>style.visibility</p:attrName>
                                        </p:attrNameLst>
                                      </p:cBhvr>
                                      <p:to>
                                        <p:strVal val="visible"/>
                                      </p:to>
                                    </p:set>
                                    <p:animEffect transition="in" filter="wipe(up)">
                                      <p:cBhvr>
                                        <p:cTn id="68" dur="500"/>
                                        <p:tgtEl>
                                          <p:spTgt spid="5">
                                            <p:txEl>
                                              <p:pRg st="6" end="6"/>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11">
                                            <p:graphicEl>
                                              <a:dgm id="{B2CC2CC6-C061-49E7-A154-07C2CF79DBC7}"/>
                                            </p:graphicEl>
                                          </p:spTgt>
                                        </p:tgtEl>
                                        <p:attrNameLst>
                                          <p:attrName>style.visibility</p:attrName>
                                        </p:attrNameLst>
                                      </p:cBhvr>
                                      <p:to>
                                        <p:strVal val="visible"/>
                                      </p:to>
                                    </p:set>
                                    <p:anim calcmode="lin" valueType="num">
                                      <p:cBhvr additive="base">
                                        <p:cTn id="73" dur="500" fill="hold"/>
                                        <p:tgtEl>
                                          <p:spTgt spid="11">
                                            <p:graphicEl>
                                              <a:dgm id="{B2CC2CC6-C061-49E7-A154-07C2CF79DBC7}"/>
                                            </p:graphic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11">
                                            <p:graphicEl>
                                              <a:dgm id="{B2CC2CC6-C061-49E7-A154-07C2CF79DBC7}"/>
                                            </p:graphicEl>
                                          </p:spTgt>
                                        </p:tgtEl>
                                        <p:attrNameLst>
                                          <p:attrName>ppt_y</p:attrName>
                                        </p:attrNameLst>
                                      </p:cBhvr>
                                      <p:tavLst>
                                        <p:tav tm="0">
                                          <p:val>
                                            <p:strVal val="#ppt_y"/>
                                          </p:val>
                                        </p:tav>
                                        <p:tav tm="100000">
                                          <p:val>
                                            <p:strVal val="#ppt_y"/>
                                          </p:val>
                                        </p:tav>
                                      </p:tavLst>
                                    </p:anim>
                                  </p:childTnLst>
                                </p:cTn>
                              </p:par>
                              <p:par>
                                <p:cTn id="75" presetID="2" presetClass="entr" presetSubtype="8" fill="hold" grpId="0" nodeType="withEffect">
                                  <p:stCondLst>
                                    <p:cond delay="0"/>
                                  </p:stCondLst>
                                  <p:childTnLst>
                                    <p:set>
                                      <p:cBhvr>
                                        <p:cTn id="76" dur="1" fill="hold">
                                          <p:stCondLst>
                                            <p:cond delay="0"/>
                                          </p:stCondLst>
                                        </p:cTn>
                                        <p:tgtEl>
                                          <p:spTgt spid="11">
                                            <p:graphicEl>
                                              <a:dgm id="{DC4B9733-B9FC-4418-B255-45C299B1895B}"/>
                                            </p:graphicEl>
                                          </p:spTgt>
                                        </p:tgtEl>
                                        <p:attrNameLst>
                                          <p:attrName>style.visibility</p:attrName>
                                        </p:attrNameLst>
                                      </p:cBhvr>
                                      <p:to>
                                        <p:strVal val="visible"/>
                                      </p:to>
                                    </p:set>
                                    <p:anim calcmode="lin" valueType="num">
                                      <p:cBhvr additive="base">
                                        <p:cTn id="77" dur="500" fill="hold"/>
                                        <p:tgtEl>
                                          <p:spTgt spid="11">
                                            <p:graphicEl>
                                              <a:dgm id="{DC4B9733-B9FC-4418-B255-45C299B1895B}"/>
                                            </p:graphicEl>
                                          </p:spTgt>
                                        </p:tgtEl>
                                        <p:attrNameLst>
                                          <p:attrName>ppt_x</p:attrName>
                                        </p:attrNameLst>
                                      </p:cBhvr>
                                      <p:tavLst>
                                        <p:tav tm="0">
                                          <p:val>
                                            <p:strVal val="0-#ppt_w/2"/>
                                          </p:val>
                                        </p:tav>
                                        <p:tav tm="100000">
                                          <p:val>
                                            <p:strVal val="#ppt_x"/>
                                          </p:val>
                                        </p:tav>
                                      </p:tavLst>
                                    </p:anim>
                                    <p:anim calcmode="lin" valueType="num">
                                      <p:cBhvr additive="base">
                                        <p:cTn id="78" dur="500" fill="hold"/>
                                        <p:tgtEl>
                                          <p:spTgt spid="11">
                                            <p:graphicEl>
                                              <a:dgm id="{DC4B9733-B9FC-4418-B255-45C299B1895B}"/>
                                            </p:graphicEl>
                                          </p:spTgt>
                                        </p:tgtEl>
                                        <p:attrNameLst>
                                          <p:attrName>ppt_y</p:attrName>
                                        </p:attrNameLst>
                                      </p:cBhvr>
                                      <p:tavLst>
                                        <p:tav tm="0">
                                          <p:val>
                                            <p:strVal val="#ppt_y"/>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500"/>
                                        <p:tgtEl>
                                          <p:spTgt spid="13"/>
                                        </p:tgtEl>
                                      </p:cBhvr>
                                    </p:animEffect>
                                  </p:childTnLst>
                                </p:cTn>
                              </p:par>
                            </p:childTnLst>
                          </p:cTn>
                        </p:par>
                      </p:childTnLst>
                    </p:cTn>
                  </p:par>
                  <p:par>
                    <p:cTn id="84" fill="hold">
                      <p:stCondLst>
                        <p:cond delay="indefinite"/>
                      </p:stCondLst>
                      <p:childTnLst>
                        <p:par>
                          <p:cTn id="85" fill="hold">
                            <p:stCondLst>
                              <p:cond delay="0"/>
                            </p:stCondLst>
                            <p:childTnLst>
                              <p:par>
                                <p:cTn id="86" presetID="2" presetClass="entr" presetSubtype="1" fill="hold" nodeType="clickEffect">
                                  <p:stCondLst>
                                    <p:cond delay="0"/>
                                  </p:stCondLst>
                                  <p:childTnLst>
                                    <p:set>
                                      <p:cBhvr>
                                        <p:cTn id="87" dur="1" fill="hold">
                                          <p:stCondLst>
                                            <p:cond delay="0"/>
                                          </p:stCondLst>
                                        </p:cTn>
                                        <p:tgtEl>
                                          <p:spTgt spid="16"/>
                                        </p:tgtEl>
                                        <p:attrNameLst>
                                          <p:attrName>style.visibility</p:attrName>
                                        </p:attrNameLst>
                                      </p:cBhvr>
                                      <p:to>
                                        <p:strVal val="visible"/>
                                      </p:to>
                                    </p:set>
                                    <p:anim calcmode="lin" valueType="num">
                                      <p:cBhvr additive="base">
                                        <p:cTn id="88" dur="500" fill="hold"/>
                                        <p:tgtEl>
                                          <p:spTgt spid="16"/>
                                        </p:tgtEl>
                                        <p:attrNameLst>
                                          <p:attrName>ppt_x</p:attrName>
                                        </p:attrNameLst>
                                      </p:cBhvr>
                                      <p:tavLst>
                                        <p:tav tm="0">
                                          <p:val>
                                            <p:strVal val="#ppt_x"/>
                                          </p:val>
                                        </p:tav>
                                        <p:tav tm="100000">
                                          <p:val>
                                            <p:strVal val="#ppt_x"/>
                                          </p:val>
                                        </p:tav>
                                      </p:tavLst>
                                    </p:anim>
                                    <p:anim calcmode="lin" valueType="num">
                                      <p:cBhvr additive="base">
                                        <p:cTn id="89" dur="500" fill="hold"/>
                                        <p:tgtEl>
                                          <p:spTgt spid="16"/>
                                        </p:tgtEl>
                                        <p:attrNameLst>
                                          <p:attrName>ppt_y</p:attrName>
                                        </p:attrNameLst>
                                      </p:cBhvr>
                                      <p:tavLst>
                                        <p:tav tm="0">
                                          <p:val>
                                            <p:strVal val="0-#ppt_h/2"/>
                                          </p:val>
                                        </p:tav>
                                        <p:tav tm="100000">
                                          <p:val>
                                            <p:strVal val="#ppt_y"/>
                                          </p:val>
                                        </p:tav>
                                      </p:tavLst>
                                    </p:anim>
                                  </p:childTnLst>
                                </p:cTn>
                              </p:par>
                              <p:par>
                                <p:cTn id="90" presetID="2" presetClass="entr" presetSubtype="1" fill="hold" nodeType="withEffect">
                                  <p:stCondLst>
                                    <p:cond delay="0"/>
                                  </p:stCondLst>
                                  <p:childTnLst>
                                    <p:set>
                                      <p:cBhvr>
                                        <p:cTn id="91" dur="1" fill="hold">
                                          <p:stCondLst>
                                            <p:cond delay="0"/>
                                          </p:stCondLst>
                                        </p:cTn>
                                        <p:tgtEl>
                                          <p:spTgt spid="17"/>
                                        </p:tgtEl>
                                        <p:attrNameLst>
                                          <p:attrName>style.visibility</p:attrName>
                                        </p:attrNameLst>
                                      </p:cBhvr>
                                      <p:to>
                                        <p:strVal val="visible"/>
                                      </p:to>
                                    </p:set>
                                    <p:anim calcmode="lin" valueType="num">
                                      <p:cBhvr additive="base">
                                        <p:cTn id="92" dur="500" fill="hold"/>
                                        <p:tgtEl>
                                          <p:spTgt spid="17"/>
                                        </p:tgtEl>
                                        <p:attrNameLst>
                                          <p:attrName>ppt_x</p:attrName>
                                        </p:attrNameLst>
                                      </p:cBhvr>
                                      <p:tavLst>
                                        <p:tav tm="0">
                                          <p:val>
                                            <p:strVal val="#ppt_x"/>
                                          </p:val>
                                        </p:tav>
                                        <p:tav tm="100000">
                                          <p:val>
                                            <p:strVal val="#ppt_x"/>
                                          </p:val>
                                        </p:tav>
                                      </p:tavLst>
                                    </p:anim>
                                    <p:anim calcmode="lin" valueType="num">
                                      <p:cBhvr additive="base">
                                        <p:cTn id="93" dur="500" fill="hold"/>
                                        <p:tgtEl>
                                          <p:spTgt spid="17"/>
                                        </p:tgtEl>
                                        <p:attrNameLst>
                                          <p:attrName>ppt_y</p:attrName>
                                        </p:attrNameLst>
                                      </p:cBhvr>
                                      <p:tavLst>
                                        <p:tav tm="0">
                                          <p:val>
                                            <p:strVal val="0-#ppt_h/2"/>
                                          </p:val>
                                        </p:tav>
                                        <p:tav tm="100000">
                                          <p:val>
                                            <p:strVal val="#ppt_y"/>
                                          </p:val>
                                        </p:tav>
                                      </p:tavLst>
                                    </p:anim>
                                  </p:childTnLst>
                                </p:cTn>
                              </p:par>
                              <p:par>
                                <p:cTn id="94" presetID="2" presetClass="entr" presetSubtype="1" fill="hold" nodeType="withEffect">
                                  <p:stCondLst>
                                    <p:cond delay="0"/>
                                  </p:stCondLst>
                                  <p:childTnLst>
                                    <p:set>
                                      <p:cBhvr>
                                        <p:cTn id="95" dur="1" fill="hold">
                                          <p:stCondLst>
                                            <p:cond delay="0"/>
                                          </p:stCondLst>
                                        </p:cTn>
                                        <p:tgtEl>
                                          <p:spTgt spid="21"/>
                                        </p:tgtEl>
                                        <p:attrNameLst>
                                          <p:attrName>style.visibility</p:attrName>
                                        </p:attrNameLst>
                                      </p:cBhvr>
                                      <p:to>
                                        <p:strVal val="visible"/>
                                      </p:to>
                                    </p:set>
                                    <p:anim calcmode="lin" valueType="num">
                                      <p:cBhvr additive="base">
                                        <p:cTn id="96" dur="500" fill="hold"/>
                                        <p:tgtEl>
                                          <p:spTgt spid="21"/>
                                        </p:tgtEl>
                                        <p:attrNameLst>
                                          <p:attrName>ppt_x</p:attrName>
                                        </p:attrNameLst>
                                      </p:cBhvr>
                                      <p:tavLst>
                                        <p:tav tm="0">
                                          <p:val>
                                            <p:strVal val="#ppt_x"/>
                                          </p:val>
                                        </p:tav>
                                        <p:tav tm="100000">
                                          <p:val>
                                            <p:strVal val="#ppt_x"/>
                                          </p:val>
                                        </p:tav>
                                      </p:tavLst>
                                    </p:anim>
                                    <p:anim calcmode="lin" valueType="num">
                                      <p:cBhvr additive="base">
                                        <p:cTn id="97" dur="500" fill="hold"/>
                                        <p:tgtEl>
                                          <p:spTgt spid="21"/>
                                        </p:tgtEl>
                                        <p:attrNameLst>
                                          <p:attrName>ppt_y</p:attrName>
                                        </p:attrNameLst>
                                      </p:cBhvr>
                                      <p:tavLst>
                                        <p:tav tm="0">
                                          <p:val>
                                            <p:strVal val="0-#ppt_h/2"/>
                                          </p:val>
                                        </p:tav>
                                        <p:tav tm="100000">
                                          <p:val>
                                            <p:strVal val="#ppt_y"/>
                                          </p:val>
                                        </p:tav>
                                      </p:tavLst>
                                    </p:anim>
                                  </p:childTnLst>
                                </p:cTn>
                              </p:par>
                              <p:par>
                                <p:cTn id="98" presetID="2" presetClass="entr" presetSubtype="1" fill="hold" nodeType="withEffect">
                                  <p:stCondLst>
                                    <p:cond delay="0"/>
                                  </p:stCondLst>
                                  <p:childTnLst>
                                    <p:set>
                                      <p:cBhvr>
                                        <p:cTn id="99" dur="1" fill="hold">
                                          <p:stCondLst>
                                            <p:cond delay="0"/>
                                          </p:stCondLst>
                                        </p:cTn>
                                        <p:tgtEl>
                                          <p:spTgt spid="31"/>
                                        </p:tgtEl>
                                        <p:attrNameLst>
                                          <p:attrName>style.visibility</p:attrName>
                                        </p:attrNameLst>
                                      </p:cBhvr>
                                      <p:to>
                                        <p:strVal val="visible"/>
                                      </p:to>
                                    </p:set>
                                    <p:anim calcmode="lin" valueType="num">
                                      <p:cBhvr additive="base">
                                        <p:cTn id="100" dur="500" fill="hold"/>
                                        <p:tgtEl>
                                          <p:spTgt spid="31"/>
                                        </p:tgtEl>
                                        <p:attrNameLst>
                                          <p:attrName>ppt_x</p:attrName>
                                        </p:attrNameLst>
                                      </p:cBhvr>
                                      <p:tavLst>
                                        <p:tav tm="0">
                                          <p:val>
                                            <p:strVal val="#ppt_x"/>
                                          </p:val>
                                        </p:tav>
                                        <p:tav tm="100000">
                                          <p:val>
                                            <p:strVal val="#ppt_x"/>
                                          </p:val>
                                        </p:tav>
                                      </p:tavLst>
                                    </p:anim>
                                    <p:anim calcmode="lin" valueType="num">
                                      <p:cBhvr additive="base">
                                        <p:cTn id="101" dur="500" fill="hold"/>
                                        <p:tgtEl>
                                          <p:spTgt spid="31"/>
                                        </p:tgtEl>
                                        <p:attrNameLst>
                                          <p:attrName>ppt_y</p:attrName>
                                        </p:attrNameLst>
                                      </p:cBhvr>
                                      <p:tavLst>
                                        <p:tav tm="0">
                                          <p:val>
                                            <p:strVal val="0-#ppt_h/2"/>
                                          </p:val>
                                        </p:tav>
                                        <p:tav tm="100000">
                                          <p:val>
                                            <p:strVal val="#ppt_y"/>
                                          </p:val>
                                        </p:tav>
                                      </p:tavLst>
                                    </p:anim>
                                  </p:childTnLst>
                                </p:cTn>
                              </p:par>
                            </p:childTnLst>
                          </p:cTn>
                        </p:par>
                      </p:childTnLst>
                    </p:cTn>
                  </p:par>
                  <p:par>
                    <p:cTn id="102" fill="hold">
                      <p:stCondLst>
                        <p:cond delay="indefinite"/>
                      </p:stCondLst>
                      <p:childTnLst>
                        <p:par>
                          <p:cTn id="103" fill="hold">
                            <p:stCondLst>
                              <p:cond delay="0"/>
                            </p:stCondLst>
                            <p:childTnLst>
                              <p:par>
                                <p:cTn id="104" presetID="10" presetClass="entr" presetSubtype="0" fill="hold" grpId="0" nodeType="clickEffect">
                                  <p:stCondLst>
                                    <p:cond delay="0"/>
                                  </p:stCondLst>
                                  <p:childTnLst>
                                    <p:set>
                                      <p:cBhvr>
                                        <p:cTn id="105" dur="1" fill="hold">
                                          <p:stCondLst>
                                            <p:cond delay="0"/>
                                          </p:stCondLst>
                                        </p:cTn>
                                        <p:tgtEl>
                                          <p:spTgt spid="14"/>
                                        </p:tgtEl>
                                        <p:attrNameLst>
                                          <p:attrName>style.visibility</p:attrName>
                                        </p:attrNameLst>
                                      </p:cBhvr>
                                      <p:to>
                                        <p:strVal val="visible"/>
                                      </p:to>
                                    </p:set>
                                    <p:animEffect transition="in" filter="fade">
                                      <p:cBhvr>
                                        <p:cTn id="10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5" grpId="0" uiExpand="1" build="p"/>
      <p:bldGraphic spid="11" grpId="0" uiExpand="1">
        <p:bldSub>
          <a:bldDgm bld="one"/>
        </p:bldSub>
      </p:bldGraphic>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4480624-E8A4-46D5-9DFC-D2ACCA54AA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064" y="1541461"/>
            <a:ext cx="8382000" cy="4587725"/>
          </a:xfrm>
          <a:prstGeom prst="rect">
            <a:avLst/>
          </a:prstGeom>
        </p:spPr>
      </p:pic>
      <p:sp>
        <p:nvSpPr>
          <p:cNvPr id="6" name="Rectangle 5">
            <a:extLst>
              <a:ext uri="{FF2B5EF4-FFF2-40B4-BE49-F238E27FC236}">
                <a16:creationId xmlns:a16="http://schemas.microsoft.com/office/drawing/2014/main" id="{65153238-D1A2-4E72-8B95-2169154B19BE}"/>
              </a:ext>
            </a:extLst>
          </p:cNvPr>
          <p:cNvSpPr/>
          <p:nvPr/>
        </p:nvSpPr>
        <p:spPr>
          <a:xfrm>
            <a:off x="1446212" y="6451927"/>
            <a:ext cx="4495800" cy="190303"/>
          </a:xfrm>
          <a:prstGeom prst="rect">
            <a:avLst/>
          </a:prstGeom>
        </p:spPr>
        <p:txBody>
          <a:bodyPr wrap="square">
            <a:spAutoFit/>
          </a:bodyPr>
          <a:lstStyle/>
          <a:p>
            <a:pPr algn="r"/>
            <a:r>
              <a:rPr lang="en-US" sz="600" dirty="0">
                <a:latin typeface="Calibri" panose="020F0502020204030204" pitchFamily="34" charset="0"/>
                <a:cs typeface="Calibri" panose="020F0502020204030204" pitchFamily="34" charset="0"/>
              </a:rPr>
              <a:t>http://scrumalliance.org/system/resource_files/0000/4359/052713.Agile_Performance_Testing_IMAGE.Prakash_Mallappa_Pujar__2_.jpg</a:t>
            </a:r>
          </a:p>
        </p:txBody>
      </p:sp>
      <p:sp>
        <p:nvSpPr>
          <p:cNvPr id="7" name="TextBox 6">
            <a:extLst>
              <a:ext uri="{FF2B5EF4-FFF2-40B4-BE49-F238E27FC236}">
                <a16:creationId xmlns:a16="http://schemas.microsoft.com/office/drawing/2014/main" id="{35D1AD81-8539-4B44-8AD7-CD311D30F3E0}"/>
              </a:ext>
            </a:extLst>
          </p:cNvPr>
          <p:cNvSpPr txBox="1"/>
          <p:nvPr/>
        </p:nvSpPr>
        <p:spPr>
          <a:xfrm>
            <a:off x="8769798" y="2085002"/>
            <a:ext cx="3037507" cy="4044184"/>
          </a:xfrm>
          <a:prstGeom prst="rect">
            <a:avLst/>
          </a:prstGeom>
          <a:noFill/>
        </p:spPr>
        <p:txBody>
          <a:bodyPr wrap="square" rtlCol="0">
            <a:spAutoFit/>
          </a:bodyPr>
          <a:lstStyle/>
          <a:p>
            <a:pPr>
              <a:lnSpc>
                <a:spcPct val="90000"/>
              </a:lnSpc>
            </a:pPr>
            <a:r>
              <a:rPr lang="en-US" sz="2400" u="sng" dirty="0">
                <a:latin typeface="Calibri" panose="020F0502020204030204" pitchFamily="34" charset="0"/>
                <a:cs typeface="Calibri" panose="020F0502020204030204" pitchFamily="34" charset="0"/>
              </a:rPr>
              <a:t>Strategy to devise</a:t>
            </a:r>
          </a:p>
          <a:p>
            <a:pPr>
              <a:lnSpc>
                <a:spcPct val="90000"/>
              </a:lnSpc>
            </a:pPr>
            <a:endParaRPr lang="en-US" sz="2400" u="sng" dirty="0">
              <a:effectLst>
                <a:outerShdw blurRad="50800" dist="38100" dir="2700000" algn="tl">
                  <a:schemeClr val="bg2">
                    <a:lumMod val="50000"/>
                    <a:alpha val="43000"/>
                  </a:schemeClr>
                </a:outerShdw>
              </a:effectLst>
              <a:latin typeface="Calibri" panose="020F0502020204030204" pitchFamily="34" charset="0"/>
              <a:cs typeface="Calibri" panose="020F0502020204030204" pitchFamily="34" charset="0"/>
            </a:endParaRPr>
          </a:p>
          <a:p>
            <a:pPr marL="285750" lvl="0" indent="-285750">
              <a:buFont typeface="Wingdings" panose="05000000000000000000" pitchFamily="2" charset="2"/>
              <a:buChar char="§"/>
            </a:pPr>
            <a:r>
              <a:rPr lang="en-US" sz="1600" dirty="0">
                <a:latin typeface="Calibri" panose="020F0502020204030204" pitchFamily="34" charset="0"/>
                <a:cs typeface="Calibri" panose="020F0502020204030204" pitchFamily="34" charset="0"/>
              </a:rPr>
              <a:t>Bottlenecks identified and remediated early in sprint</a:t>
            </a:r>
          </a:p>
          <a:p>
            <a:pPr marL="285750" lvl="0" indent="-285750">
              <a:buFont typeface="Wingdings" panose="05000000000000000000" pitchFamily="2" charset="2"/>
              <a:buChar char="§"/>
            </a:pPr>
            <a:endParaRPr lang="en-US" sz="1600" dirty="0">
              <a:latin typeface="Calibri" panose="020F0502020204030204" pitchFamily="34" charset="0"/>
              <a:cs typeface="Calibri" panose="020F0502020204030204" pitchFamily="34" charset="0"/>
            </a:endParaRPr>
          </a:p>
          <a:p>
            <a:pPr marL="285750" lvl="0" indent="-285750">
              <a:buFont typeface="Wingdings" panose="05000000000000000000" pitchFamily="2" charset="2"/>
              <a:buChar char="§"/>
            </a:pPr>
            <a:r>
              <a:rPr lang="en-US" sz="1600" dirty="0">
                <a:latin typeface="Calibri" panose="020F0502020204030204" pitchFamily="34" charset="0"/>
                <a:cs typeface="Calibri" panose="020F0502020204030204" pitchFamily="34" charset="0"/>
              </a:rPr>
              <a:t>Continuous performance tests run like functional tests</a:t>
            </a:r>
          </a:p>
          <a:p>
            <a:pPr marL="285750" lvl="0" indent="-285750">
              <a:buFont typeface="Wingdings" panose="05000000000000000000" pitchFamily="2" charset="2"/>
              <a:buChar char="§"/>
            </a:pPr>
            <a:endParaRPr lang="en-US" sz="1600" dirty="0">
              <a:latin typeface="Calibri" panose="020F0502020204030204" pitchFamily="34" charset="0"/>
              <a:cs typeface="Calibri" panose="020F0502020204030204" pitchFamily="34" charset="0"/>
            </a:endParaRPr>
          </a:p>
          <a:p>
            <a:pPr marL="285750" lvl="0" indent="-285750">
              <a:buFont typeface="Wingdings" panose="05000000000000000000" pitchFamily="2" charset="2"/>
              <a:buChar char="§"/>
            </a:pPr>
            <a:r>
              <a:rPr lang="en-US" sz="1600" dirty="0">
                <a:latin typeface="Calibri" panose="020F0502020204030204" pitchFamily="34" charset="0"/>
                <a:cs typeface="Calibri" panose="020F0502020204030204" pitchFamily="34" charset="0"/>
              </a:rPr>
              <a:t>Additional infrastructure needs identified early for next sprints</a:t>
            </a:r>
          </a:p>
          <a:p>
            <a:pPr marL="285750" lvl="0" indent="-285750">
              <a:buFont typeface="Wingdings" panose="05000000000000000000" pitchFamily="2" charset="2"/>
              <a:buChar char="§"/>
            </a:pPr>
            <a:endParaRPr lang="en-US" sz="1600" dirty="0">
              <a:latin typeface="Calibri" panose="020F0502020204030204" pitchFamily="34" charset="0"/>
              <a:cs typeface="Calibri" panose="020F0502020204030204" pitchFamily="34" charset="0"/>
            </a:endParaRPr>
          </a:p>
          <a:p>
            <a:pPr marL="285750" lvl="0" indent="-285750">
              <a:buFont typeface="Wingdings" panose="05000000000000000000" pitchFamily="2" charset="2"/>
              <a:buChar char="§"/>
            </a:pPr>
            <a:r>
              <a:rPr lang="en-US" sz="1600" dirty="0">
                <a:latin typeface="Calibri" panose="020F0502020204030204" pitchFamily="34" charset="0"/>
                <a:cs typeface="Calibri" panose="020F0502020204030204" pitchFamily="34" charset="0"/>
              </a:rPr>
              <a:t>Code modifications made early as opposed to the very end, usually crashing schedules</a:t>
            </a:r>
          </a:p>
          <a:p>
            <a:pPr>
              <a:lnSpc>
                <a:spcPct val="90000"/>
              </a:lnSpc>
            </a:pPr>
            <a:endParaRPr lang="en-US" sz="2400" dirty="0">
              <a:latin typeface="Calibri" panose="020F0502020204030204" pitchFamily="34" charset="0"/>
              <a:cs typeface="Calibri" panose="020F0502020204030204" pitchFamily="34" charset="0"/>
            </a:endParaRPr>
          </a:p>
        </p:txBody>
      </p:sp>
      <p:sp>
        <p:nvSpPr>
          <p:cNvPr id="8" name="Rectangle: Rounded Corners 4">
            <a:extLst>
              <a:ext uri="{FF2B5EF4-FFF2-40B4-BE49-F238E27FC236}">
                <a16:creationId xmlns:a16="http://schemas.microsoft.com/office/drawing/2014/main" id="{757688DF-E11F-49F4-8386-D2B0748C2B51}"/>
              </a:ext>
            </a:extLst>
          </p:cNvPr>
          <p:cNvSpPr txBox="1"/>
          <p:nvPr/>
        </p:nvSpPr>
        <p:spPr>
          <a:xfrm>
            <a:off x="8304212" y="6302132"/>
            <a:ext cx="3740080" cy="489894"/>
          </a:xfrm>
          <a:prstGeom prst="rect">
            <a:avLst/>
          </a:prstGeom>
          <a:solidFill>
            <a:schemeClr val="accent6"/>
          </a:solidFill>
          <a:ln>
            <a:solidFill>
              <a:srgbClr val="00CC00"/>
            </a:solidFill>
          </a:ln>
          <a:effectLst/>
        </p:spPr>
        <p:style>
          <a:lnRef idx="0">
            <a:scrgbClr r="0" g="0" b="0"/>
          </a:lnRef>
          <a:fillRef idx="0">
            <a:scrgbClr r="0" g="0" b="0"/>
          </a:fillRef>
          <a:effectRef idx="0">
            <a:scrgbClr r="0" g="0" b="0"/>
          </a:effectRef>
          <a:fontRef idx="minor">
            <a:schemeClr val="lt1"/>
          </a:fontRef>
        </p:style>
        <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dirty="0">
                <a:latin typeface="Calibri" panose="020F0502020204030204" pitchFamily="34" charset="0"/>
                <a:cs typeface="Calibri" panose="020F0502020204030204" pitchFamily="34" charset="0"/>
              </a:rPr>
              <a:t>Technically</a:t>
            </a:r>
            <a:r>
              <a:rPr lang="en-US" sz="3400" kern="1200" dirty="0">
                <a:latin typeface="Calibri" panose="020F0502020204030204" pitchFamily="34" charset="0"/>
                <a:cs typeface="Calibri" panose="020F0502020204030204" pitchFamily="34" charset="0"/>
              </a:rPr>
              <a:t>-Oriented</a:t>
            </a:r>
          </a:p>
        </p:txBody>
      </p:sp>
      <p:sp>
        <p:nvSpPr>
          <p:cNvPr id="9" name="Title 3">
            <a:extLst>
              <a:ext uri="{FF2B5EF4-FFF2-40B4-BE49-F238E27FC236}">
                <a16:creationId xmlns:a16="http://schemas.microsoft.com/office/drawing/2014/main" id="{BE6B8E47-542E-441B-B161-112204F1E2DD}"/>
              </a:ext>
            </a:extLst>
          </p:cNvPr>
          <p:cNvSpPr txBox="1">
            <a:spLocks/>
          </p:cNvSpPr>
          <p:nvPr/>
        </p:nvSpPr>
        <p:spPr>
          <a:xfrm>
            <a:off x="-1" y="381000"/>
            <a:ext cx="12188825" cy="1160462"/>
          </a:xfrm>
          <a:prstGeom prst="rect">
            <a:avLst/>
          </a:prstGeom>
        </p:spPr>
        <p:txBody>
          <a:bodyPr vert="horz" lIns="91440" tIns="45720" rIns="91440" bIns="45720" rtlCol="0" anchor="ctr">
            <a:normAutofit/>
          </a:bodyPr>
          <a:lstStyle>
            <a:lvl1pPr algn="l" defTabSz="914126" rtl="0" eaLnBrk="1" latinLnBrk="0" hangingPunct="1">
              <a:lnSpc>
                <a:spcPct val="80000"/>
              </a:lnSpc>
              <a:spcBef>
                <a:spcPct val="0"/>
              </a:spcBef>
              <a:buNone/>
              <a:defRPr sz="3999" b="1" kern="1200" cap="all" baseline="0">
                <a:solidFill>
                  <a:srgbClr val="002060"/>
                </a:solidFill>
                <a:latin typeface="Arial" panose="020B0604020202020204" pitchFamily="34" charset="0"/>
                <a:ea typeface="+mj-ea"/>
                <a:cs typeface="Arial" panose="020B0604020202020204" pitchFamily="34" charset="0"/>
              </a:defRPr>
            </a:lvl1pPr>
          </a:lstStyle>
          <a:p>
            <a:r>
              <a:rPr lang="fr-FR" dirty="0">
                <a:latin typeface="Calibri" panose="020F0502020204030204" pitchFamily="34" charset="0"/>
              </a:rPr>
              <a:t>     performance test strategist</a:t>
            </a:r>
            <a:endParaRPr lang="en-US" dirty="0">
              <a:latin typeface="Calibri" panose="020F0502020204030204" pitchFamily="34" charset="0"/>
            </a:endParaRPr>
          </a:p>
        </p:txBody>
      </p:sp>
    </p:spTree>
    <p:extLst>
      <p:ext uri="{BB962C8B-B14F-4D97-AF65-F5344CB8AC3E}">
        <p14:creationId xmlns:p14="http://schemas.microsoft.com/office/powerpoint/2010/main" val="488798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500"/>
                                        <p:tgtEl>
                                          <p:spTgt spid="5"/>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wipe(up)">
                                      <p:cBhvr>
                                        <p:cTn id="15" dur="5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7">
                                            <p:txEl>
                                              <p:pRg st="2" end="2"/>
                                            </p:txEl>
                                          </p:spTgt>
                                        </p:tgtEl>
                                        <p:attrNameLst>
                                          <p:attrName>style.visibility</p:attrName>
                                        </p:attrNameLst>
                                      </p:cBhvr>
                                      <p:to>
                                        <p:strVal val="visible"/>
                                      </p:to>
                                    </p:set>
                                    <p:animEffect transition="in" filter="wipe(up)">
                                      <p:cBhvr>
                                        <p:cTn id="20" dur="500"/>
                                        <p:tgtEl>
                                          <p:spTgt spid="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wipe(up)">
                                      <p:cBhvr>
                                        <p:cTn id="25" dur="500"/>
                                        <p:tgtEl>
                                          <p:spTgt spid="7">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7">
                                            <p:txEl>
                                              <p:pRg st="6" end="6"/>
                                            </p:txEl>
                                          </p:spTgt>
                                        </p:tgtEl>
                                        <p:attrNameLst>
                                          <p:attrName>style.visibility</p:attrName>
                                        </p:attrNameLst>
                                      </p:cBhvr>
                                      <p:to>
                                        <p:strVal val="visible"/>
                                      </p:to>
                                    </p:set>
                                    <p:animEffect transition="in" filter="wipe(up)">
                                      <p:cBhvr>
                                        <p:cTn id="30" dur="500"/>
                                        <p:tgtEl>
                                          <p:spTgt spid="7">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animEffect transition="in" filter="wipe(up)">
                                      <p:cBhvr>
                                        <p:cTn id="35" dur="500"/>
                                        <p:tgtEl>
                                          <p:spTgt spid="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B7FE5E97-45DD-4C6C-AA14-21F594EB5F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1072" y="1981200"/>
            <a:ext cx="5562600" cy="4297234"/>
          </a:xfrm>
          <a:prstGeom prst="rect">
            <a:avLst/>
          </a:prstGeom>
        </p:spPr>
      </p:pic>
      <p:sp>
        <p:nvSpPr>
          <p:cNvPr id="14" name="Rectangle 13">
            <a:extLst>
              <a:ext uri="{FF2B5EF4-FFF2-40B4-BE49-F238E27FC236}">
                <a16:creationId xmlns:a16="http://schemas.microsoft.com/office/drawing/2014/main" id="{CE36B23A-1820-4BE3-BDD1-6A77CD1C006C}"/>
              </a:ext>
            </a:extLst>
          </p:cNvPr>
          <p:cNvSpPr/>
          <p:nvPr/>
        </p:nvSpPr>
        <p:spPr>
          <a:xfrm>
            <a:off x="1522412" y="6454746"/>
            <a:ext cx="2063385" cy="184666"/>
          </a:xfrm>
          <a:prstGeom prst="rect">
            <a:avLst/>
          </a:prstGeom>
        </p:spPr>
        <p:txBody>
          <a:bodyPr wrap="none">
            <a:spAutoFit/>
          </a:bodyPr>
          <a:lstStyle/>
          <a:p>
            <a:r>
              <a:rPr lang="en-US" sz="600" dirty="0">
                <a:latin typeface="Calibri" panose="020F0502020204030204" pitchFamily="34" charset="0"/>
                <a:cs typeface="Calibri" panose="020F0502020204030204" pitchFamily="34" charset="0"/>
              </a:rPr>
              <a:t>http://www.ispace.com/img/websecuritytestingservices.jpg</a:t>
            </a:r>
          </a:p>
        </p:txBody>
      </p:sp>
      <p:sp>
        <p:nvSpPr>
          <p:cNvPr id="5" name="TextBox 4">
            <a:extLst>
              <a:ext uri="{FF2B5EF4-FFF2-40B4-BE49-F238E27FC236}">
                <a16:creationId xmlns:a16="http://schemas.microsoft.com/office/drawing/2014/main" id="{041B2B67-B580-4C4A-B072-BB4DC4EAE2EF}"/>
              </a:ext>
            </a:extLst>
          </p:cNvPr>
          <p:cNvSpPr txBox="1"/>
          <p:nvPr/>
        </p:nvSpPr>
        <p:spPr>
          <a:xfrm>
            <a:off x="7160403" y="3294761"/>
            <a:ext cx="4649009" cy="757130"/>
          </a:xfrm>
          <a:prstGeom prst="rect">
            <a:avLst/>
          </a:prstGeom>
          <a:noFill/>
        </p:spPr>
        <p:txBody>
          <a:bodyPr wrap="square" rtlCol="0">
            <a:spAutoFit/>
          </a:bodyPr>
          <a:lstStyle/>
          <a:p>
            <a:pPr>
              <a:lnSpc>
                <a:spcPct val="90000"/>
              </a:lnSpc>
            </a:pPr>
            <a:r>
              <a:rPr lang="en-US" sz="2400" dirty="0">
                <a:effectLst>
                  <a:outerShdw blurRad="50800" dist="38100" dir="2700000" algn="tl">
                    <a:schemeClr val="bg2">
                      <a:lumMod val="50000"/>
                      <a:alpha val="43000"/>
                    </a:schemeClr>
                  </a:outerShdw>
                </a:effectLst>
              </a:rPr>
              <a:t>Which of these areas needs to be accounted for in which sprints?</a:t>
            </a:r>
          </a:p>
        </p:txBody>
      </p:sp>
      <p:sp>
        <p:nvSpPr>
          <p:cNvPr id="10" name="Rectangle: Rounded Corners 4">
            <a:extLst>
              <a:ext uri="{FF2B5EF4-FFF2-40B4-BE49-F238E27FC236}">
                <a16:creationId xmlns:a16="http://schemas.microsoft.com/office/drawing/2014/main" id="{1B3917E4-A5DE-4EAD-A6BB-37C99CBC4A73}"/>
              </a:ext>
            </a:extLst>
          </p:cNvPr>
          <p:cNvSpPr txBox="1"/>
          <p:nvPr/>
        </p:nvSpPr>
        <p:spPr>
          <a:xfrm>
            <a:off x="8304212" y="6302132"/>
            <a:ext cx="3740080" cy="489894"/>
          </a:xfrm>
          <a:prstGeom prst="rect">
            <a:avLst/>
          </a:prstGeom>
          <a:solidFill>
            <a:schemeClr val="accent6"/>
          </a:solidFill>
          <a:ln>
            <a:solidFill>
              <a:srgbClr val="00CC00"/>
            </a:solidFill>
          </a:ln>
          <a:effectLst/>
        </p:spPr>
        <p:style>
          <a:lnRef idx="0">
            <a:scrgbClr r="0" g="0" b="0"/>
          </a:lnRef>
          <a:fillRef idx="0">
            <a:scrgbClr r="0" g="0" b="0"/>
          </a:fillRef>
          <a:effectRef idx="0">
            <a:scrgbClr r="0" g="0" b="0"/>
          </a:effectRef>
          <a:fontRef idx="minor">
            <a:schemeClr val="lt1"/>
          </a:fontRef>
        </p:style>
        <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dirty="0">
                <a:latin typeface="Calibri" panose="020F0502020204030204" pitchFamily="34" charset="0"/>
                <a:cs typeface="Calibri" panose="020F0502020204030204" pitchFamily="34" charset="0"/>
              </a:rPr>
              <a:t>Technically</a:t>
            </a:r>
            <a:r>
              <a:rPr lang="en-US" sz="3400" kern="1200" dirty="0">
                <a:latin typeface="Calibri" panose="020F0502020204030204" pitchFamily="34" charset="0"/>
                <a:cs typeface="Calibri" panose="020F0502020204030204" pitchFamily="34" charset="0"/>
              </a:rPr>
              <a:t>-Oriented</a:t>
            </a:r>
          </a:p>
        </p:txBody>
      </p:sp>
      <p:sp>
        <p:nvSpPr>
          <p:cNvPr id="11" name="Title 3">
            <a:extLst>
              <a:ext uri="{FF2B5EF4-FFF2-40B4-BE49-F238E27FC236}">
                <a16:creationId xmlns:a16="http://schemas.microsoft.com/office/drawing/2014/main" id="{609888B9-2C75-4E1D-9152-9156CB110B31}"/>
              </a:ext>
            </a:extLst>
          </p:cNvPr>
          <p:cNvSpPr txBox="1">
            <a:spLocks/>
          </p:cNvSpPr>
          <p:nvPr/>
        </p:nvSpPr>
        <p:spPr>
          <a:xfrm>
            <a:off x="-1" y="381000"/>
            <a:ext cx="12188825" cy="1160462"/>
          </a:xfrm>
          <a:prstGeom prst="rect">
            <a:avLst/>
          </a:prstGeom>
        </p:spPr>
        <p:txBody>
          <a:bodyPr vert="horz" lIns="91440" tIns="45720" rIns="91440" bIns="45720" rtlCol="0" anchor="ctr">
            <a:normAutofit/>
          </a:bodyPr>
          <a:lstStyle>
            <a:lvl1pPr algn="l" defTabSz="914126" rtl="0" eaLnBrk="1" latinLnBrk="0" hangingPunct="1">
              <a:lnSpc>
                <a:spcPct val="80000"/>
              </a:lnSpc>
              <a:spcBef>
                <a:spcPct val="0"/>
              </a:spcBef>
              <a:buNone/>
              <a:defRPr sz="3999" b="1" kern="1200" cap="all" baseline="0">
                <a:solidFill>
                  <a:srgbClr val="002060"/>
                </a:solidFill>
                <a:latin typeface="Arial" panose="020B0604020202020204" pitchFamily="34" charset="0"/>
                <a:ea typeface="+mj-ea"/>
                <a:cs typeface="Arial" panose="020B0604020202020204" pitchFamily="34" charset="0"/>
              </a:defRPr>
            </a:lvl1pPr>
          </a:lstStyle>
          <a:p>
            <a:r>
              <a:rPr lang="fr-FR" dirty="0">
                <a:latin typeface="Calibri" panose="020F0502020204030204" pitchFamily="34" charset="0"/>
              </a:rPr>
              <a:t>     security test strategist</a:t>
            </a:r>
            <a:endParaRPr lang="en-US" dirty="0">
              <a:latin typeface="Calibri" panose="020F0502020204030204" pitchFamily="34" charset="0"/>
            </a:endParaRPr>
          </a:p>
        </p:txBody>
      </p:sp>
    </p:spTree>
    <p:extLst>
      <p:ext uri="{BB962C8B-B14F-4D97-AF65-F5344CB8AC3E}">
        <p14:creationId xmlns:p14="http://schemas.microsoft.com/office/powerpoint/2010/main" val="267720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684212" y="2133600"/>
            <a:ext cx="10512862" cy="1500187"/>
          </a:xfrm>
        </p:spPr>
        <p:txBody>
          <a:bodyPr>
            <a:normAutofit fontScale="25000" lnSpcReduction="20000"/>
          </a:bodyPr>
          <a:lstStyle/>
          <a:p>
            <a:pPr marL="228531" indent="-228531">
              <a:lnSpc>
                <a:spcPct val="110000"/>
              </a:lnSpc>
              <a:buFont typeface="Arial" panose="020B0604020202020204" pitchFamily="34" charset="0"/>
              <a:buChar char="•"/>
            </a:pPr>
            <a:r>
              <a:rPr lang="en-US" sz="8000" dirty="0">
                <a:solidFill>
                  <a:schemeClr val="tx1"/>
                </a:solidFill>
                <a:latin typeface="Calibri" panose="020F0502020204030204" pitchFamily="34" charset="0"/>
              </a:rPr>
              <a:t>Quality &amp; Testing belong to the PO &amp; team, but there is great value for the QA Manager</a:t>
            </a:r>
          </a:p>
          <a:p>
            <a:pPr marL="228531" indent="-228531">
              <a:lnSpc>
                <a:spcPct val="110000"/>
              </a:lnSpc>
              <a:buFont typeface="Arial" panose="020B0604020202020204" pitchFamily="34" charset="0"/>
              <a:buChar char="•"/>
            </a:pPr>
            <a:r>
              <a:rPr lang="en-US" sz="8000" dirty="0">
                <a:solidFill>
                  <a:schemeClr val="tx1"/>
                </a:solidFill>
                <a:latin typeface="Calibri" panose="020F0502020204030204" pitchFamily="34" charset="0"/>
              </a:rPr>
              <a:t>Hone-in on a path for process or technically oriented or a little of both</a:t>
            </a:r>
          </a:p>
          <a:p>
            <a:pPr marL="228531" indent="-228531">
              <a:lnSpc>
                <a:spcPct val="110000"/>
              </a:lnSpc>
              <a:buFont typeface="Arial" panose="020B0604020202020204" pitchFamily="34" charset="0"/>
              <a:buChar char="•"/>
            </a:pPr>
            <a:r>
              <a:rPr lang="en-US" sz="8000" dirty="0">
                <a:solidFill>
                  <a:schemeClr val="tx1"/>
                </a:solidFill>
                <a:latin typeface="Calibri" panose="020F0502020204030204" pitchFamily="34" charset="0"/>
              </a:rPr>
              <a:t>Partnership and alignment is key</a:t>
            </a:r>
          </a:p>
          <a:p>
            <a:pPr marL="228531" lvl="1" indent="-228531">
              <a:lnSpc>
                <a:spcPct val="110000"/>
              </a:lnSpc>
              <a:spcBef>
                <a:spcPts val="1000"/>
              </a:spcBef>
              <a:buFont typeface="Arial" panose="020B0604020202020204" pitchFamily="34" charset="0"/>
              <a:buChar char="•"/>
            </a:pPr>
            <a:r>
              <a:rPr lang="en-US" sz="8000" dirty="0">
                <a:solidFill>
                  <a:schemeClr val="tx1"/>
                </a:solidFill>
                <a:latin typeface="Calibri" panose="020F0502020204030204" pitchFamily="34" charset="0"/>
              </a:rPr>
              <a:t>Process-oriented needs to stay close with Product Owners &amp; Scrum Masters</a:t>
            </a:r>
          </a:p>
          <a:p>
            <a:pPr marL="228531" lvl="1" indent="-228531">
              <a:lnSpc>
                <a:spcPct val="110000"/>
              </a:lnSpc>
              <a:spcBef>
                <a:spcPts val="1000"/>
              </a:spcBef>
              <a:buFont typeface="Arial" panose="020B0604020202020204" pitchFamily="34" charset="0"/>
              <a:buChar char="•"/>
            </a:pPr>
            <a:r>
              <a:rPr lang="en-US" sz="8000" dirty="0">
                <a:solidFill>
                  <a:schemeClr val="tx1"/>
                </a:solidFill>
                <a:latin typeface="Calibri" panose="020F0502020204030204" pitchFamily="34" charset="0"/>
              </a:rPr>
              <a:t>Technically-oriented needs to stay connected with product vendors</a:t>
            </a:r>
          </a:p>
          <a:p>
            <a:pPr marL="228531" indent="-228531">
              <a:lnSpc>
                <a:spcPct val="110000"/>
              </a:lnSpc>
              <a:buFont typeface="Arial" panose="020B0604020202020204" pitchFamily="34" charset="0"/>
              <a:buChar char="•"/>
            </a:pPr>
            <a:r>
              <a:rPr lang="en-US" sz="8000" dirty="0">
                <a:solidFill>
                  <a:schemeClr val="tx1"/>
                </a:solidFill>
                <a:latin typeface="Calibri" panose="020F0502020204030204" pitchFamily="34" charset="0"/>
              </a:rPr>
              <a:t>Embrace new roles as a new charter for your career </a:t>
            </a:r>
          </a:p>
          <a:p>
            <a:endParaRPr lang="en-US" dirty="0">
              <a:latin typeface="Calibri" panose="020F0502020204030204" pitchFamily="34" charset="0"/>
            </a:endParaRPr>
          </a:p>
        </p:txBody>
      </p:sp>
      <p:sp>
        <p:nvSpPr>
          <p:cNvPr id="5" name="Title 3">
            <a:extLst>
              <a:ext uri="{FF2B5EF4-FFF2-40B4-BE49-F238E27FC236}">
                <a16:creationId xmlns:a16="http://schemas.microsoft.com/office/drawing/2014/main" id="{F590BB44-9448-4790-9FBA-B86AB084DC12}"/>
              </a:ext>
            </a:extLst>
          </p:cNvPr>
          <p:cNvSpPr txBox="1">
            <a:spLocks/>
          </p:cNvSpPr>
          <p:nvPr/>
        </p:nvSpPr>
        <p:spPr>
          <a:xfrm>
            <a:off x="-1" y="381000"/>
            <a:ext cx="12188825" cy="1160462"/>
          </a:xfrm>
          <a:prstGeom prst="rect">
            <a:avLst/>
          </a:prstGeom>
        </p:spPr>
        <p:txBody>
          <a:bodyPr vert="horz" lIns="91440" tIns="45720" rIns="91440" bIns="45720" rtlCol="0" anchor="ctr">
            <a:normAutofit/>
          </a:bodyPr>
          <a:lstStyle>
            <a:lvl1pPr algn="l" defTabSz="914126" rtl="0" eaLnBrk="1" latinLnBrk="0" hangingPunct="1">
              <a:lnSpc>
                <a:spcPct val="80000"/>
              </a:lnSpc>
              <a:spcBef>
                <a:spcPct val="0"/>
              </a:spcBef>
              <a:buNone/>
              <a:defRPr sz="3999" b="1" kern="1200" cap="all" baseline="0">
                <a:solidFill>
                  <a:srgbClr val="002060"/>
                </a:solidFill>
                <a:latin typeface="Arial" panose="020B0604020202020204" pitchFamily="34" charset="0"/>
                <a:ea typeface="+mj-ea"/>
                <a:cs typeface="Arial" panose="020B0604020202020204" pitchFamily="34" charset="0"/>
              </a:defRPr>
            </a:lvl1pPr>
          </a:lstStyle>
          <a:p>
            <a:r>
              <a:rPr lang="fr-FR" dirty="0">
                <a:latin typeface="Calibri" panose="020F0502020204030204" pitchFamily="34" charset="0"/>
              </a:rPr>
              <a:t>     session recap</a:t>
            </a:r>
            <a:endParaRPr lang="en-US" dirty="0">
              <a:latin typeface="Calibri" panose="020F0502020204030204" pitchFamily="34" charset="0"/>
            </a:endParaRPr>
          </a:p>
        </p:txBody>
      </p:sp>
    </p:spTree>
    <p:extLst>
      <p:ext uri="{BB962C8B-B14F-4D97-AF65-F5344CB8AC3E}">
        <p14:creationId xmlns:p14="http://schemas.microsoft.com/office/powerpoint/2010/main" val="99519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EA7A89E9-95F2-40CF-9FC0-0CAC63D1848A}"/>
              </a:ext>
            </a:extLst>
          </p:cNvPr>
          <p:cNvSpPr txBox="1">
            <a:spLocks/>
          </p:cNvSpPr>
          <p:nvPr/>
        </p:nvSpPr>
        <p:spPr>
          <a:xfrm>
            <a:off x="608012" y="1676400"/>
            <a:ext cx="6781800" cy="1160463"/>
          </a:xfrm>
          <a:prstGeom prst="rect">
            <a:avLst/>
          </a:prstGeom>
        </p:spPr>
        <p:txBody>
          <a:bodyPr vert="horz" lIns="91440" tIns="45720" rIns="91440" bIns="45720" rtlCol="0" anchor="ctr">
            <a:normAutofit/>
          </a:bodyPr>
          <a:lstStyle>
            <a:lvl1pPr algn="l" defTabSz="914126" rtl="0" eaLnBrk="1" latinLnBrk="0" hangingPunct="1">
              <a:lnSpc>
                <a:spcPct val="80000"/>
              </a:lnSpc>
              <a:spcBef>
                <a:spcPct val="0"/>
              </a:spcBef>
              <a:buNone/>
              <a:defRPr sz="3999" b="1" kern="1200" cap="all" baseline="0">
                <a:solidFill>
                  <a:srgbClr val="002060"/>
                </a:solidFill>
                <a:latin typeface="Arial" panose="020B0604020202020204" pitchFamily="34" charset="0"/>
                <a:ea typeface="+mj-ea"/>
                <a:cs typeface="Arial" panose="020B0604020202020204" pitchFamily="34" charset="0"/>
              </a:defRPr>
            </a:lvl1pPr>
          </a:lstStyle>
          <a:p>
            <a:r>
              <a:rPr lang="en-US" sz="4000" dirty="0">
                <a:latin typeface="Calibri" panose="020F0502020204030204" pitchFamily="34" charset="0"/>
                <a:cs typeface="Calibri" panose="020F0502020204030204" pitchFamily="34" charset="0"/>
              </a:rPr>
              <a:t>Thank you for attending!</a:t>
            </a:r>
          </a:p>
        </p:txBody>
      </p:sp>
      <p:sp>
        <p:nvSpPr>
          <p:cNvPr id="6" name="Subtitle 8">
            <a:extLst>
              <a:ext uri="{FF2B5EF4-FFF2-40B4-BE49-F238E27FC236}">
                <a16:creationId xmlns:a16="http://schemas.microsoft.com/office/drawing/2014/main" id="{AE03E1C2-1D62-45D4-8AD4-54C0A3C8BBCD}"/>
              </a:ext>
            </a:extLst>
          </p:cNvPr>
          <p:cNvSpPr txBox="1">
            <a:spLocks/>
          </p:cNvSpPr>
          <p:nvPr/>
        </p:nvSpPr>
        <p:spPr>
          <a:xfrm>
            <a:off x="6744870" y="4750893"/>
            <a:ext cx="4644040" cy="1147863"/>
          </a:xfrm>
          <a:prstGeom prst="rect">
            <a:avLst/>
          </a:prstGeom>
        </p:spPr>
        <p:txBody>
          <a:bodyPr vert="horz" lIns="91440" tIns="45720" rIns="91440" bIns="45720" rtlCol="0" anchor="t">
            <a:noAutofit/>
          </a:bodyPr>
          <a:lstStyle>
            <a:lvl1pPr marL="228531" indent="-228531" algn="l" defTabSz="914126" rtl="0" eaLnBrk="1" latinLnBrk="0" hangingPunct="1">
              <a:lnSpc>
                <a:spcPct val="90000"/>
              </a:lnSpc>
              <a:spcBef>
                <a:spcPts val="1000"/>
              </a:spcBef>
              <a:buFont typeface="Arial" panose="020B0604020202020204" pitchFamily="34" charset="0"/>
              <a:buChar char="•"/>
              <a:defRPr sz="1999" kern="1200">
                <a:solidFill>
                  <a:schemeClr val="bg2">
                    <a:lumMod val="50000"/>
                  </a:schemeClr>
                </a:solidFill>
                <a:latin typeface="Arial" panose="020B0604020202020204" pitchFamily="34" charset="0"/>
                <a:ea typeface="+mn-ea"/>
                <a:cs typeface="Arial" panose="020B0604020202020204" pitchFamily="34" charset="0"/>
              </a:defRPr>
            </a:lvl1pPr>
            <a:lvl2pPr marL="685594" indent="-228531" algn="l" defTabSz="914126" rtl="0" eaLnBrk="1" latinLnBrk="0" hangingPunct="1">
              <a:lnSpc>
                <a:spcPct val="90000"/>
              </a:lnSpc>
              <a:spcBef>
                <a:spcPts val="500"/>
              </a:spcBef>
              <a:buFont typeface="Arial" panose="020B0604020202020204" pitchFamily="34" charset="0"/>
              <a:buChar char="•"/>
              <a:defRPr sz="1799" kern="1200">
                <a:solidFill>
                  <a:schemeClr val="bg2">
                    <a:lumMod val="50000"/>
                  </a:schemeClr>
                </a:solidFill>
                <a:latin typeface="Arial" panose="020B0604020202020204" pitchFamily="34" charset="0"/>
                <a:ea typeface="+mn-ea"/>
                <a:cs typeface="Arial" panose="020B0604020202020204" pitchFamily="34" charset="0"/>
              </a:defRPr>
            </a:lvl2pPr>
            <a:lvl3pPr marL="1142657" indent="-228531" algn="l" defTabSz="914126" rtl="0" eaLnBrk="1" latinLnBrk="0" hangingPunct="1">
              <a:lnSpc>
                <a:spcPct val="90000"/>
              </a:lnSpc>
              <a:spcBef>
                <a:spcPts val="500"/>
              </a:spcBef>
              <a:buFont typeface="Arial" panose="020B0604020202020204" pitchFamily="34" charset="0"/>
              <a:buChar char="•"/>
              <a:defRPr sz="1600" kern="1200">
                <a:solidFill>
                  <a:schemeClr val="bg2">
                    <a:lumMod val="50000"/>
                  </a:schemeClr>
                </a:solidFill>
                <a:latin typeface="Arial" panose="020B0604020202020204" pitchFamily="34" charset="0"/>
                <a:ea typeface="+mn-ea"/>
                <a:cs typeface="Arial" panose="020B0604020202020204" pitchFamily="34" charset="0"/>
              </a:defRPr>
            </a:lvl3pPr>
            <a:lvl4pPr marL="1599720" indent="-228531" algn="l" defTabSz="914126" rtl="0" eaLnBrk="1" latinLnBrk="0" hangingPunct="1">
              <a:lnSpc>
                <a:spcPct val="90000"/>
              </a:lnSpc>
              <a:spcBef>
                <a:spcPts val="500"/>
              </a:spcBef>
              <a:buFont typeface="Arial" panose="020B0604020202020204" pitchFamily="34" charset="0"/>
              <a:buChar char="•"/>
              <a:defRPr sz="1400" kern="1200">
                <a:solidFill>
                  <a:schemeClr val="bg2">
                    <a:lumMod val="50000"/>
                  </a:schemeClr>
                </a:solidFill>
                <a:latin typeface="Arial" panose="020B0604020202020204" pitchFamily="34" charset="0"/>
                <a:ea typeface="+mn-ea"/>
                <a:cs typeface="Arial" panose="020B0604020202020204" pitchFamily="34" charset="0"/>
              </a:defRPr>
            </a:lvl4pPr>
            <a:lvl5pPr marL="2056783" indent="-228531" algn="l" defTabSz="914126" rtl="0" eaLnBrk="1" latinLnBrk="0" hangingPunct="1">
              <a:lnSpc>
                <a:spcPct val="90000"/>
              </a:lnSpc>
              <a:spcBef>
                <a:spcPts val="500"/>
              </a:spcBef>
              <a:buFont typeface="Arial" panose="020B0604020202020204" pitchFamily="34" charset="0"/>
              <a:buChar char="•"/>
              <a:defRPr sz="1400" kern="1200">
                <a:solidFill>
                  <a:schemeClr val="bg2">
                    <a:lumMod val="50000"/>
                  </a:schemeClr>
                </a:solidFill>
                <a:latin typeface="Arial" panose="020B0604020202020204" pitchFamily="34" charset="0"/>
                <a:ea typeface="+mn-ea"/>
                <a:cs typeface="Arial" panose="020B0604020202020204" pitchFamily="34" charset="0"/>
              </a:defRPr>
            </a:lvl5pPr>
            <a:lvl6pPr marL="2513846"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6pPr>
            <a:lvl7pPr marL="2970908"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7pPr>
            <a:lvl8pPr marL="3427971"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8pPr>
            <a:lvl9pPr marL="3885034" indent="-228531" algn="l" defTabSz="914126" rtl="0" eaLnBrk="1" latinLnBrk="0" hangingPunct="1">
              <a:lnSpc>
                <a:spcPct val="90000"/>
              </a:lnSpc>
              <a:spcBef>
                <a:spcPts val="500"/>
              </a:spcBef>
              <a:buFont typeface="Arial" panose="020B0604020202020204" pitchFamily="34" charset="0"/>
              <a:buChar char="•"/>
              <a:defRPr sz="1799" kern="1200">
                <a:solidFill>
                  <a:schemeClr val="tx1"/>
                </a:solidFill>
                <a:latin typeface="+mn-lt"/>
                <a:ea typeface="+mn-ea"/>
                <a:cs typeface="+mn-cs"/>
              </a:defRPr>
            </a:lvl9pPr>
          </a:lstStyle>
          <a:p>
            <a:pPr marL="0" indent="0" algn="r" defTabSz="914400">
              <a:buFont typeface="Arial" panose="020B0604020202020204" pitchFamily="34" charset="0"/>
              <a:buNone/>
            </a:pPr>
            <a:r>
              <a:rPr lang="en-US" sz="2000" dirty="0">
                <a:solidFill>
                  <a:schemeClr val="tx1"/>
                </a:solidFill>
                <a:latin typeface="+mn-lt"/>
                <a:cs typeface="+mn-cs"/>
              </a:rPr>
              <a:t>Jim Trentadue</a:t>
            </a:r>
          </a:p>
          <a:p>
            <a:pPr marL="0" indent="0" algn="r" defTabSz="914400">
              <a:buFont typeface="Arial" panose="020B0604020202020204" pitchFamily="34" charset="0"/>
              <a:buNone/>
            </a:pPr>
            <a:r>
              <a:rPr lang="en-US" sz="2000" dirty="0">
                <a:solidFill>
                  <a:schemeClr val="tx1"/>
                </a:solidFill>
                <a:latin typeface="+mn-lt"/>
                <a:cs typeface="+mn-cs"/>
              </a:rPr>
              <a:t>December 18</a:t>
            </a:r>
            <a:r>
              <a:rPr lang="en-US" sz="2000" baseline="30000" dirty="0">
                <a:solidFill>
                  <a:schemeClr val="tx1"/>
                </a:solidFill>
                <a:latin typeface="+mn-lt"/>
                <a:cs typeface="+mn-cs"/>
              </a:rPr>
              <a:t>th</a:t>
            </a:r>
            <a:r>
              <a:rPr lang="en-US" sz="2000" dirty="0">
                <a:solidFill>
                  <a:schemeClr val="tx1"/>
                </a:solidFill>
                <a:latin typeface="+mn-lt"/>
                <a:cs typeface="+mn-cs"/>
              </a:rPr>
              <a:t>, 2019</a:t>
            </a:r>
          </a:p>
          <a:p>
            <a:pPr marL="0" indent="0" algn="r" defTabSz="914400">
              <a:buFont typeface="Arial" panose="020B0604020202020204" pitchFamily="34" charset="0"/>
              <a:buNone/>
            </a:pPr>
            <a:r>
              <a:rPr lang="en-US" sz="2000" dirty="0">
                <a:solidFill>
                  <a:schemeClr val="tx1"/>
                </a:solidFill>
                <a:latin typeface="+mn-lt"/>
                <a:cs typeface="+mn-cs"/>
              </a:rPr>
              <a:t>Jim.Trentadue@outlook.com</a:t>
            </a:r>
          </a:p>
        </p:txBody>
      </p:sp>
    </p:spTree>
    <p:extLst>
      <p:ext uri="{BB962C8B-B14F-4D97-AF65-F5344CB8AC3E}">
        <p14:creationId xmlns:p14="http://schemas.microsoft.com/office/powerpoint/2010/main" val="5392158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381000"/>
            <a:ext cx="8686800" cy="1160462"/>
          </a:xfrm>
        </p:spPr>
        <p:txBody>
          <a:bodyPr/>
          <a:lstStyle/>
          <a:p>
            <a:r>
              <a:rPr lang="fr-FR" dirty="0">
                <a:latin typeface="Calibri" panose="020F0502020204030204" pitchFamily="34" charset="0"/>
              </a:rPr>
              <a:t>     Agenda</a:t>
            </a:r>
            <a:endParaRPr lang="en-US" dirty="0">
              <a:latin typeface="Calibri" panose="020F0502020204030204" pitchFamily="34" charset="0"/>
            </a:endParaRPr>
          </a:p>
        </p:txBody>
      </p:sp>
      <p:sp>
        <p:nvSpPr>
          <p:cNvPr id="3" name="Content Placeholder 2"/>
          <p:cNvSpPr>
            <a:spLocks noGrp="1"/>
          </p:cNvSpPr>
          <p:nvPr>
            <p:ph idx="4294967295"/>
          </p:nvPr>
        </p:nvSpPr>
        <p:spPr>
          <a:xfrm>
            <a:off x="608012" y="1905000"/>
            <a:ext cx="9144000" cy="2895600"/>
          </a:xfrm>
        </p:spPr>
        <p:txBody>
          <a:bodyPr>
            <a:normAutofit/>
          </a:bodyPr>
          <a:lstStyle/>
          <a:p>
            <a:r>
              <a:rPr lang="en-US" dirty="0">
                <a:solidFill>
                  <a:schemeClr val="tx1"/>
                </a:solidFill>
                <a:latin typeface="Calibri" panose="020F0502020204030204" pitchFamily="34" charset="0"/>
              </a:rPr>
              <a:t>Agile evolution of test and quality ownership</a:t>
            </a:r>
          </a:p>
          <a:p>
            <a:r>
              <a:rPr lang="en-US" dirty="0">
                <a:solidFill>
                  <a:schemeClr val="tx1"/>
                </a:solidFill>
                <a:latin typeface="Calibri" panose="020F0502020204030204" pitchFamily="34" charset="0"/>
              </a:rPr>
              <a:t>Eight areas for QA Managers to focus on</a:t>
            </a:r>
          </a:p>
          <a:p>
            <a:r>
              <a:rPr lang="en-US" dirty="0">
                <a:solidFill>
                  <a:schemeClr val="tx1"/>
                </a:solidFill>
                <a:latin typeface="Calibri" panose="020F0502020204030204" pitchFamily="34" charset="0"/>
              </a:rPr>
              <a:t>Breakout of the process-oriented roles</a:t>
            </a:r>
          </a:p>
          <a:p>
            <a:r>
              <a:rPr lang="en-US" dirty="0">
                <a:solidFill>
                  <a:schemeClr val="tx1"/>
                </a:solidFill>
                <a:latin typeface="Calibri" panose="020F0502020204030204" pitchFamily="34" charset="0"/>
              </a:rPr>
              <a:t>Breakout of the technically-oriented roles</a:t>
            </a:r>
          </a:p>
          <a:p>
            <a:r>
              <a:rPr lang="en-US" dirty="0">
                <a:solidFill>
                  <a:schemeClr val="tx1"/>
                </a:solidFill>
                <a:latin typeface="Calibri" panose="020F0502020204030204" pitchFamily="34" charset="0"/>
              </a:rPr>
              <a:t>Presentation recap</a:t>
            </a:r>
          </a:p>
        </p:txBody>
      </p:sp>
    </p:spTree>
    <p:extLst>
      <p:ext uri="{BB962C8B-B14F-4D97-AF65-F5344CB8AC3E}">
        <p14:creationId xmlns:p14="http://schemas.microsoft.com/office/powerpoint/2010/main" val="634115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790" y="1546237"/>
            <a:ext cx="11582400" cy="369332"/>
          </a:xfrm>
          <a:prstGeom prst="rect">
            <a:avLst/>
          </a:prstGeom>
          <a:noFill/>
        </p:spPr>
        <p:txBody>
          <a:bodyPr wrap="square" rtlCol="0">
            <a:spAutoFit/>
          </a:bodyPr>
          <a:lstStyle/>
          <a:p>
            <a:r>
              <a:rPr lang="en-US" i="1" dirty="0">
                <a:latin typeface="Calibri" panose="020F0502020204030204" pitchFamily="34" charset="0"/>
                <a:cs typeface="Calibri" panose="020F0502020204030204" pitchFamily="34" charset="0"/>
              </a:rPr>
              <a:t>	How has the testing ownership changed since the advent of Agile?  Consider this…</a:t>
            </a:r>
          </a:p>
        </p:txBody>
      </p:sp>
      <p:graphicFrame>
        <p:nvGraphicFramePr>
          <p:cNvPr id="9" name="Table 8">
            <a:extLst>
              <a:ext uri="{FF2B5EF4-FFF2-40B4-BE49-F238E27FC236}">
                <a16:creationId xmlns:a16="http://schemas.microsoft.com/office/drawing/2014/main" id="{FBEC8D4C-B2F2-4C62-A812-A1C547A4FF68}"/>
              </a:ext>
            </a:extLst>
          </p:cNvPr>
          <p:cNvGraphicFramePr>
            <a:graphicFrameLocks noGrp="1"/>
          </p:cNvGraphicFramePr>
          <p:nvPr>
            <p:extLst>
              <p:ext uri="{D42A27DB-BD31-4B8C-83A1-F6EECF244321}">
                <p14:modId xmlns:p14="http://schemas.microsoft.com/office/powerpoint/2010/main" val="1001391782"/>
              </p:ext>
            </p:extLst>
          </p:nvPr>
        </p:nvGraphicFramePr>
        <p:xfrm>
          <a:off x="8103541" y="1915569"/>
          <a:ext cx="2319131" cy="4399909"/>
        </p:xfrm>
        <a:graphic>
          <a:graphicData uri="http://schemas.openxmlformats.org/drawingml/2006/table">
            <a:tbl>
              <a:tblPr firstRow="1" firstCol="1" bandRow="1">
                <a:tableStyleId>{3B4B98B0-60AC-42C2-AFA5-B58CD77FA1E5}</a:tableStyleId>
              </a:tblPr>
              <a:tblGrid>
                <a:gridCol w="2319131">
                  <a:extLst>
                    <a:ext uri="{9D8B030D-6E8A-4147-A177-3AD203B41FA5}">
                      <a16:colId xmlns:a16="http://schemas.microsoft.com/office/drawing/2014/main" val="742257853"/>
                    </a:ext>
                  </a:extLst>
                </a:gridCol>
              </a:tblGrid>
              <a:tr h="75792">
                <a:tc>
                  <a:txBody>
                    <a:bodyPr/>
                    <a:lstStyle/>
                    <a:p>
                      <a:pPr marL="0" marR="0">
                        <a:lnSpc>
                          <a:spcPct val="107000"/>
                        </a:lnSpc>
                        <a:spcBef>
                          <a:spcPts val="0"/>
                        </a:spcBef>
                        <a:spcAft>
                          <a:spcPts val="0"/>
                        </a:spcAft>
                      </a:pPr>
                      <a:r>
                        <a:rPr lang="en-US" sz="1600" dirty="0">
                          <a:effectLst/>
                        </a:rPr>
                        <a:t>Agile Testing role</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397309895"/>
                  </a:ext>
                </a:extLst>
              </a:tr>
              <a:tr h="733389">
                <a:tc>
                  <a:txBody>
                    <a:bodyPr/>
                    <a:lstStyle/>
                    <a:p>
                      <a:pPr marL="0" marR="0">
                        <a:lnSpc>
                          <a:spcPct val="107000"/>
                        </a:lnSpc>
                        <a:spcBef>
                          <a:spcPts val="0"/>
                        </a:spcBef>
                        <a:spcAft>
                          <a:spcPts val="0"/>
                        </a:spcAft>
                      </a:pPr>
                      <a:r>
                        <a:rPr lang="en-US" sz="1600" dirty="0">
                          <a:effectLst/>
                        </a:rPr>
                        <a:t>Contributes to the testing scope definition</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204462240"/>
                  </a:ext>
                </a:extLst>
              </a:tr>
              <a:tr h="900818">
                <a:tc>
                  <a:txBody>
                    <a:bodyPr/>
                    <a:lstStyle/>
                    <a:p>
                      <a:pPr marL="0" marR="0">
                        <a:lnSpc>
                          <a:spcPct val="107000"/>
                        </a:lnSpc>
                        <a:spcBef>
                          <a:spcPts val="0"/>
                        </a:spcBef>
                        <a:spcAft>
                          <a:spcPts val="0"/>
                        </a:spcAft>
                      </a:pPr>
                      <a:r>
                        <a:rPr lang="en-US" sz="1600" dirty="0">
                          <a:effectLst/>
                        </a:rPr>
                        <a:t>Contributes to the testing scope definition</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92288118"/>
                  </a:ext>
                </a:extLst>
              </a:tr>
              <a:tr h="1128550">
                <a:tc>
                  <a:txBody>
                    <a:bodyPr/>
                    <a:lstStyle/>
                    <a:p>
                      <a:pPr marL="0" marR="0">
                        <a:lnSpc>
                          <a:spcPct val="107000"/>
                        </a:lnSpc>
                        <a:spcBef>
                          <a:spcPts val="0"/>
                        </a:spcBef>
                        <a:spcAft>
                          <a:spcPts val="0"/>
                        </a:spcAft>
                      </a:pPr>
                      <a:r>
                        <a:rPr lang="en-US" sz="1600">
                          <a:effectLst/>
                        </a:rPr>
                        <a:t>Contributes to the testing scope definition</a:t>
                      </a:r>
                      <a:endParaRPr lang="en-US" sz="16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949845743"/>
                  </a:ext>
                </a:extLst>
              </a:tr>
              <a:tr h="1387851">
                <a:tc>
                  <a:txBody>
                    <a:bodyPr/>
                    <a:lstStyle/>
                    <a:p>
                      <a:pPr marL="0" marR="0">
                        <a:lnSpc>
                          <a:spcPct val="107000"/>
                        </a:lnSpc>
                        <a:spcBef>
                          <a:spcPts val="0"/>
                        </a:spcBef>
                        <a:spcAft>
                          <a:spcPts val="0"/>
                        </a:spcAft>
                      </a:pPr>
                      <a:r>
                        <a:rPr lang="en-US" sz="1600" dirty="0">
                          <a:effectLst/>
                        </a:rPr>
                        <a:t>Contributes to the testing scope definition</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597899127"/>
                  </a:ext>
                </a:extLst>
              </a:tr>
            </a:tbl>
          </a:graphicData>
        </a:graphic>
      </p:graphicFrame>
      <p:graphicFrame>
        <p:nvGraphicFramePr>
          <p:cNvPr id="11" name="Table 10">
            <a:extLst>
              <a:ext uri="{FF2B5EF4-FFF2-40B4-BE49-F238E27FC236}">
                <a16:creationId xmlns:a16="http://schemas.microsoft.com/office/drawing/2014/main" id="{24F471A8-FF23-4170-92E0-2B1B03031CC7}"/>
              </a:ext>
            </a:extLst>
          </p:cNvPr>
          <p:cNvGraphicFramePr>
            <a:graphicFrameLocks noGrp="1"/>
          </p:cNvGraphicFramePr>
          <p:nvPr>
            <p:extLst>
              <p:ext uri="{D42A27DB-BD31-4B8C-83A1-F6EECF244321}">
                <p14:modId xmlns:p14="http://schemas.microsoft.com/office/powerpoint/2010/main" val="4000582012"/>
              </p:ext>
            </p:extLst>
          </p:nvPr>
        </p:nvGraphicFramePr>
        <p:xfrm>
          <a:off x="1456301" y="1915569"/>
          <a:ext cx="2008978" cy="4399909"/>
        </p:xfrm>
        <a:graphic>
          <a:graphicData uri="http://schemas.openxmlformats.org/drawingml/2006/table">
            <a:tbl>
              <a:tblPr firstRow="1" firstCol="1" bandRow="1">
                <a:tableStyleId>{5C22544A-7EE6-4342-B048-85BDC9FD1C3A}</a:tableStyleId>
              </a:tblPr>
              <a:tblGrid>
                <a:gridCol w="2008978">
                  <a:extLst>
                    <a:ext uri="{9D8B030D-6E8A-4147-A177-3AD203B41FA5}">
                      <a16:colId xmlns:a16="http://schemas.microsoft.com/office/drawing/2014/main" val="3076784754"/>
                    </a:ext>
                  </a:extLst>
                </a:gridCol>
              </a:tblGrid>
              <a:tr h="217623">
                <a:tc>
                  <a:txBody>
                    <a:bodyPr/>
                    <a:lstStyle/>
                    <a:p>
                      <a:pPr marL="0" marR="0">
                        <a:lnSpc>
                          <a:spcPct val="107000"/>
                        </a:lnSpc>
                        <a:spcBef>
                          <a:spcPts val="0"/>
                        </a:spcBef>
                        <a:spcAft>
                          <a:spcPts val="0"/>
                        </a:spcAft>
                      </a:pPr>
                      <a:r>
                        <a:rPr lang="en-US" sz="1600" dirty="0">
                          <a:effectLst/>
                        </a:rPr>
                        <a:t>Role</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397309895"/>
                  </a:ext>
                </a:extLst>
              </a:tr>
              <a:tr h="733389">
                <a:tc>
                  <a:txBody>
                    <a:bodyPr/>
                    <a:lstStyle/>
                    <a:p>
                      <a:pPr marL="0" marR="0">
                        <a:lnSpc>
                          <a:spcPct val="107000"/>
                        </a:lnSpc>
                        <a:spcBef>
                          <a:spcPts val="0"/>
                        </a:spcBef>
                        <a:spcAft>
                          <a:spcPts val="0"/>
                        </a:spcAft>
                      </a:pPr>
                      <a:r>
                        <a:rPr lang="en-US" sz="1600" dirty="0">
                          <a:effectLst/>
                        </a:rPr>
                        <a:t>Project Manager / Project Coordinator</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204462240"/>
                  </a:ext>
                </a:extLst>
              </a:tr>
              <a:tr h="900818">
                <a:tc>
                  <a:txBody>
                    <a:bodyPr/>
                    <a:lstStyle/>
                    <a:p>
                      <a:pPr marL="0" marR="0">
                        <a:lnSpc>
                          <a:spcPct val="107000"/>
                        </a:lnSpc>
                        <a:spcBef>
                          <a:spcPts val="0"/>
                        </a:spcBef>
                        <a:spcAft>
                          <a:spcPts val="0"/>
                        </a:spcAft>
                      </a:pPr>
                      <a:r>
                        <a:rPr lang="en-US" sz="1600" dirty="0">
                          <a:effectLst/>
                        </a:rPr>
                        <a:t>Business Analysts / BA Managers</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92288118"/>
                  </a:ext>
                </a:extLst>
              </a:tr>
              <a:tr h="1128550">
                <a:tc>
                  <a:txBody>
                    <a:bodyPr/>
                    <a:lstStyle/>
                    <a:p>
                      <a:pPr marL="0" marR="0">
                        <a:lnSpc>
                          <a:spcPct val="107000"/>
                        </a:lnSpc>
                        <a:spcBef>
                          <a:spcPts val="0"/>
                        </a:spcBef>
                        <a:spcAft>
                          <a:spcPts val="0"/>
                        </a:spcAft>
                      </a:pPr>
                      <a:r>
                        <a:rPr lang="en-US" sz="1600">
                          <a:effectLst/>
                        </a:rPr>
                        <a:t>Developers / Development Managers</a:t>
                      </a:r>
                    </a:p>
                    <a:p>
                      <a:pPr marL="0" marR="0">
                        <a:lnSpc>
                          <a:spcPct val="107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949845743"/>
                  </a:ext>
                </a:extLst>
              </a:tr>
              <a:tr h="1387851">
                <a:tc>
                  <a:txBody>
                    <a:bodyPr/>
                    <a:lstStyle/>
                    <a:p>
                      <a:pPr marL="0" marR="0">
                        <a:lnSpc>
                          <a:spcPct val="107000"/>
                        </a:lnSpc>
                        <a:spcBef>
                          <a:spcPts val="0"/>
                        </a:spcBef>
                        <a:spcAft>
                          <a:spcPts val="0"/>
                        </a:spcAft>
                      </a:pPr>
                      <a:r>
                        <a:rPr lang="en-US" sz="1600" dirty="0">
                          <a:effectLst/>
                        </a:rPr>
                        <a:t>Testers / </a:t>
                      </a:r>
                    </a:p>
                    <a:p>
                      <a:pPr marL="0" marR="0">
                        <a:lnSpc>
                          <a:spcPct val="107000"/>
                        </a:lnSpc>
                        <a:spcBef>
                          <a:spcPts val="0"/>
                        </a:spcBef>
                        <a:spcAft>
                          <a:spcPts val="0"/>
                        </a:spcAft>
                      </a:pPr>
                      <a:r>
                        <a:rPr lang="en-US" sz="1600" dirty="0">
                          <a:effectLst/>
                        </a:rPr>
                        <a:t>Testing Managers</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597899127"/>
                  </a:ext>
                </a:extLst>
              </a:tr>
            </a:tbl>
          </a:graphicData>
        </a:graphic>
      </p:graphicFrame>
      <p:graphicFrame>
        <p:nvGraphicFramePr>
          <p:cNvPr id="12" name="Table 11">
            <a:extLst>
              <a:ext uri="{FF2B5EF4-FFF2-40B4-BE49-F238E27FC236}">
                <a16:creationId xmlns:a16="http://schemas.microsoft.com/office/drawing/2014/main" id="{0254FB67-5AEB-4409-8E94-34B98D4CEEF1}"/>
              </a:ext>
            </a:extLst>
          </p:cNvPr>
          <p:cNvGraphicFramePr>
            <a:graphicFrameLocks noGrp="1"/>
          </p:cNvGraphicFramePr>
          <p:nvPr>
            <p:extLst>
              <p:ext uri="{D42A27DB-BD31-4B8C-83A1-F6EECF244321}">
                <p14:modId xmlns:p14="http://schemas.microsoft.com/office/powerpoint/2010/main" val="1874501723"/>
              </p:ext>
            </p:extLst>
          </p:nvPr>
        </p:nvGraphicFramePr>
        <p:xfrm>
          <a:off x="5784410" y="1915569"/>
          <a:ext cx="2319131" cy="4399909"/>
        </p:xfrm>
        <a:graphic>
          <a:graphicData uri="http://schemas.openxmlformats.org/drawingml/2006/table">
            <a:tbl>
              <a:tblPr firstRow="1" firstCol="1" bandRow="1">
                <a:tableStyleId>{3B4B98B0-60AC-42C2-AFA5-B58CD77FA1E5}</a:tableStyleId>
              </a:tblPr>
              <a:tblGrid>
                <a:gridCol w="2319131">
                  <a:extLst>
                    <a:ext uri="{9D8B030D-6E8A-4147-A177-3AD203B41FA5}">
                      <a16:colId xmlns:a16="http://schemas.microsoft.com/office/drawing/2014/main" val="742257853"/>
                    </a:ext>
                  </a:extLst>
                </a:gridCol>
              </a:tblGrid>
              <a:tr h="77198">
                <a:tc>
                  <a:txBody>
                    <a:bodyPr/>
                    <a:lstStyle/>
                    <a:p>
                      <a:pPr marL="0" marR="0">
                        <a:lnSpc>
                          <a:spcPct val="107000"/>
                        </a:lnSpc>
                        <a:spcBef>
                          <a:spcPts val="0"/>
                        </a:spcBef>
                        <a:spcAft>
                          <a:spcPts val="0"/>
                        </a:spcAft>
                      </a:pPr>
                      <a:r>
                        <a:rPr lang="en-US" sz="1600" dirty="0">
                          <a:effectLst/>
                        </a:rPr>
                        <a:t>Agile Role</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397309895"/>
                  </a:ext>
                </a:extLst>
              </a:tr>
              <a:tr h="733389">
                <a:tc>
                  <a:txBody>
                    <a:bodyPr/>
                    <a:lstStyle/>
                    <a:p>
                      <a:pPr marL="0" marR="0">
                        <a:lnSpc>
                          <a:spcPct val="107000"/>
                        </a:lnSpc>
                        <a:spcBef>
                          <a:spcPts val="0"/>
                        </a:spcBef>
                        <a:spcAft>
                          <a:spcPts val="0"/>
                        </a:spcAft>
                      </a:pPr>
                      <a:r>
                        <a:rPr lang="en-US" sz="1600" dirty="0">
                          <a:effectLst/>
                        </a:rPr>
                        <a:t>Many converted to Scrum Masters</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204462240"/>
                  </a:ext>
                </a:extLst>
              </a:tr>
              <a:tr h="900818">
                <a:tc>
                  <a:txBody>
                    <a:bodyPr/>
                    <a:lstStyle/>
                    <a:p>
                      <a:pPr marL="0" marR="0">
                        <a:lnSpc>
                          <a:spcPct val="107000"/>
                        </a:lnSpc>
                        <a:spcBef>
                          <a:spcPts val="0"/>
                        </a:spcBef>
                        <a:spcAft>
                          <a:spcPts val="0"/>
                        </a:spcAft>
                      </a:pPr>
                      <a:r>
                        <a:rPr lang="en-US" sz="1600" dirty="0">
                          <a:effectLst/>
                        </a:rPr>
                        <a:t>Many converted to Scrum Masters or Product Owners</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92288118"/>
                  </a:ext>
                </a:extLst>
              </a:tr>
              <a:tr h="1128550">
                <a:tc>
                  <a:txBody>
                    <a:bodyPr/>
                    <a:lstStyle/>
                    <a:p>
                      <a:pPr marL="0" marR="0">
                        <a:lnSpc>
                          <a:spcPct val="107000"/>
                        </a:lnSpc>
                        <a:spcBef>
                          <a:spcPts val="0"/>
                        </a:spcBef>
                        <a:spcAft>
                          <a:spcPts val="0"/>
                        </a:spcAft>
                      </a:pPr>
                      <a:r>
                        <a:rPr lang="en-US" sz="1600" dirty="0">
                          <a:effectLst/>
                        </a:rPr>
                        <a:t>Still own the technologies used; define development project activities</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949845743"/>
                  </a:ext>
                </a:extLst>
              </a:tr>
              <a:tr h="1387851">
                <a:tc>
                  <a:txBody>
                    <a:bodyPr/>
                    <a:lstStyle/>
                    <a:p>
                      <a:pPr marL="0" marR="0">
                        <a:lnSpc>
                          <a:spcPct val="107000"/>
                        </a:lnSpc>
                        <a:spcBef>
                          <a:spcPts val="0"/>
                        </a:spcBef>
                        <a:spcAft>
                          <a:spcPts val="0"/>
                        </a:spcAft>
                      </a:pPr>
                      <a:r>
                        <a:rPr lang="en-US" sz="1600" dirty="0">
                          <a:effectLst/>
                        </a:rPr>
                        <a:t>Some managers have gone the way of Scrum Masters, others still own quality, but not readily enforceable </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597899127"/>
                  </a:ext>
                </a:extLst>
              </a:tr>
            </a:tbl>
          </a:graphicData>
        </a:graphic>
      </p:graphicFrame>
      <p:graphicFrame>
        <p:nvGraphicFramePr>
          <p:cNvPr id="14" name="Table 13">
            <a:extLst>
              <a:ext uri="{FF2B5EF4-FFF2-40B4-BE49-F238E27FC236}">
                <a16:creationId xmlns:a16="http://schemas.microsoft.com/office/drawing/2014/main" id="{4C8E0FF4-3C73-47E6-B8EB-5E29C9032DDF}"/>
              </a:ext>
            </a:extLst>
          </p:cNvPr>
          <p:cNvGraphicFramePr>
            <a:graphicFrameLocks noGrp="1"/>
          </p:cNvGraphicFramePr>
          <p:nvPr>
            <p:extLst>
              <p:ext uri="{D42A27DB-BD31-4B8C-83A1-F6EECF244321}">
                <p14:modId xmlns:p14="http://schemas.microsoft.com/office/powerpoint/2010/main" val="1124404651"/>
              </p:ext>
            </p:extLst>
          </p:nvPr>
        </p:nvGraphicFramePr>
        <p:xfrm>
          <a:off x="3465279" y="1915569"/>
          <a:ext cx="2319131" cy="4399909"/>
        </p:xfrm>
        <a:graphic>
          <a:graphicData uri="http://schemas.openxmlformats.org/drawingml/2006/table">
            <a:tbl>
              <a:tblPr firstRow="1" firstCol="1" bandRow="1">
                <a:tableStyleId>{3B4B98B0-60AC-42C2-AFA5-B58CD77FA1E5}</a:tableStyleId>
              </a:tblPr>
              <a:tblGrid>
                <a:gridCol w="2319131">
                  <a:extLst>
                    <a:ext uri="{9D8B030D-6E8A-4147-A177-3AD203B41FA5}">
                      <a16:colId xmlns:a16="http://schemas.microsoft.com/office/drawing/2014/main" val="742257853"/>
                    </a:ext>
                  </a:extLst>
                </a:gridCol>
              </a:tblGrid>
              <a:tr h="217623">
                <a:tc>
                  <a:txBody>
                    <a:bodyPr/>
                    <a:lstStyle/>
                    <a:p>
                      <a:pPr marL="0" marR="0">
                        <a:lnSpc>
                          <a:spcPct val="107000"/>
                        </a:lnSpc>
                        <a:spcBef>
                          <a:spcPts val="0"/>
                        </a:spcBef>
                        <a:spcAft>
                          <a:spcPts val="0"/>
                        </a:spcAft>
                      </a:pPr>
                      <a:r>
                        <a:rPr lang="en-US" sz="1600" dirty="0">
                          <a:effectLst/>
                        </a:rPr>
                        <a:t>Waterfall Role</a:t>
                      </a:r>
                      <a:endParaRPr lang="en-US" sz="1600" b="1"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397309895"/>
                  </a:ext>
                </a:extLst>
              </a:tr>
              <a:tr h="733389">
                <a:tc>
                  <a:txBody>
                    <a:bodyPr/>
                    <a:lstStyle/>
                    <a:p>
                      <a:pPr marL="0" marR="0">
                        <a:lnSpc>
                          <a:spcPct val="107000"/>
                        </a:lnSpc>
                        <a:spcBef>
                          <a:spcPts val="0"/>
                        </a:spcBef>
                        <a:spcAft>
                          <a:spcPts val="0"/>
                        </a:spcAft>
                      </a:pPr>
                      <a:r>
                        <a:rPr lang="en-US" sz="1600" dirty="0">
                          <a:effectLst/>
                        </a:rPr>
                        <a:t>Contributes to the testing scope definition</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204462240"/>
                  </a:ext>
                </a:extLst>
              </a:tr>
              <a:tr h="900818">
                <a:tc>
                  <a:txBody>
                    <a:bodyPr/>
                    <a:lstStyle/>
                    <a:p>
                      <a:pPr marL="0" marR="0">
                        <a:lnSpc>
                          <a:spcPct val="107000"/>
                        </a:lnSpc>
                        <a:spcBef>
                          <a:spcPts val="0"/>
                        </a:spcBef>
                        <a:spcAft>
                          <a:spcPts val="0"/>
                        </a:spcAft>
                      </a:pPr>
                      <a:r>
                        <a:rPr lang="en-US" sz="1600" dirty="0">
                          <a:effectLst/>
                        </a:rPr>
                        <a:t>Contributes to the testing scope definition</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92288118"/>
                  </a:ext>
                </a:extLst>
              </a:tr>
              <a:tr h="1128550">
                <a:tc>
                  <a:txBody>
                    <a:bodyPr/>
                    <a:lstStyle/>
                    <a:p>
                      <a:pPr marL="0" marR="0">
                        <a:lnSpc>
                          <a:spcPct val="107000"/>
                        </a:lnSpc>
                        <a:spcBef>
                          <a:spcPts val="0"/>
                        </a:spcBef>
                        <a:spcAft>
                          <a:spcPts val="0"/>
                        </a:spcAft>
                      </a:pPr>
                      <a:r>
                        <a:rPr lang="en-US" sz="1600" dirty="0">
                          <a:effectLst/>
                        </a:rPr>
                        <a:t>Contributes to the testing scope definition</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949845743"/>
                  </a:ext>
                </a:extLst>
              </a:tr>
              <a:tr h="1387851">
                <a:tc>
                  <a:txBody>
                    <a:bodyPr/>
                    <a:lstStyle/>
                    <a:p>
                      <a:pPr marL="0" marR="0">
                        <a:lnSpc>
                          <a:spcPct val="107000"/>
                        </a:lnSpc>
                        <a:spcBef>
                          <a:spcPts val="0"/>
                        </a:spcBef>
                        <a:spcAft>
                          <a:spcPts val="0"/>
                        </a:spcAft>
                      </a:pPr>
                      <a:r>
                        <a:rPr lang="en-US" sz="1600" dirty="0">
                          <a:effectLst/>
                        </a:rPr>
                        <a:t>Contributes to the testing scope definition</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597899127"/>
                  </a:ext>
                </a:extLst>
              </a:tr>
            </a:tbl>
          </a:graphicData>
        </a:graphic>
      </p:graphicFrame>
      <p:sp>
        <p:nvSpPr>
          <p:cNvPr id="8" name="Title 3">
            <a:extLst>
              <a:ext uri="{FF2B5EF4-FFF2-40B4-BE49-F238E27FC236}">
                <a16:creationId xmlns:a16="http://schemas.microsoft.com/office/drawing/2014/main" id="{165530A5-BB4F-49DE-9363-F624C068BEF2}"/>
              </a:ext>
            </a:extLst>
          </p:cNvPr>
          <p:cNvSpPr txBox="1">
            <a:spLocks/>
          </p:cNvSpPr>
          <p:nvPr/>
        </p:nvSpPr>
        <p:spPr>
          <a:xfrm>
            <a:off x="0" y="381000"/>
            <a:ext cx="8686800" cy="1160462"/>
          </a:xfrm>
          <a:prstGeom prst="rect">
            <a:avLst/>
          </a:prstGeom>
        </p:spPr>
        <p:txBody>
          <a:bodyPr vert="horz" lIns="91440" tIns="45720" rIns="91440" bIns="45720" rtlCol="0" anchor="ctr">
            <a:normAutofit/>
          </a:bodyPr>
          <a:lstStyle>
            <a:lvl1pPr algn="l" defTabSz="914126" rtl="0" eaLnBrk="1" latinLnBrk="0" hangingPunct="1">
              <a:lnSpc>
                <a:spcPct val="80000"/>
              </a:lnSpc>
              <a:spcBef>
                <a:spcPct val="0"/>
              </a:spcBef>
              <a:buNone/>
              <a:defRPr sz="3999" b="1" kern="1200" cap="all" baseline="0">
                <a:solidFill>
                  <a:srgbClr val="002060"/>
                </a:solidFill>
                <a:latin typeface="Arial" panose="020B0604020202020204" pitchFamily="34" charset="0"/>
                <a:ea typeface="+mj-ea"/>
                <a:cs typeface="Arial" panose="020B0604020202020204" pitchFamily="34" charset="0"/>
              </a:defRPr>
            </a:lvl1pPr>
          </a:lstStyle>
          <a:p>
            <a:r>
              <a:rPr lang="fr-FR" dirty="0">
                <a:latin typeface="Calibri" panose="020F0502020204030204" pitchFamily="34" charset="0"/>
              </a:rPr>
              <a:t>     AGILE evolution</a:t>
            </a:r>
            <a:endParaRPr lang="en-US" dirty="0">
              <a:latin typeface="Calibri" panose="020F0502020204030204" pitchFamily="34" charset="0"/>
            </a:endParaRPr>
          </a:p>
        </p:txBody>
      </p:sp>
    </p:spTree>
    <p:extLst>
      <p:ext uri="{BB962C8B-B14F-4D97-AF65-F5344CB8AC3E}">
        <p14:creationId xmlns:p14="http://schemas.microsoft.com/office/powerpoint/2010/main" val="64353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up)">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up)">
                                      <p:cBhvr>
                                        <p:cTn id="2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608012" y="1676400"/>
            <a:ext cx="6781800" cy="1160463"/>
          </a:xfrm>
        </p:spPr>
        <p:txBody>
          <a:bodyPr>
            <a:normAutofit/>
          </a:bodyPr>
          <a:lstStyle/>
          <a:p>
            <a:r>
              <a:rPr lang="en-US" sz="4000" dirty="0">
                <a:latin typeface="Calibri" panose="020F0502020204030204" pitchFamily="34" charset="0"/>
                <a:cs typeface="Calibri" panose="020F0502020204030204" pitchFamily="34" charset="0"/>
              </a:rPr>
              <a:t>Eight focus areas for Functional QA Managers</a:t>
            </a:r>
          </a:p>
        </p:txBody>
      </p:sp>
    </p:spTree>
    <p:extLst>
      <p:ext uri="{BB962C8B-B14F-4D97-AF65-F5344CB8AC3E}">
        <p14:creationId xmlns:p14="http://schemas.microsoft.com/office/powerpoint/2010/main" val="221649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D5B9ED75-68E7-4845-BDF7-DD8288465924}"/>
              </a:ext>
            </a:extLst>
          </p:cNvPr>
          <p:cNvSpPr txBox="1"/>
          <p:nvPr/>
        </p:nvSpPr>
        <p:spPr>
          <a:xfrm>
            <a:off x="-76200" y="1607483"/>
            <a:ext cx="11885612" cy="369332"/>
          </a:xfrm>
          <a:prstGeom prst="rect">
            <a:avLst/>
          </a:prstGeom>
          <a:noFill/>
        </p:spPr>
        <p:txBody>
          <a:bodyPr wrap="square" rtlCol="0">
            <a:spAutoFit/>
          </a:bodyPr>
          <a:lstStyle/>
          <a:p>
            <a:r>
              <a:rPr lang="en-US" i="1" dirty="0">
                <a:latin typeface="Calibri" panose="020F0502020204030204" pitchFamily="34" charset="0"/>
                <a:cs typeface="Calibri" panose="020F0502020204030204" pitchFamily="34" charset="0"/>
              </a:rPr>
              <a:t>	Divided between process-oriented and technical-oriented roles</a:t>
            </a:r>
          </a:p>
        </p:txBody>
      </p:sp>
      <p:graphicFrame>
        <p:nvGraphicFramePr>
          <p:cNvPr id="3" name="Diagram 2">
            <a:extLst>
              <a:ext uri="{FF2B5EF4-FFF2-40B4-BE49-F238E27FC236}">
                <a16:creationId xmlns:a16="http://schemas.microsoft.com/office/drawing/2014/main" id="{04116B8B-410C-4E91-8E6F-E0EA3ED53B3F}"/>
              </a:ext>
            </a:extLst>
          </p:cNvPr>
          <p:cNvGraphicFramePr/>
          <p:nvPr>
            <p:extLst>
              <p:ext uri="{D42A27DB-BD31-4B8C-83A1-F6EECF244321}">
                <p14:modId xmlns:p14="http://schemas.microsoft.com/office/powerpoint/2010/main" val="867551170"/>
              </p:ext>
            </p:extLst>
          </p:nvPr>
        </p:nvGraphicFramePr>
        <p:xfrm>
          <a:off x="912811" y="1905000"/>
          <a:ext cx="10058401"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3">
            <a:extLst>
              <a:ext uri="{FF2B5EF4-FFF2-40B4-BE49-F238E27FC236}">
                <a16:creationId xmlns:a16="http://schemas.microsoft.com/office/drawing/2014/main" id="{FCB44933-993A-4F98-B07F-502DE5BE7B84}"/>
              </a:ext>
            </a:extLst>
          </p:cNvPr>
          <p:cNvSpPr txBox="1">
            <a:spLocks/>
          </p:cNvSpPr>
          <p:nvPr/>
        </p:nvSpPr>
        <p:spPr>
          <a:xfrm>
            <a:off x="0" y="381000"/>
            <a:ext cx="8686800" cy="1160462"/>
          </a:xfrm>
          <a:prstGeom prst="rect">
            <a:avLst/>
          </a:prstGeom>
        </p:spPr>
        <p:txBody>
          <a:bodyPr vert="horz" lIns="91440" tIns="45720" rIns="91440" bIns="45720" rtlCol="0" anchor="ctr">
            <a:normAutofit/>
          </a:bodyPr>
          <a:lstStyle>
            <a:lvl1pPr algn="l" defTabSz="914126" rtl="0" eaLnBrk="1" latinLnBrk="0" hangingPunct="1">
              <a:lnSpc>
                <a:spcPct val="80000"/>
              </a:lnSpc>
              <a:spcBef>
                <a:spcPct val="0"/>
              </a:spcBef>
              <a:buNone/>
              <a:defRPr sz="3999" b="1" kern="1200" cap="all" baseline="0">
                <a:solidFill>
                  <a:srgbClr val="002060"/>
                </a:solidFill>
                <a:latin typeface="Arial" panose="020B0604020202020204" pitchFamily="34" charset="0"/>
                <a:ea typeface="+mj-ea"/>
                <a:cs typeface="Arial" panose="020B0604020202020204" pitchFamily="34" charset="0"/>
              </a:defRPr>
            </a:lvl1pPr>
          </a:lstStyle>
          <a:p>
            <a:r>
              <a:rPr lang="fr-FR" dirty="0">
                <a:latin typeface="Calibri" panose="020F0502020204030204" pitchFamily="34" charset="0"/>
              </a:rPr>
              <a:t>     eight focus areas</a:t>
            </a:r>
            <a:endParaRPr lang="en-US" dirty="0">
              <a:latin typeface="Calibri" panose="020F0502020204030204" pitchFamily="34" charset="0"/>
            </a:endParaRPr>
          </a:p>
        </p:txBody>
      </p:sp>
    </p:spTree>
    <p:extLst>
      <p:ext uri="{BB962C8B-B14F-4D97-AF65-F5344CB8AC3E}">
        <p14:creationId xmlns:p14="http://schemas.microsoft.com/office/powerpoint/2010/main" val="1399145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graphicEl>
                                              <a:dgm id="{C2C653CD-7F20-43F0-929D-505A1EF366DD}"/>
                                            </p:graphicEl>
                                          </p:spTgt>
                                        </p:tgtEl>
                                        <p:attrNameLst>
                                          <p:attrName>style.visibility</p:attrName>
                                        </p:attrNameLst>
                                      </p:cBhvr>
                                      <p:to>
                                        <p:strVal val="visible"/>
                                      </p:to>
                                    </p:set>
                                    <p:animEffect transition="in" filter="fade">
                                      <p:cBhvr>
                                        <p:cTn id="11" dur="500"/>
                                        <p:tgtEl>
                                          <p:spTgt spid="3">
                                            <p:graphicEl>
                                              <a:dgm id="{C2C653CD-7F20-43F0-929D-505A1EF366DD}"/>
                                            </p:graphic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graphicEl>
                                              <a:dgm id="{C069A34E-57FF-4311-9191-10E9BB4B5501}"/>
                                            </p:graphicEl>
                                          </p:spTgt>
                                        </p:tgtEl>
                                        <p:attrNameLst>
                                          <p:attrName>style.visibility</p:attrName>
                                        </p:attrNameLst>
                                      </p:cBhvr>
                                      <p:to>
                                        <p:strVal val="visible"/>
                                      </p:to>
                                    </p:set>
                                    <p:animEffect transition="in" filter="fade">
                                      <p:cBhvr>
                                        <p:cTn id="16" dur="500"/>
                                        <p:tgtEl>
                                          <p:spTgt spid="3">
                                            <p:graphicEl>
                                              <a:dgm id="{C069A34E-57FF-4311-9191-10E9BB4B5501}"/>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graphicEl>
                                              <a:dgm id="{27F65A2E-F807-441C-8FCA-DCE7964A9E88}"/>
                                            </p:graphicEl>
                                          </p:spTgt>
                                        </p:tgtEl>
                                        <p:attrNameLst>
                                          <p:attrName>style.visibility</p:attrName>
                                        </p:attrNameLst>
                                      </p:cBhvr>
                                      <p:to>
                                        <p:strVal val="visible"/>
                                      </p:to>
                                    </p:set>
                                    <p:animEffect transition="in" filter="fade">
                                      <p:cBhvr>
                                        <p:cTn id="21" dur="500"/>
                                        <p:tgtEl>
                                          <p:spTgt spid="3">
                                            <p:graphicEl>
                                              <a:dgm id="{27F65A2E-F807-441C-8FCA-DCE7964A9E88}"/>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graphicEl>
                                              <a:dgm id="{223CBCF8-5190-4751-857A-A4B06A66D267}"/>
                                            </p:graphicEl>
                                          </p:spTgt>
                                        </p:tgtEl>
                                        <p:attrNameLst>
                                          <p:attrName>style.visibility</p:attrName>
                                        </p:attrNameLst>
                                      </p:cBhvr>
                                      <p:to>
                                        <p:strVal val="visible"/>
                                      </p:to>
                                    </p:set>
                                    <p:animEffect transition="in" filter="fade">
                                      <p:cBhvr>
                                        <p:cTn id="24" dur="500"/>
                                        <p:tgtEl>
                                          <p:spTgt spid="3">
                                            <p:graphicEl>
                                              <a:dgm id="{223CBCF8-5190-4751-857A-A4B06A66D267}"/>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graphicEl>
                                              <a:dgm id="{71EBCF25-ED8A-4C6E-957D-6C72897C7E02}"/>
                                            </p:graphicEl>
                                          </p:spTgt>
                                        </p:tgtEl>
                                        <p:attrNameLst>
                                          <p:attrName>style.visibility</p:attrName>
                                        </p:attrNameLst>
                                      </p:cBhvr>
                                      <p:to>
                                        <p:strVal val="visible"/>
                                      </p:to>
                                    </p:set>
                                    <p:animEffect transition="in" filter="fade">
                                      <p:cBhvr>
                                        <p:cTn id="29" dur="500"/>
                                        <p:tgtEl>
                                          <p:spTgt spid="3">
                                            <p:graphicEl>
                                              <a:dgm id="{71EBCF25-ED8A-4C6E-957D-6C72897C7E02}"/>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graphicEl>
                                              <a:dgm id="{2541D0AC-389F-4A8C-9400-47CA3E903A67}"/>
                                            </p:graphicEl>
                                          </p:spTgt>
                                        </p:tgtEl>
                                        <p:attrNameLst>
                                          <p:attrName>style.visibility</p:attrName>
                                        </p:attrNameLst>
                                      </p:cBhvr>
                                      <p:to>
                                        <p:strVal val="visible"/>
                                      </p:to>
                                    </p:set>
                                    <p:animEffect transition="in" filter="fade">
                                      <p:cBhvr>
                                        <p:cTn id="32" dur="500"/>
                                        <p:tgtEl>
                                          <p:spTgt spid="3">
                                            <p:graphicEl>
                                              <a:dgm id="{2541D0AC-389F-4A8C-9400-47CA3E903A67}"/>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graphicEl>
                                              <a:dgm id="{88980196-8D8A-4071-8A05-677548F27F9C}"/>
                                            </p:graphicEl>
                                          </p:spTgt>
                                        </p:tgtEl>
                                        <p:attrNameLst>
                                          <p:attrName>style.visibility</p:attrName>
                                        </p:attrNameLst>
                                      </p:cBhvr>
                                      <p:to>
                                        <p:strVal val="visible"/>
                                      </p:to>
                                    </p:set>
                                    <p:animEffect transition="in" filter="fade">
                                      <p:cBhvr>
                                        <p:cTn id="37" dur="500"/>
                                        <p:tgtEl>
                                          <p:spTgt spid="3">
                                            <p:graphicEl>
                                              <a:dgm id="{88980196-8D8A-4071-8A05-677548F27F9C}"/>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graphicEl>
                                              <a:dgm id="{B26F6B8A-834F-417E-9204-8F013179099B}"/>
                                            </p:graphicEl>
                                          </p:spTgt>
                                        </p:tgtEl>
                                        <p:attrNameLst>
                                          <p:attrName>style.visibility</p:attrName>
                                        </p:attrNameLst>
                                      </p:cBhvr>
                                      <p:to>
                                        <p:strVal val="visible"/>
                                      </p:to>
                                    </p:set>
                                    <p:animEffect transition="in" filter="fade">
                                      <p:cBhvr>
                                        <p:cTn id="40" dur="500"/>
                                        <p:tgtEl>
                                          <p:spTgt spid="3">
                                            <p:graphicEl>
                                              <a:dgm id="{B26F6B8A-834F-417E-9204-8F013179099B}"/>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3">
                                            <p:graphicEl>
                                              <a:dgm id="{1BB4823A-BA24-4599-B871-C093EAE7C71B}"/>
                                            </p:graphicEl>
                                          </p:spTgt>
                                        </p:tgtEl>
                                        <p:attrNameLst>
                                          <p:attrName>style.visibility</p:attrName>
                                        </p:attrNameLst>
                                      </p:cBhvr>
                                      <p:to>
                                        <p:strVal val="visible"/>
                                      </p:to>
                                    </p:set>
                                    <p:animEffect transition="in" filter="fade">
                                      <p:cBhvr>
                                        <p:cTn id="45" dur="500"/>
                                        <p:tgtEl>
                                          <p:spTgt spid="3">
                                            <p:graphicEl>
                                              <a:dgm id="{1BB4823A-BA24-4599-B871-C093EAE7C71B}"/>
                                            </p:graphic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3">
                                            <p:graphicEl>
                                              <a:dgm id="{0574F458-74A1-4436-A87D-232BD8E51CA8}"/>
                                            </p:graphicEl>
                                          </p:spTgt>
                                        </p:tgtEl>
                                        <p:attrNameLst>
                                          <p:attrName>style.visibility</p:attrName>
                                        </p:attrNameLst>
                                      </p:cBhvr>
                                      <p:to>
                                        <p:strVal val="visible"/>
                                      </p:to>
                                    </p:set>
                                    <p:animEffect transition="in" filter="fade">
                                      <p:cBhvr>
                                        <p:cTn id="48" dur="500"/>
                                        <p:tgtEl>
                                          <p:spTgt spid="3">
                                            <p:graphicEl>
                                              <a:dgm id="{0574F458-74A1-4436-A87D-232BD8E51CA8}"/>
                                            </p:graphic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graphicEl>
                                              <a:dgm id="{7F000100-364A-4906-9A3D-D83AC069C6F4}"/>
                                            </p:graphicEl>
                                          </p:spTgt>
                                        </p:tgtEl>
                                        <p:attrNameLst>
                                          <p:attrName>style.visibility</p:attrName>
                                        </p:attrNameLst>
                                      </p:cBhvr>
                                      <p:to>
                                        <p:strVal val="visible"/>
                                      </p:to>
                                    </p:set>
                                    <p:animEffect transition="in" filter="fade">
                                      <p:cBhvr>
                                        <p:cTn id="53" dur="500"/>
                                        <p:tgtEl>
                                          <p:spTgt spid="3">
                                            <p:graphicEl>
                                              <a:dgm id="{7F000100-364A-4906-9A3D-D83AC069C6F4}"/>
                                            </p:graphicEl>
                                          </p:spTgt>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3">
                                            <p:graphicEl>
                                              <a:dgm id="{6FE97BA7-FD04-4D58-BE9F-9D58EAB26B53}"/>
                                            </p:graphicEl>
                                          </p:spTgt>
                                        </p:tgtEl>
                                        <p:attrNameLst>
                                          <p:attrName>style.visibility</p:attrName>
                                        </p:attrNameLst>
                                      </p:cBhvr>
                                      <p:to>
                                        <p:strVal val="visible"/>
                                      </p:to>
                                    </p:set>
                                    <p:animEffect transition="in" filter="fade">
                                      <p:cBhvr>
                                        <p:cTn id="56" dur="500"/>
                                        <p:tgtEl>
                                          <p:spTgt spid="3">
                                            <p:graphicEl>
                                              <a:dgm id="{6FE97BA7-FD04-4D58-BE9F-9D58EAB26B53}"/>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3">
                                            <p:graphicEl>
                                              <a:dgm id="{0A0B6FEF-22A8-4E67-8EE6-59533B17C251}"/>
                                            </p:graphicEl>
                                          </p:spTgt>
                                        </p:tgtEl>
                                        <p:attrNameLst>
                                          <p:attrName>style.visibility</p:attrName>
                                        </p:attrNameLst>
                                      </p:cBhvr>
                                      <p:to>
                                        <p:strVal val="visible"/>
                                      </p:to>
                                    </p:set>
                                    <p:animEffect transition="in" filter="fade">
                                      <p:cBhvr>
                                        <p:cTn id="61" dur="500"/>
                                        <p:tgtEl>
                                          <p:spTgt spid="3">
                                            <p:graphicEl>
                                              <a:dgm id="{0A0B6FEF-22A8-4E67-8EE6-59533B17C251}"/>
                                            </p:graphicEl>
                                          </p:spTgt>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3">
                                            <p:graphicEl>
                                              <a:dgm id="{4577E7B1-9C35-4D81-BFD8-024CF9626D5E}"/>
                                            </p:graphicEl>
                                          </p:spTgt>
                                        </p:tgtEl>
                                        <p:attrNameLst>
                                          <p:attrName>style.visibility</p:attrName>
                                        </p:attrNameLst>
                                      </p:cBhvr>
                                      <p:to>
                                        <p:strVal val="visible"/>
                                      </p:to>
                                    </p:set>
                                    <p:animEffect transition="in" filter="fade">
                                      <p:cBhvr>
                                        <p:cTn id="64" dur="500"/>
                                        <p:tgtEl>
                                          <p:spTgt spid="3">
                                            <p:graphicEl>
                                              <a:dgm id="{4577E7B1-9C35-4D81-BFD8-024CF9626D5E}"/>
                                            </p:graphicEl>
                                          </p:spTgt>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
                                            <p:graphicEl>
                                              <a:dgm id="{9043902A-6EFC-4660-A117-0A5CFD794DA8}"/>
                                            </p:graphicEl>
                                          </p:spTgt>
                                        </p:tgtEl>
                                        <p:attrNameLst>
                                          <p:attrName>style.visibility</p:attrName>
                                        </p:attrNameLst>
                                      </p:cBhvr>
                                      <p:to>
                                        <p:strVal val="visible"/>
                                      </p:to>
                                    </p:set>
                                    <p:animEffect transition="in" filter="fade">
                                      <p:cBhvr>
                                        <p:cTn id="69" dur="500"/>
                                        <p:tgtEl>
                                          <p:spTgt spid="3">
                                            <p:graphicEl>
                                              <a:dgm id="{9043902A-6EFC-4660-A117-0A5CFD794DA8}"/>
                                            </p:graphic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
                                            <p:graphicEl>
                                              <a:dgm id="{3B0412D7-E095-4A3F-AB46-7766F5D4FC01}"/>
                                            </p:graphicEl>
                                          </p:spTgt>
                                        </p:tgtEl>
                                        <p:attrNameLst>
                                          <p:attrName>style.visibility</p:attrName>
                                        </p:attrNameLst>
                                      </p:cBhvr>
                                      <p:to>
                                        <p:strVal val="visible"/>
                                      </p:to>
                                    </p:set>
                                    <p:animEffect transition="in" filter="fade">
                                      <p:cBhvr>
                                        <p:cTn id="72" dur="500"/>
                                        <p:tgtEl>
                                          <p:spTgt spid="3">
                                            <p:graphicEl>
                                              <a:dgm id="{3B0412D7-E095-4A3F-AB46-7766F5D4FC01}"/>
                                            </p:graphic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graphicEl>
                                              <a:dgm id="{E7271F35-D056-44B7-B4AC-E331659356B2}"/>
                                            </p:graphicEl>
                                          </p:spTgt>
                                        </p:tgtEl>
                                        <p:attrNameLst>
                                          <p:attrName>style.visibility</p:attrName>
                                        </p:attrNameLst>
                                      </p:cBhvr>
                                      <p:to>
                                        <p:strVal val="visible"/>
                                      </p:to>
                                    </p:set>
                                    <p:animEffect transition="in" filter="fade">
                                      <p:cBhvr>
                                        <p:cTn id="77" dur="500"/>
                                        <p:tgtEl>
                                          <p:spTgt spid="3">
                                            <p:graphicEl>
                                              <a:dgm id="{E7271F35-D056-44B7-B4AC-E331659356B2}"/>
                                            </p:graphicEl>
                                          </p:spTgt>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3">
                                            <p:graphicEl>
                                              <a:dgm id="{5A4425CE-DDDB-4AD7-845B-7CDA6629CF43}"/>
                                            </p:graphicEl>
                                          </p:spTgt>
                                        </p:tgtEl>
                                        <p:attrNameLst>
                                          <p:attrName>style.visibility</p:attrName>
                                        </p:attrNameLst>
                                      </p:cBhvr>
                                      <p:to>
                                        <p:strVal val="visible"/>
                                      </p:to>
                                    </p:set>
                                    <p:animEffect transition="in" filter="fade">
                                      <p:cBhvr>
                                        <p:cTn id="80" dur="500"/>
                                        <p:tgtEl>
                                          <p:spTgt spid="3">
                                            <p:graphicEl>
                                              <a:dgm id="{5A4425CE-DDDB-4AD7-845B-7CDA6629CF4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Graphic spid="3" grpId="0" uiExpand="1">
        <p:bldSub>
          <a:bldDgm bld="lvl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A7039263-CCC0-45FB-A48E-73B5FBAFD68A}"/>
              </a:ext>
            </a:extLst>
          </p:cNvPr>
          <p:cNvSpPr/>
          <p:nvPr/>
        </p:nvSpPr>
        <p:spPr>
          <a:xfrm>
            <a:off x="1163349" y="2796602"/>
            <a:ext cx="5501744" cy="31756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0" y="1635183"/>
            <a:ext cx="11733212" cy="341632"/>
          </a:xfrm>
          <a:prstGeom prst="rect">
            <a:avLst/>
          </a:prstGeom>
          <a:noFill/>
        </p:spPr>
        <p:txBody>
          <a:bodyPr wrap="square" rtlCol="0">
            <a:spAutoFit/>
          </a:bodyPr>
          <a:lstStyle/>
          <a:p>
            <a:pPr>
              <a:lnSpc>
                <a:spcPct val="90000"/>
              </a:lnSpc>
            </a:pPr>
            <a:r>
              <a:rPr lang="en-US" i="1" dirty="0">
                <a:latin typeface="Calibri" panose="020F0502020204030204" pitchFamily="34" charset="0"/>
              </a:rPr>
              <a:t>	What are attributes of high-quality test cases and what test types should be used?</a:t>
            </a:r>
          </a:p>
        </p:txBody>
      </p:sp>
      <p:sp>
        <p:nvSpPr>
          <p:cNvPr id="11" name="Rectangle: Rounded Corners 4">
            <a:extLst>
              <a:ext uri="{FF2B5EF4-FFF2-40B4-BE49-F238E27FC236}">
                <a16:creationId xmlns:a16="http://schemas.microsoft.com/office/drawing/2014/main" id="{5984F336-E902-4D31-BF13-244B3518667A}"/>
              </a:ext>
            </a:extLst>
          </p:cNvPr>
          <p:cNvSpPr txBox="1"/>
          <p:nvPr/>
        </p:nvSpPr>
        <p:spPr>
          <a:xfrm>
            <a:off x="8304212" y="6302132"/>
            <a:ext cx="3740080" cy="489894"/>
          </a:xfrm>
          <a:prstGeom prst="rect">
            <a:avLst/>
          </a:prstGeom>
          <a:solidFill>
            <a:schemeClr val="accent5"/>
          </a:solidFill>
          <a:ln>
            <a:solidFill>
              <a:srgbClr val="0070C0"/>
            </a:solidFill>
          </a:ln>
          <a:effectLst/>
        </p:spPr>
        <p:style>
          <a:lnRef idx="0">
            <a:scrgbClr r="0" g="0" b="0"/>
          </a:lnRef>
          <a:fillRef idx="0">
            <a:scrgbClr r="0" g="0" b="0"/>
          </a:fillRef>
          <a:effectRef idx="0">
            <a:scrgbClr r="0" g="0" b="0"/>
          </a:effectRef>
          <a:fontRef idx="minor">
            <a:schemeClr val="lt1"/>
          </a:fontRef>
        </p:style>
        <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Calibri" panose="020F0502020204030204" pitchFamily="34" charset="0"/>
                <a:cs typeface="Calibri" panose="020F0502020204030204" pitchFamily="34" charset="0"/>
              </a:rPr>
              <a:t>Process-Oriented</a:t>
            </a:r>
          </a:p>
        </p:txBody>
      </p:sp>
      <p:sp>
        <p:nvSpPr>
          <p:cNvPr id="12" name="Rectangle 11">
            <a:extLst>
              <a:ext uri="{FF2B5EF4-FFF2-40B4-BE49-F238E27FC236}">
                <a16:creationId xmlns:a16="http://schemas.microsoft.com/office/drawing/2014/main" id="{FEB7B478-878C-4242-80B9-3AC34BC50690}"/>
              </a:ext>
            </a:extLst>
          </p:cNvPr>
          <p:cNvSpPr/>
          <p:nvPr/>
        </p:nvSpPr>
        <p:spPr>
          <a:xfrm>
            <a:off x="1260245" y="2893482"/>
            <a:ext cx="5486400" cy="2990499"/>
          </a:xfrm>
          <a:prstGeom prst="rect">
            <a:avLst/>
          </a:prstGeom>
        </p:spPr>
        <p:txBody>
          <a:bodyPr wrap="square">
            <a:spAutoFit/>
          </a:bodyPr>
          <a:lstStyle/>
          <a:p>
            <a:pPr marL="342900" marR="0" lvl="0" indent="-342900">
              <a:lnSpc>
                <a:spcPct val="107000"/>
              </a:lnSpc>
              <a:spcBef>
                <a:spcPts val="0"/>
              </a:spcBef>
              <a:spcAft>
                <a:spcPts val="0"/>
              </a:spcAft>
              <a:buFont typeface="Wingdings" panose="05000000000000000000" pitchFamily="2" charset="2"/>
              <a:buChar char=""/>
            </a:pPr>
            <a:r>
              <a:rPr lang="en-US" sz="1600" dirty="0">
                <a:latin typeface="Calibri" panose="020F0502020204030204" pitchFamily="34" charset="0"/>
                <a:ea typeface="Calibri" panose="020F0502020204030204" pitchFamily="34" charset="0"/>
                <a:cs typeface="Calibri" panose="020F0502020204030204" pitchFamily="34" charset="0"/>
              </a:rPr>
              <a:t>Tests must be written with clear starting and end points</a:t>
            </a:r>
          </a:p>
          <a:p>
            <a:pPr marL="914400" marR="0">
              <a:lnSpc>
                <a:spcPct val="107000"/>
              </a:lnSpc>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 </a:t>
            </a:r>
          </a:p>
          <a:p>
            <a:pPr marL="342900" marR="0" lvl="0" indent="-342900">
              <a:lnSpc>
                <a:spcPct val="107000"/>
              </a:lnSpc>
              <a:spcBef>
                <a:spcPts val="0"/>
              </a:spcBef>
              <a:spcAft>
                <a:spcPts val="0"/>
              </a:spcAft>
              <a:buFont typeface="Wingdings" panose="05000000000000000000" pitchFamily="2" charset="2"/>
              <a:buChar char=""/>
            </a:pPr>
            <a:r>
              <a:rPr lang="en-US" sz="1600" dirty="0">
                <a:latin typeface="Calibri" panose="020F0502020204030204" pitchFamily="34" charset="0"/>
                <a:ea typeface="Calibri" panose="020F0502020204030204" pitchFamily="34" charset="0"/>
                <a:cs typeface="Calibri" panose="020F0502020204030204" pitchFamily="34" charset="0"/>
              </a:rPr>
              <a:t>Tests need to be written in so anyone can execute them</a:t>
            </a:r>
          </a:p>
          <a:p>
            <a:pPr marL="457200" marR="0">
              <a:lnSpc>
                <a:spcPct val="107000"/>
              </a:lnSpc>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 </a:t>
            </a:r>
          </a:p>
          <a:p>
            <a:pPr marL="342900" marR="0" lvl="0" indent="-342900">
              <a:lnSpc>
                <a:spcPct val="107000"/>
              </a:lnSpc>
              <a:spcBef>
                <a:spcPts val="0"/>
              </a:spcBef>
              <a:spcAft>
                <a:spcPts val="0"/>
              </a:spcAft>
              <a:buFont typeface="Wingdings" panose="05000000000000000000" pitchFamily="2" charset="2"/>
              <a:buChar char=""/>
            </a:pPr>
            <a:r>
              <a:rPr lang="en-US" sz="1600" dirty="0">
                <a:latin typeface="Calibri" panose="020F0502020204030204" pitchFamily="34" charset="0"/>
                <a:ea typeface="Calibri" panose="020F0502020204030204" pitchFamily="34" charset="0"/>
                <a:cs typeface="Calibri" panose="020F0502020204030204" pitchFamily="34" charset="0"/>
              </a:rPr>
              <a:t>Tests must be written using a modular approach to enable Automation quicker</a:t>
            </a:r>
          </a:p>
          <a:p>
            <a:pPr marL="457200" marR="0">
              <a:lnSpc>
                <a:spcPct val="107000"/>
              </a:lnSpc>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 </a:t>
            </a:r>
          </a:p>
          <a:p>
            <a:pPr marL="342900" marR="0" lvl="0" indent="-342900">
              <a:lnSpc>
                <a:spcPct val="107000"/>
              </a:lnSpc>
              <a:spcBef>
                <a:spcPts val="0"/>
              </a:spcBef>
              <a:spcAft>
                <a:spcPts val="0"/>
              </a:spcAft>
              <a:buFont typeface="Wingdings" panose="05000000000000000000" pitchFamily="2" charset="2"/>
              <a:buChar char=""/>
            </a:pPr>
            <a:r>
              <a:rPr lang="en-US" sz="1600" dirty="0">
                <a:latin typeface="Calibri" panose="020F0502020204030204" pitchFamily="34" charset="0"/>
                <a:ea typeface="Calibri" panose="020F0502020204030204" pitchFamily="34" charset="0"/>
                <a:cs typeface="Calibri" panose="020F0502020204030204" pitchFamily="34" charset="0"/>
              </a:rPr>
              <a:t>Test author provides an appendix spelling out any and all acronyms used in test case</a:t>
            </a:r>
          </a:p>
          <a:p>
            <a:pPr marL="457200" marR="0">
              <a:lnSpc>
                <a:spcPct val="107000"/>
              </a:lnSpc>
              <a:spcBef>
                <a:spcPts val="0"/>
              </a:spcBef>
              <a:spcAft>
                <a:spcPts val="0"/>
              </a:spcAft>
            </a:pPr>
            <a:r>
              <a:rPr lang="en-US" sz="1600" dirty="0">
                <a:latin typeface="Calibri" panose="020F0502020204030204" pitchFamily="34" charset="0"/>
                <a:ea typeface="Calibri" panose="020F0502020204030204" pitchFamily="34" charset="0"/>
                <a:cs typeface="Calibri" panose="020F0502020204030204" pitchFamily="34" charset="0"/>
              </a:rPr>
              <a:t> </a:t>
            </a:r>
          </a:p>
          <a:p>
            <a:pPr marL="342900" marR="0" lvl="0" indent="-342900">
              <a:lnSpc>
                <a:spcPct val="107000"/>
              </a:lnSpc>
              <a:spcBef>
                <a:spcPts val="0"/>
              </a:spcBef>
              <a:spcAft>
                <a:spcPts val="800"/>
              </a:spcAft>
              <a:buFont typeface="Wingdings" panose="05000000000000000000" pitchFamily="2" charset="2"/>
              <a:buChar char=""/>
            </a:pPr>
            <a:r>
              <a:rPr lang="en-US" sz="1600" dirty="0">
                <a:latin typeface="Calibri" panose="020F0502020204030204" pitchFamily="34" charset="0"/>
                <a:ea typeface="Calibri" panose="020F0502020204030204" pitchFamily="34" charset="0"/>
                <a:cs typeface="Calibri" panose="020F0502020204030204" pitchFamily="34" charset="0"/>
              </a:rPr>
              <a:t>Test data is not using hard-coded data</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p:txBody>
      </p:sp>
      <p:graphicFrame>
        <p:nvGraphicFramePr>
          <p:cNvPr id="15" name="Table 14">
            <a:extLst>
              <a:ext uri="{FF2B5EF4-FFF2-40B4-BE49-F238E27FC236}">
                <a16:creationId xmlns:a16="http://schemas.microsoft.com/office/drawing/2014/main" id="{942B9788-DCA2-469E-87F1-69E22C05D76B}"/>
              </a:ext>
            </a:extLst>
          </p:cNvPr>
          <p:cNvGraphicFramePr>
            <a:graphicFrameLocks noGrp="1"/>
          </p:cNvGraphicFramePr>
          <p:nvPr>
            <p:extLst>
              <p:ext uri="{D42A27DB-BD31-4B8C-83A1-F6EECF244321}">
                <p14:modId xmlns:p14="http://schemas.microsoft.com/office/powerpoint/2010/main" val="2625212173"/>
              </p:ext>
            </p:extLst>
          </p:nvPr>
        </p:nvGraphicFramePr>
        <p:xfrm>
          <a:off x="8052917" y="3211444"/>
          <a:ext cx="3429000" cy="2345953"/>
        </p:xfrm>
        <a:graphic>
          <a:graphicData uri="http://schemas.openxmlformats.org/drawingml/2006/table">
            <a:tbl>
              <a:tblPr firstRow="1" firstCol="1" bandRow="1">
                <a:tableStyleId>{BC89EF96-8CEA-46FF-86C4-4CE0E7609802}</a:tableStyleId>
              </a:tblPr>
              <a:tblGrid>
                <a:gridCol w="1780442">
                  <a:extLst>
                    <a:ext uri="{9D8B030D-6E8A-4147-A177-3AD203B41FA5}">
                      <a16:colId xmlns:a16="http://schemas.microsoft.com/office/drawing/2014/main" val="2155809565"/>
                    </a:ext>
                  </a:extLst>
                </a:gridCol>
                <a:gridCol w="1648558">
                  <a:extLst>
                    <a:ext uri="{9D8B030D-6E8A-4147-A177-3AD203B41FA5}">
                      <a16:colId xmlns:a16="http://schemas.microsoft.com/office/drawing/2014/main" val="2594216587"/>
                    </a:ext>
                  </a:extLst>
                </a:gridCol>
              </a:tblGrid>
              <a:tr h="378907">
                <a:tc gridSpan="2">
                  <a:txBody>
                    <a:bodyPr/>
                    <a:lstStyle/>
                    <a:p>
                      <a:pPr marL="0" marR="0" algn="ctr">
                        <a:lnSpc>
                          <a:spcPct val="107000"/>
                        </a:lnSpc>
                        <a:spcBef>
                          <a:spcPts val="0"/>
                        </a:spcBef>
                        <a:spcAft>
                          <a:spcPts val="0"/>
                        </a:spcAft>
                      </a:pPr>
                      <a:r>
                        <a:rPr lang="en-US" sz="1800" dirty="0">
                          <a:effectLst/>
                        </a:rPr>
                        <a:t>Test Types</a:t>
                      </a:r>
                      <a:endParaRPr lang="en-US" sz="18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2037328"/>
                  </a:ext>
                </a:extLst>
              </a:tr>
              <a:tr h="655682">
                <a:tc>
                  <a:txBody>
                    <a:bodyPr/>
                    <a:lstStyle/>
                    <a:p>
                      <a:pPr marL="0" marR="0">
                        <a:lnSpc>
                          <a:spcPct val="107000"/>
                        </a:lnSpc>
                        <a:spcBef>
                          <a:spcPts val="0"/>
                        </a:spcBef>
                        <a:spcAft>
                          <a:spcPts val="0"/>
                        </a:spcAft>
                      </a:pPr>
                      <a:r>
                        <a:rPr lang="en-US" sz="1600" b="0" dirty="0">
                          <a:effectLst/>
                        </a:rPr>
                        <a:t>Negative</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1600" b="0" dirty="0">
                          <a:effectLst/>
                        </a:rPr>
                        <a:t>Boundary</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367281869"/>
                  </a:ext>
                </a:extLst>
              </a:tr>
              <a:tr h="655682">
                <a:tc>
                  <a:txBody>
                    <a:bodyPr/>
                    <a:lstStyle/>
                    <a:p>
                      <a:pPr marL="0" marR="0">
                        <a:lnSpc>
                          <a:spcPct val="107000"/>
                        </a:lnSpc>
                        <a:spcBef>
                          <a:spcPts val="0"/>
                        </a:spcBef>
                        <a:spcAft>
                          <a:spcPts val="0"/>
                        </a:spcAft>
                      </a:pPr>
                      <a:r>
                        <a:rPr lang="en-US" sz="1600" b="0">
                          <a:effectLst/>
                        </a:rPr>
                        <a:t>Equivalent Class</a:t>
                      </a:r>
                      <a:endParaRPr lang="en-US" sz="16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1600" b="0" dirty="0">
                          <a:effectLst/>
                        </a:rPr>
                        <a:t>Security</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346279961"/>
                  </a:ext>
                </a:extLst>
              </a:tr>
              <a:tr h="655682">
                <a:tc>
                  <a:txBody>
                    <a:bodyPr/>
                    <a:lstStyle/>
                    <a:p>
                      <a:pPr marL="0" marR="0">
                        <a:lnSpc>
                          <a:spcPct val="107000"/>
                        </a:lnSpc>
                        <a:spcBef>
                          <a:spcPts val="0"/>
                        </a:spcBef>
                        <a:spcAft>
                          <a:spcPts val="0"/>
                        </a:spcAft>
                      </a:pPr>
                      <a:r>
                        <a:rPr lang="en-US" sz="1600" b="0" dirty="0">
                          <a:effectLst/>
                        </a:rPr>
                        <a:t>Component</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lnSpc>
                          <a:spcPct val="107000"/>
                        </a:lnSpc>
                        <a:spcBef>
                          <a:spcPts val="0"/>
                        </a:spcBef>
                        <a:spcAft>
                          <a:spcPts val="0"/>
                        </a:spcAft>
                      </a:pPr>
                      <a:r>
                        <a:rPr lang="en-US" sz="1600" b="0" dirty="0">
                          <a:effectLst/>
                        </a:rPr>
                        <a:t>Exploratory</a:t>
                      </a:r>
                      <a:endParaRPr lang="en-US" sz="1600" b="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49337276"/>
                  </a:ext>
                </a:extLst>
              </a:tr>
            </a:tbl>
          </a:graphicData>
        </a:graphic>
      </p:graphicFrame>
      <p:sp>
        <p:nvSpPr>
          <p:cNvPr id="16" name="Rectangle 15">
            <a:extLst>
              <a:ext uri="{FF2B5EF4-FFF2-40B4-BE49-F238E27FC236}">
                <a16:creationId xmlns:a16="http://schemas.microsoft.com/office/drawing/2014/main" id="{BEFB0029-150B-4A9F-8E41-18F45862C532}"/>
              </a:ext>
            </a:extLst>
          </p:cNvPr>
          <p:cNvSpPr/>
          <p:nvPr/>
        </p:nvSpPr>
        <p:spPr>
          <a:xfrm rot="16200000">
            <a:off x="-812375" y="4169266"/>
            <a:ext cx="3175642" cy="430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alibri" panose="020F0502020204030204" pitchFamily="34" charset="0"/>
                <a:cs typeface="Calibri" panose="020F0502020204030204" pitchFamily="34" charset="0"/>
              </a:rPr>
              <a:t>Governance</a:t>
            </a:r>
          </a:p>
        </p:txBody>
      </p:sp>
      <p:sp>
        <p:nvSpPr>
          <p:cNvPr id="17" name="Rectangle 16">
            <a:extLst>
              <a:ext uri="{FF2B5EF4-FFF2-40B4-BE49-F238E27FC236}">
                <a16:creationId xmlns:a16="http://schemas.microsoft.com/office/drawing/2014/main" id="{A9494F66-D451-4A1A-B848-8DBC92D86471}"/>
              </a:ext>
            </a:extLst>
          </p:cNvPr>
          <p:cNvSpPr/>
          <p:nvPr/>
        </p:nvSpPr>
        <p:spPr>
          <a:xfrm rot="16200000">
            <a:off x="6017148" y="4169266"/>
            <a:ext cx="3175642" cy="4303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alibri" panose="020F0502020204030204" pitchFamily="34" charset="0"/>
                <a:cs typeface="Calibri" panose="020F0502020204030204" pitchFamily="34" charset="0"/>
              </a:rPr>
              <a:t>Expansion</a:t>
            </a:r>
          </a:p>
        </p:txBody>
      </p:sp>
      <p:sp>
        <p:nvSpPr>
          <p:cNvPr id="13" name="Title 3">
            <a:extLst>
              <a:ext uri="{FF2B5EF4-FFF2-40B4-BE49-F238E27FC236}">
                <a16:creationId xmlns:a16="http://schemas.microsoft.com/office/drawing/2014/main" id="{5D67EE25-4174-4133-950E-59B7409637CC}"/>
              </a:ext>
            </a:extLst>
          </p:cNvPr>
          <p:cNvSpPr txBox="1">
            <a:spLocks/>
          </p:cNvSpPr>
          <p:nvPr/>
        </p:nvSpPr>
        <p:spPr>
          <a:xfrm>
            <a:off x="0" y="381000"/>
            <a:ext cx="9144000" cy="1160462"/>
          </a:xfrm>
          <a:prstGeom prst="rect">
            <a:avLst/>
          </a:prstGeom>
        </p:spPr>
        <p:txBody>
          <a:bodyPr vert="horz" lIns="91440" tIns="45720" rIns="91440" bIns="45720" rtlCol="0" anchor="ctr">
            <a:normAutofit/>
          </a:bodyPr>
          <a:lstStyle>
            <a:lvl1pPr algn="l" defTabSz="914126" rtl="0" eaLnBrk="1" latinLnBrk="0" hangingPunct="1">
              <a:lnSpc>
                <a:spcPct val="80000"/>
              </a:lnSpc>
              <a:spcBef>
                <a:spcPct val="0"/>
              </a:spcBef>
              <a:buNone/>
              <a:defRPr sz="3999" b="1" kern="1200" cap="all" baseline="0">
                <a:solidFill>
                  <a:srgbClr val="002060"/>
                </a:solidFill>
                <a:latin typeface="Arial" panose="020B0604020202020204" pitchFamily="34" charset="0"/>
                <a:ea typeface="+mj-ea"/>
                <a:cs typeface="Arial" panose="020B0604020202020204" pitchFamily="34" charset="0"/>
              </a:defRPr>
            </a:lvl1pPr>
          </a:lstStyle>
          <a:p>
            <a:r>
              <a:rPr lang="fr-FR" dirty="0">
                <a:latin typeface="Calibri" panose="020F0502020204030204" pitchFamily="34" charset="0"/>
              </a:rPr>
              <a:t>     process owner for quality &amp; test</a:t>
            </a:r>
            <a:endParaRPr lang="en-US" dirty="0">
              <a:latin typeface="Calibri" panose="020F0502020204030204" pitchFamily="34" charset="0"/>
            </a:endParaRPr>
          </a:p>
        </p:txBody>
      </p:sp>
    </p:spTree>
    <p:extLst>
      <p:ext uri="{BB962C8B-B14F-4D97-AF65-F5344CB8AC3E}">
        <p14:creationId xmlns:p14="http://schemas.microsoft.com/office/powerpoint/2010/main" val="2298453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Effect transition="in" filter="fade">
                                      <p:cBhvr>
                                        <p:cTn id="18" dur="1000"/>
                                        <p:tgtEl>
                                          <p:spTgt spid="17"/>
                                        </p:tgtEl>
                                      </p:cBhvr>
                                    </p:animEffect>
                                    <p:anim calcmode="lin" valueType="num">
                                      <p:cBhvr>
                                        <p:cTn id="19" dur="1000" fill="hold"/>
                                        <p:tgtEl>
                                          <p:spTgt spid="17"/>
                                        </p:tgtEl>
                                        <p:attrNameLst>
                                          <p:attrName>ppt_x</p:attrName>
                                        </p:attrNameLst>
                                      </p:cBhvr>
                                      <p:tavLst>
                                        <p:tav tm="0">
                                          <p:val>
                                            <p:strVal val="#ppt_x"/>
                                          </p:val>
                                        </p:tav>
                                        <p:tav tm="100000">
                                          <p:val>
                                            <p:strVal val="#ppt_x"/>
                                          </p:val>
                                        </p:tav>
                                      </p:tavLst>
                                    </p:anim>
                                    <p:anim calcmode="lin" valueType="num">
                                      <p:cBhvr>
                                        <p:cTn id="20"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22" presetClass="entr" presetSubtype="1" fill="hold" grpId="0" nodeType="with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Effect transition="in" filter="wipe(up)">
                                      <p:cBhvr>
                                        <p:cTn id="27" dur="500"/>
                                        <p:tgtEl>
                                          <p:spTgt spid="12">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12">
                                            <p:txEl>
                                              <p:pRg st="1" end="1"/>
                                            </p:txEl>
                                          </p:spTgt>
                                        </p:tgtEl>
                                        <p:attrNameLst>
                                          <p:attrName>style.visibility</p:attrName>
                                        </p:attrNameLst>
                                      </p:cBhvr>
                                      <p:to>
                                        <p:strVal val="visible"/>
                                      </p:to>
                                    </p:set>
                                    <p:animEffect transition="in" filter="wipe(up)">
                                      <p:cBhvr>
                                        <p:cTn id="32" dur="500"/>
                                        <p:tgtEl>
                                          <p:spTgt spid="12">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2">
                                            <p:txEl>
                                              <p:pRg st="2" end="2"/>
                                            </p:txEl>
                                          </p:spTgt>
                                        </p:tgtEl>
                                        <p:attrNameLst>
                                          <p:attrName>style.visibility</p:attrName>
                                        </p:attrNameLst>
                                      </p:cBhvr>
                                      <p:to>
                                        <p:strVal val="visible"/>
                                      </p:to>
                                    </p:set>
                                    <p:animEffect transition="in" filter="wipe(up)">
                                      <p:cBhvr>
                                        <p:cTn id="37" dur="500"/>
                                        <p:tgtEl>
                                          <p:spTgt spid="12">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2">
                                            <p:txEl>
                                              <p:pRg st="3" end="3"/>
                                            </p:txEl>
                                          </p:spTgt>
                                        </p:tgtEl>
                                        <p:attrNameLst>
                                          <p:attrName>style.visibility</p:attrName>
                                        </p:attrNameLst>
                                      </p:cBhvr>
                                      <p:to>
                                        <p:strVal val="visible"/>
                                      </p:to>
                                    </p:set>
                                    <p:animEffect transition="in" filter="wipe(up)">
                                      <p:cBhvr>
                                        <p:cTn id="42" dur="500"/>
                                        <p:tgtEl>
                                          <p:spTgt spid="12">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2">
                                            <p:txEl>
                                              <p:pRg st="4" end="4"/>
                                            </p:txEl>
                                          </p:spTgt>
                                        </p:tgtEl>
                                        <p:attrNameLst>
                                          <p:attrName>style.visibility</p:attrName>
                                        </p:attrNameLst>
                                      </p:cBhvr>
                                      <p:to>
                                        <p:strVal val="visible"/>
                                      </p:to>
                                    </p:set>
                                    <p:animEffect transition="in" filter="wipe(up)">
                                      <p:cBhvr>
                                        <p:cTn id="47" dur="500"/>
                                        <p:tgtEl>
                                          <p:spTgt spid="12">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12">
                                            <p:txEl>
                                              <p:pRg st="5" end="5"/>
                                            </p:txEl>
                                          </p:spTgt>
                                        </p:tgtEl>
                                        <p:attrNameLst>
                                          <p:attrName>style.visibility</p:attrName>
                                        </p:attrNameLst>
                                      </p:cBhvr>
                                      <p:to>
                                        <p:strVal val="visible"/>
                                      </p:to>
                                    </p:set>
                                    <p:animEffect transition="in" filter="wipe(up)">
                                      <p:cBhvr>
                                        <p:cTn id="52" dur="500"/>
                                        <p:tgtEl>
                                          <p:spTgt spid="12">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12">
                                            <p:txEl>
                                              <p:pRg st="6" end="6"/>
                                            </p:txEl>
                                          </p:spTgt>
                                        </p:tgtEl>
                                        <p:attrNameLst>
                                          <p:attrName>style.visibility</p:attrName>
                                        </p:attrNameLst>
                                      </p:cBhvr>
                                      <p:to>
                                        <p:strVal val="visible"/>
                                      </p:to>
                                    </p:set>
                                    <p:animEffect transition="in" filter="wipe(up)">
                                      <p:cBhvr>
                                        <p:cTn id="57" dur="500"/>
                                        <p:tgtEl>
                                          <p:spTgt spid="12">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2">
                                            <p:txEl>
                                              <p:pRg st="7" end="7"/>
                                            </p:txEl>
                                          </p:spTgt>
                                        </p:tgtEl>
                                        <p:attrNameLst>
                                          <p:attrName>style.visibility</p:attrName>
                                        </p:attrNameLst>
                                      </p:cBhvr>
                                      <p:to>
                                        <p:strVal val="visible"/>
                                      </p:to>
                                    </p:set>
                                    <p:animEffect transition="in" filter="wipe(up)">
                                      <p:cBhvr>
                                        <p:cTn id="62" dur="500"/>
                                        <p:tgtEl>
                                          <p:spTgt spid="12">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12">
                                            <p:txEl>
                                              <p:pRg st="8" end="8"/>
                                            </p:txEl>
                                          </p:spTgt>
                                        </p:tgtEl>
                                        <p:attrNameLst>
                                          <p:attrName>style.visibility</p:attrName>
                                        </p:attrNameLst>
                                      </p:cBhvr>
                                      <p:to>
                                        <p:strVal val="visible"/>
                                      </p:to>
                                    </p:set>
                                    <p:animEffect transition="in" filter="wipe(up)">
                                      <p:cBhvr>
                                        <p:cTn id="67" dur="500"/>
                                        <p:tgtEl>
                                          <p:spTgt spid="12">
                                            <p:txEl>
                                              <p:pRg st="8" end="8"/>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nodeType="click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wipe(up)">
                                      <p:cBhvr>
                                        <p:cTn id="7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5" grpId="0"/>
      <p:bldP spid="12" grpId="0" build="p"/>
      <p:bldP spid="16" grpId="0" animBg="1"/>
      <p:bldP spid="1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22155D91-B1E6-42F7-BB87-AFFF72BAE356}"/>
              </a:ext>
            </a:extLst>
          </p:cNvPr>
          <p:cNvSpPr>
            <a:spLocks noGrp="1"/>
          </p:cNvSpPr>
          <p:nvPr>
            <p:ph type="body" idx="1"/>
          </p:nvPr>
        </p:nvSpPr>
        <p:spPr/>
        <p:txBody>
          <a:bodyPr/>
          <a:lstStyle/>
          <a:p>
            <a:endParaRPr lang="en-US"/>
          </a:p>
        </p:txBody>
      </p:sp>
      <p:sp>
        <p:nvSpPr>
          <p:cNvPr id="7" name="TextBox 6">
            <a:extLst>
              <a:ext uri="{FF2B5EF4-FFF2-40B4-BE49-F238E27FC236}">
                <a16:creationId xmlns:a16="http://schemas.microsoft.com/office/drawing/2014/main" id="{629A39D8-81F9-4920-8D7E-9BBE4813E554}"/>
              </a:ext>
            </a:extLst>
          </p:cNvPr>
          <p:cNvSpPr txBox="1"/>
          <p:nvPr/>
        </p:nvSpPr>
        <p:spPr>
          <a:xfrm>
            <a:off x="0" y="1635183"/>
            <a:ext cx="11733212" cy="341632"/>
          </a:xfrm>
          <a:prstGeom prst="rect">
            <a:avLst/>
          </a:prstGeom>
          <a:noFill/>
        </p:spPr>
        <p:txBody>
          <a:bodyPr wrap="square" rtlCol="0">
            <a:spAutoFit/>
          </a:bodyPr>
          <a:lstStyle/>
          <a:p>
            <a:pPr>
              <a:lnSpc>
                <a:spcPct val="90000"/>
              </a:lnSpc>
            </a:pPr>
            <a:r>
              <a:rPr lang="en-US" i="1" dirty="0">
                <a:latin typeface="Calibri" panose="020F0502020204030204" pitchFamily="34" charset="0"/>
              </a:rPr>
              <a:t>	Let’s examine a typical Agile environment and where QA leadership can fit… </a:t>
            </a:r>
          </a:p>
        </p:txBody>
      </p:sp>
      <p:graphicFrame>
        <p:nvGraphicFramePr>
          <p:cNvPr id="11" name="Table 10">
            <a:extLst>
              <a:ext uri="{FF2B5EF4-FFF2-40B4-BE49-F238E27FC236}">
                <a16:creationId xmlns:a16="http://schemas.microsoft.com/office/drawing/2014/main" id="{27257D52-BD28-4B50-B984-212AE9FE6308}"/>
              </a:ext>
            </a:extLst>
          </p:cNvPr>
          <p:cNvGraphicFramePr>
            <a:graphicFrameLocks noGrp="1"/>
          </p:cNvGraphicFramePr>
          <p:nvPr>
            <p:extLst>
              <p:ext uri="{D42A27DB-BD31-4B8C-83A1-F6EECF244321}">
                <p14:modId xmlns:p14="http://schemas.microsoft.com/office/powerpoint/2010/main" val="1782877097"/>
              </p:ext>
            </p:extLst>
          </p:nvPr>
        </p:nvGraphicFramePr>
        <p:xfrm>
          <a:off x="495735" y="2230273"/>
          <a:ext cx="10892554" cy="4061752"/>
        </p:xfrm>
        <a:graphic>
          <a:graphicData uri="http://schemas.openxmlformats.org/drawingml/2006/table">
            <a:tbl>
              <a:tblPr firstRow="1" firstCol="1" bandRow="1">
                <a:tableStyleId>{5C22544A-7EE6-4342-B048-85BDC9FD1C3A}</a:tableStyleId>
              </a:tblPr>
              <a:tblGrid>
                <a:gridCol w="1766640">
                  <a:extLst>
                    <a:ext uri="{9D8B030D-6E8A-4147-A177-3AD203B41FA5}">
                      <a16:colId xmlns:a16="http://schemas.microsoft.com/office/drawing/2014/main" val="454736482"/>
                    </a:ext>
                  </a:extLst>
                </a:gridCol>
                <a:gridCol w="9125914">
                  <a:extLst>
                    <a:ext uri="{9D8B030D-6E8A-4147-A177-3AD203B41FA5}">
                      <a16:colId xmlns:a16="http://schemas.microsoft.com/office/drawing/2014/main" val="1435514269"/>
                    </a:ext>
                  </a:extLst>
                </a:gridCol>
              </a:tblGrid>
              <a:tr h="306822">
                <a:tc>
                  <a:txBody>
                    <a:bodyPr/>
                    <a:lstStyle/>
                    <a:p>
                      <a:pPr marL="0" marR="0">
                        <a:lnSpc>
                          <a:spcPct val="107000"/>
                        </a:lnSpc>
                        <a:spcBef>
                          <a:spcPts val="0"/>
                        </a:spcBef>
                        <a:spcAft>
                          <a:spcPts val="0"/>
                        </a:spcAft>
                      </a:pPr>
                      <a:r>
                        <a:rPr lang="en-US" sz="2000" dirty="0">
                          <a:effectLst/>
                          <a:latin typeface="Calibri" panose="020F0502020204030204" pitchFamily="34" charset="0"/>
                          <a:ea typeface="Calibri" panose="020F0502020204030204" pitchFamily="34" charset="0"/>
                          <a:cs typeface="Calibri" panose="020F0502020204030204" pitchFamily="34" charset="0"/>
                        </a:rPr>
                        <a:t>Agile Artifact</a:t>
                      </a:r>
                    </a:p>
                  </a:txBody>
                  <a:tcPr marL="41966" marR="41966" marT="0" marB="0"/>
                </a:tc>
                <a:tc>
                  <a:txBody>
                    <a:bodyPr/>
                    <a:lstStyle/>
                    <a:p>
                      <a:pPr marL="0" marR="0">
                        <a:lnSpc>
                          <a:spcPct val="107000"/>
                        </a:lnSpc>
                        <a:spcBef>
                          <a:spcPts val="0"/>
                        </a:spcBef>
                        <a:spcAft>
                          <a:spcPts val="0"/>
                        </a:spcAft>
                      </a:pPr>
                      <a:endParaRPr lang="en-US" sz="1000" dirty="0">
                        <a:effectLst/>
                        <a:latin typeface="Calibri" panose="020F0502020204030204" pitchFamily="34" charset="0"/>
                        <a:ea typeface="Calibri" panose="020F0502020204030204" pitchFamily="34" charset="0"/>
                        <a:cs typeface="Calibri" panose="020F0502020204030204" pitchFamily="34" charset="0"/>
                      </a:endParaRPr>
                    </a:p>
                  </a:txBody>
                  <a:tcPr marL="41966" marR="41966" marT="0" marB="0"/>
                </a:tc>
                <a:extLst>
                  <a:ext uri="{0D108BD9-81ED-4DB2-BD59-A6C34878D82A}">
                    <a16:rowId xmlns:a16="http://schemas.microsoft.com/office/drawing/2014/main" val="2394788759"/>
                  </a:ext>
                </a:extLst>
              </a:tr>
              <a:tr h="844517">
                <a:tc>
                  <a:txBody>
                    <a:bodyPr/>
                    <a:lstStyle/>
                    <a:p>
                      <a:pPr marL="0" marR="0">
                        <a:lnSpc>
                          <a:spcPct val="107000"/>
                        </a:lnSpc>
                        <a:spcBef>
                          <a:spcPts val="0"/>
                        </a:spcBef>
                        <a:spcAft>
                          <a:spcPts val="0"/>
                        </a:spcAft>
                      </a:pPr>
                      <a:r>
                        <a:rPr lang="en-US" sz="1000" dirty="0">
                          <a:effectLst/>
                          <a:latin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Epic</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41966" marR="41966" marT="0" marB="0"/>
                </a:tc>
                <a:tc>
                  <a:txBody>
                    <a:bodyPr/>
                    <a:lstStyle/>
                    <a:p>
                      <a:pPr marL="0" marR="0" algn="l" defTabSz="914400" rtl="0" eaLnBrk="1" latinLnBrk="0" hangingPunct="1">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 </a:t>
                      </a:r>
                      <a:endParaRPr lang="en-US" sz="1400" kern="1200" dirty="0">
                        <a:solidFill>
                          <a:schemeClr val="dk1"/>
                        </a:solidFill>
                        <a:effectLst/>
                        <a:latin typeface="Calibri" panose="020F0502020204030204" pitchFamily="34" charset="0"/>
                        <a:ea typeface="+mn-ea"/>
                        <a:cs typeface="Calibri" panose="020F0502020204030204" pitchFamily="34" charset="0"/>
                      </a:endParaRPr>
                    </a:p>
                  </a:txBody>
                  <a:tcPr marL="41966" marR="41966" marT="0" marB="0"/>
                </a:tc>
                <a:extLst>
                  <a:ext uri="{0D108BD9-81ED-4DB2-BD59-A6C34878D82A}">
                    <a16:rowId xmlns:a16="http://schemas.microsoft.com/office/drawing/2014/main" val="2911905914"/>
                  </a:ext>
                </a:extLst>
              </a:tr>
              <a:tr h="879559">
                <a:tc>
                  <a:txBody>
                    <a:bodyPr/>
                    <a:lstStyle/>
                    <a:p>
                      <a:pPr marL="0" marR="0">
                        <a:lnSpc>
                          <a:spcPct val="107000"/>
                        </a:lnSpc>
                        <a:spcBef>
                          <a:spcPts val="0"/>
                        </a:spcBef>
                        <a:spcAft>
                          <a:spcPts val="0"/>
                        </a:spcAft>
                      </a:pPr>
                      <a:r>
                        <a:rPr lang="en-US" sz="2000">
                          <a:effectLst/>
                          <a:latin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2000">
                          <a:effectLst/>
                          <a:latin typeface="Calibri" panose="020F0502020204030204" pitchFamily="34" charset="0"/>
                          <a:cs typeface="Calibri" panose="020F0502020204030204" pitchFamily="34" charset="0"/>
                        </a:rPr>
                        <a:t>Stories</a:t>
                      </a:r>
                    </a:p>
                    <a:p>
                      <a:pPr marL="0" marR="0">
                        <a:lnSpc>
                          <a:spcPct val="107000"/>
                        </a:lnSpc>
                        <a:spcBef>
                          <a:spcPts val="0"/>
                        </a:spcBef>
                        <a:spcAft>
                          <a:spcPts val="0"/>
                        </a:spcAft>
                      </a:pPr>
                      <a:r>
                        <a:rPr lang="en-US" sz="2000">
                          <a:effectLst/>
                          <a:latin typeface="Calibri" panose="020F0502020204030204" pitchFamily="34" charset="0"/>
                          <a:cs typeface="Calibri" panose="020F0502020204030204" pitchFamily="34" charset="0"/>
                        </a:rPr>
                        <a:t> </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41966" marR="41966" marT="0" marB="0"/>
                </a:tc>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 </a:t>
                      </a:r>
                    </a:p>
                  </a:txBody>
                  <a:tcPr marL="41966" marR="41966" marT="0" marB="0"/>
                </a:tc>
                <a:extLst>
                  <a:ext uri="{0D108BD9-81ED-4DB2-BD59-A6C34878D82A}">
                    <a16:rowId xmlns:a16="http://schemas.microsoft.com/office/drawing/2014/main" val="313959190"/>
                  </a:ext>
                </a:extLst>
              </a:tr>
              <a:tr h="977717">
                <a:tc>
                  <a:txBody>
                    <a:bodyPr/>
                    <a:lstStyle/>
                    <a:p>
                      <a:pPr marL="0" marR="0">
                        <a:lnSpc>
                          <a:spcPct val="107000"/>
                        </a:lnSpc>
                        <a:spcBef>
                          <a:spcPts val="0"/>
                        </a:spcBef>
                        <a:spcAft>
                          <a:spcPts val="0"/>
                        </a:spcAft>
                      </a:pPr>
                      <a:r>
                        <a:rPr lang="en-US" sz="2000">
                          <a:effectLst/>
                          <a:latin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2000">
                          <a:effectLst/>
                          <a:latin typeface="Calibri" panose="020F0502020204030204" pitchFamily="34" charset="0"/>
                          <a:cs typeface="Calibri" panose="020F0502020204030204" pitchFamily="34" charset="0"/>
                        </a:rPr>
                        <a:t>Defects</a:t>
                      </a:r>
                    </a:p>
                    <a:p>
                      <a:pPr marL="0" marR="0">
                        <a:lnSpc>
                          <a:spcPct val="107000"/>
                        </a:lnSpc>
                        <a:spcBef>
                          <a:spcPts val="0"/>
                        </a:spcBef>
                        <a:spcAft>
                          <a:spcPts val="0"/>
                        </a:spcAft>
                      </a:pPr>
                      <a:r>
                        <a:rPr lang="en-US" sz="2000">
                          <a:effectLst/>
                          <a:latin typeface="Calibri" panose="020F0502020204030204" pitchFamily="34" charset="0"/>
                          <a:cs typeface="Calibri" panose="020F0502020204030204" pitchFamily="34" charset="0"/>
                        </a:rPr>
                        <a:t> </a:t>
                      </a:r>
                      <a:endParaRPr lang="en-US" sz="2000">
                        <a:effectLst/>
                        <a:latin typeface="Calibri" panose="020F0502020204030204" pitchFamily="34" charset="0"/>
                        <a:ea typeface="Calibri" panose="020F0502020204030204" pitchFamily="34" charset="0"/>
                        <a:cs typeface="Calibri" panose="020F0502020204030204" pitchFamily="34" charset="0"/>
                      </a:endParaRPr>
                    </a:p>
                  </a:txBody>
                  <a:tcPr marL="41966" marR="41966" marT="0" marB="0"/>
                </a:tc>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 </a:t>
                      </a:r>
                    </a:p>
                  </a:txBody>
                  <a:tcPr marL="41966" marR="41966" marT="0" marB="0"/>
                </a:tc>
                <a:extLst>
                  <a:ext uri="{0D108BD9-81ED-4DB2-BD59-A6C34878D82A}">
                    <a16:rowId xmlns:a16="http://schemas.microsoft.com/office/drawing/2014/main" val="4102939597"/>
                  </a:ext>
                </a:extLst>
              </a:tr>
              <a:tr h="914489">
                <a:tc>
                  <a:txBody>
                    <a:bodyPr/>
                    <a:lstStyle/>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 </a:t>
                      </a:r>
                    </a:p>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Test Results</a:t>
                      </a:r>
                    </a:p>
                    <a:p>
                      <a:pPr marL="0" marR="0">
                        <a:lnSpc>
                          <a:spcPct val="107000"/>
                        </a:lnSpc>
                        <a:spcBef>
                          <a:spcPts val="0"/>
                        </a:spcBef>
                        <a:spcAft>
                          <a:spcPts val="0"/>
                        </a:spcAft>
                      </a:pPr>
                      <a:r>
                        <a:rPr lang="en-US" sz="2000" dirty="0">
                          <a:effectLst/>
                          <a:latin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txBody>
                  <a:tcPr marL="41966" marR="41966" marT="0" marB="0"/>
                </a:tc>
                <a:tc>
                  <a:txBody>
                    <a:bodyPr/>
                    <a:lstStyle/>
                    <a:p>
                      <a:pPr marL="0" marR="0">
                        <a:lnSpc>
                          <a:spcPct val="107000"/>
                        </a:lnSpc>
                        <a:spcBef>
                          <a:spcPts val="0"/>
                        </a:spcBef>
                        <a:spcAft>
                          <a:spcPts val="0"/>
                        </a:spcAft>
                      </a:pPr>
                      <a:r>
                        <a:rPr lang="en-US" sz="1400" dirty="0">
                          <a:effectLst/>
                          <a:latin typeface="Calibri" panose="020F0502020204030204" pitchFamily="34" charset="0"/>
                          <a:cs typeface="Calibri" panose="020F0502020204030204" pitchFamily="34" charset="0"/>
                        </a:rPr>
                        <a:t> </a:t>
                      </a:r>
                      <a:endParaRPr lang="en-US" sz="1400" dirty="0">
                        <a:effectLst/>
                        <a:latin typeface="Calibri" panose="020F0502020204030204" pitchFamily="34" charset="0"/>
                        <a:ea typeface="Calibri" panose="020F0502020204030204" pitchFamily="34" charset="0"/>
                        <a:cs typeface="Calibri" panose="020F0502020204030204" pitchFamily="34" charset="0"/>
                      </a:endParaRPr>
                    </a:p>
                  </a:txBody>
                  <a:tcPr marL="41966" marR="41966" marT="0" marB="0"/>
                </a:tc>
                <a:extLst>
                  <a:ext uri="{0D108BD9-81ED-4DB2-BD59-A6C34878D82A}">
                    <a16:rowId xmlns:a16="http://schemas.microsoft.com/office/drawing/2014/main" val="2687744006"/>
                  </a:ext>
                </a:extLst>
              </a:tr>
            </a:tbl>
          </a:graphicData>
        </a:graphic>
      </p:graphicFrame>
      <p:sp>
        <p:nvSpPr>
          <p:cNvPr id="5" name="Rectangle 4">
            <a:extLst>
              <a:ext uri="{FF2B5EF4-FFF2-40B4-BE49-F238E27FC236}">
                <a16:creationId xmlns:a16="http://schemas.microsoft.com/office/drawing/2014/main" id="{67AE3DFD-E13D-4CC4-90F0-1C9F235BBEE0}"/>
              </a:ext>
            </a:extLst>
          </p:cNvPr>
          <p:cNvSpPr/>
          <p:nvPr/>
        </p:nvSpPr>
        <p:spPr>
          <a:xfrm>
            <a:off x="2285223" y="2281916"/>
            <a:ext cx="6092825" cy="1070037"/>
          </a:xfrm>
          <a:prstGeom prst="rect">
            <a:avLst/>
          </a:prstGeom>
        </p:spPr>
        <p:txBody>
          <a:bodyPr>
            <a:spAutoFit/>
          </a:bodyPr>
          <a:lstStyle/>
          <a:p>
            <a:pPr>
              <a:lnSpc>
                <a:spcPct val="107000"/>
              </a:lnSpc>
            </a:pPr>
            <a:endParaRPr lang="en-US" dirty="0">
              <a:solidFill>
                <a:schemeClr val="dk1"/>
              </a:solidFill>
              <a:latin typeface="Calibri" panose="020F0502020204030204" pitchFamily="34" charset="0"/>
              <a:cs typeface="Calibri" panose="020F0502020204030204" pitchFamily="34" charset="0"/>
            </a:endParaRPr>
          </a:p>
          <a:p>
            <a:pPr>
              <a:lnSpc>
                <a:spcPct val="107000"/>
              </a:lnSpc>
            </a:pPr>
            <a:r>
              <a:rPr lang="en-US" sz="1400" i="1" u="sng" dirty="0">
                <a:solidFill>
                  <a:schemeClr val="dk1"/>
                </a:solidFill>
                <a:latin typeface="Calibri" panose="020F0502020204030204" pitchFamily="34" charset="0"/>
                <a:cs typeface="Calibri" panose="020F0502020204030204" pitchFamily="34" charset="0"/>
              </a:rPr>
              <a:t>What is the quality criteria? </a:t>
            </a:r>
          </a:p>
          <a:p>
            <a:pPr>
              <a:lnSpc>
                <a:spcPct val="107000"/>
              </a:lnSpc>
            </a:pPr>
            <a:r>
              <a:rPr lang="en-US" sz="1400" dirty="0">
                <a:solidFill>
                  <a:schemeClr val="dk1"/>
                </a:solidFill>
                <a:latin typeface="Calibri" panose="020F0502020204030204" pitchFamily="34" charset="0"/>
                <a:cs typeface="Calibri" panose="020F0502020204030204" pitchFamily="34" charset="0"/>
              </a:rPr>
              <a:t>Who governs this for the rest of the team? The Product Owners own this, but quality leaders can assist greatly.</a:t>
            </a:r>
          </a:p>
        </p:txBody>
      </p:sp>
      <p:sp>
        <p:nvSpPr>
          <p:cNvPr id="15" name="Rectangle 14">
            <a:extLst>
              <a:ext uri="{FF2B5EF4-FFF2-40B4-BE49-F238E27FC236}">
                <a16:creationId xmlns:a16="http://schemas.microsoft.com/office/drawing/2014/main" id="{4772F73B-8BCB-41B8-8218-B999E70770EF}"/>
              </a:ext>
            </a:extLst>
          </p:cNvPr>
          <p:cNvSpPr/>
          <p:nvPr/>
        </p:nvSpPr>
        <p:spPr>
          <a:xfrm>
            <a:off x="2273799" y="3184007"/>
            <a:ext cx="8886824" cy="1080232"/>
          </a:xfrm>
          <a:prstGeom prst="rect">
            <a:avLst/>
          </a:prstGeom>
        </p:spPr>
        <p:txBody>
          <a:bodyPr wrap="square">
            <a:spAutoFit/>
          </a:bodyPr>
          <a:lstStyle/>
          <a:p>
            <a:pPr>
              <a:lnSpc>
                <a:spcPct val="107000"/>
              </a:lnSpc>
            </a:pPr>
            <a:endParaRPr lang="en-US" dirty="0">
              <a:latin typeface="Calibri" panose="020F0502020204030204" pitchFamily="34" charset="0"/>
              <a:cs typeface="Calibri" panose="020F0502020204030204" pitchFamily="34" charset="0"/>
            </a:endParaRPr>
          </a:p>
          <a:p>
            <a:pPr>
              <a:lnSpc>
                <a:spcPct val="107000"/>
              </a:lnSpc>
            </a:pPr>
            <a:r>
              <a:rPr lang="en-US" sz="1400" i="1" u="sng" dirty="0">
                <a:latin typeface="Calibri" panose="020F0502020204030204" pitchFamily="34" charset="0"/>
                <a:cs typeface="Calibri" panose="020F0502020204030204" pitchFamily="34" charset="0"/>
              </a:rPr>
              <a:t>What are the guidelines for how a story should be written including details and measuring the story-effectiveness? </a:t>
            </a:r>
          </a:p>
          <a:p>
            <a:pPr>
              <a:lnSpc>
                <a:spcPct val="107000"/>
              </a:lnSpc>
            </a:pPr>
            <a:r>
              <a:rPr lang="en-US" sz="1400" dirty="0">
                <a:latin typeface="Calibri" panose="020F0502020204030204" pitchFamily="34" charset="0"/>
                <a:cs typeface="Calibri" panose="020F0502020204030204" pitchFamily="34" charset="0"/>
              </a:rPr>
              <a:t>How many times does a story have to go back for rework? How many hours or days were impacted because of this? </a:t>
            </a:r>
          </a:p>
          <a:p>
            <a:pPr>
              <a:lnSpc>
                <a:spcPct val="107000"/>
              </a:lnSpc>
            </a:pPr>
            <a:r>
              <a:rPr lang="en-US" sz="1400" dirty="0">
                <a:latin typeface="Calibri" panose="020F0502020204030204" pitchFamily="34" charset="0"/>
                <a:cs typeface="Calibri" panose="020F0502020204030204" pitchFamily="34" charset="0"/>
              </a:rPr>
              <a:t>Quality leaders can help measure the effectiveness of a story.</a:t>
            </a:r>
          </a:p>
        </p:txBody>
      </p:sp>
      <p:sp>
        <p:nvSpPr>
          <p:cNvPr id="16" name="Rectangle 15">
            <a:extLst>
              <a:ext uri="{FF2B5EF4-FFF2-40B4-BE49-F238E27FC236}">
                <a16:creationId xmlns:a16="http://schemas.microsoft.com/office/drawing/2014/main" id="{E7CDAD1B-AE15-4BA2-AF03-14977EFEF537}"/>
              </a:ext>
            </a:extLst>
          </p:cNvPr>
          <p:cNvSpPr/>
          <p:nvPr/>
        </p:nvSpPr>
        <p:spPr>
          <a:xfrm>
            <a:off x="2254764" y="4379255"/>
            <a:ext cx="8905859" cy="783869"/>
          </a:xfrm>
          <a:prstGeom prst="rect">
            <a:avLst/>
          </a:prstGeom>
        </p:spPr>
        <p:txBody>
          <a:bodyPr wrap="square">
            <a:spAutoFit/>
          </a:bodyPr>
          <a:lstStyle/>
          <a:p>
            <a:pPr>
              <a:lnSpc>
                <a:spcPct val="107000"/>
              </a:lnSpc>
            </a:pPr>
            <a:r>
              <a:rPr lang="en-US" sz="1400" i="1" u="sng" dirty="0">
                <a:latin typeface="Calibri" panose="020F0502020204030204" pitchFamily="34" charset="0"/>
                <a:cs typeface="Calibri" panose="020F0502020204030204" pitchFamily="34" charset="0"/>
              </a:rPr>
              <a:t>Is there a quality defect review for defects reported?</a:t>
            </a:r>
            <a:endParaRPr lang="en-US" sz="1400" u="sng" dirty="0">
              <a:latin typeface="Calibri" panose="020F0502020204030204" pitchFamily="34" charset="0"/>
              <a:cs typeface="Calibri" panose="020F0502020204030204" pitchFamily="34" charset="0"/>
            </a:endParaRPr>
          </a:p>
          <a:p>
            <a:pPr>
              <a:lnSpc>
                <a:spcPct val="107000"/>
              </a:lnSpc>
            </a:pPr>
            <a:r>
              <a:rPr lang="en-US" sz="1400" dirty="0">
                <a:latin typeface="Calibri" panose="020F0502020204030204" pitchFamily="34" charset="0"/>
                <a:cs typeface="Calibri" panose="020F0502020204030204" pitchFamily="34" charset="0"/>
              </a:rPr>
              <a:t>By having base criteria documented and under review from QA Management for adherence, the defect process can be more solidified for the Product Owner to accept the defect in the sprint / release.</a:t>
            </a:r>
          </a:p>
        </p:txBody>
      </p:sp>
      <p:sp>
        <p:nvSpPr>
          <p:cNvPr id="17" name="Rectangle 16">
            <a:extLst>
              <a:ext uri="{FF2B5EF4-FFF2-40B4-BE49-F238E27FC236}">
                <a16:creationId xmlns:a16="http://schemas.microsoft.com/office/drawing/2014/main" id="{74B7C74C-C4E6-46C1-B6AC-9D48CAFDAF88}"/>
              </a:ext>
            </a:extLst>
          </p:cNvPr>
          <p:cNvSpPr/>
          <p:nvPr/>
        </p:nvSpPr>
        <p:spPr>
          <a:xfrm>
            <a:off x="2273799" y="5112626"/>
            <a:ext cx="8886824" cy="1014380"/>
          </a:xfrm>
          <a:prstGeom prst="rect">
            <a:avLst/>
          </a:prstGeom>
        </p:spPr>
        <p:txBody>
          <a:bodyPr wrap="square">
            <a:spAutoFit/>
          </a:bodyPr>
          <a:lstStyle/>
          <a:p>
            <a:pPr>
              <a:lnSpc>
                <a:spcPct val="107000"/>
              </a:lnSpc>
            </a:pPr>
            <a:endParaRPr lang="en-US" sz="1400" dirty="0">
              <a:latin typeface="Calibri" panose="020F0502020204030204" pitchFamily="34" charset="0"/>
              <a:cs typeface="Calibri" panose="020F0502020204030204" pitchFamily="34" charset="0"/>
            </a:endParaRPr>
          </a:p>
          <a:p>
            <a:pPr>
              <a:lnSpc>
                <a:spcPct val="107000"/>
              </a:lnSpc>
            </a:pPr>
            <a:r>
              <a:rPr lang="en-US" sz="1400" i="1" u="sng" dirty="0">
                <a:latin typeface="Calibri" panose="020F0502020204030204" pitchFamily="34" charset="0"/>
                <a:cs typeface="Calibri" panose="020F0502020204030204" pitchFamily="34" charset="0"/>
              </a:rPr>
              <a:t>Is there a quality review of test results?</a:t>
            </a:r>
          </a:p>
          <a:p>
            <a:pPr>
              <a:lnSpc>
                <a:spcPct val="107000"/>
              </a:lnSpc>
            </a:pPr>
            <a:r>
              <a:rPr lang="en-US" sz="1400" dirty="0">
                <a:latin typeface="Calibri" panose="020F0502020204030204" pitchFamily="34" charset="0"/>
                <a:cs typeface="Calibri" panose="020F0502020204030204" pitchFamily="34" charset="0"/>
              </a:rPr>
              <a:t>Do you need accompanying screen shots for the validation points in your test or do you need to show a pass / fail on each corresponding step? This part is well drawn out for QA Leadership to assist and consult Product Owners.</a:t>
            </a:r>
            <a:endParaRPr lang="en-US" sz="1400" dirty="0">
              <a:latin typeface="Calibri" panose="020F0502020204030204" pitchFamily="34" charset="0"/>
              <a:ea typeface="Calibri" panose="020F0502020204030204" pitchFamily="34" charset="0"/>
              <a:cs typeface="Calibri" panose="020F0502020204030204" pitchFamily="34" charset="0"/>
            </a:endParaRPr>
          </a:p>
        </p:txBody>
      </p:sp>
      <p:sp>
        <p:nvSpPr>
          <p:cNvPr id="13" name="Rectangle: Rounded Corners 4">
            <a:extLst>
              <a:ext uri="{FF2B5EF4-FFF2-40B4-BE49-F238E27FC236}">
                <a16:creationId xmlns:a16="http://schemas.microsoft.com/office/drawing/2014/main" id="{6C88C5F2-E92F-49FF-9B5F-9DD608F0232A}"/>
              </a:ext>
            </a:extLst>
          </p:cNvPr>
          <p:cNvSpPr txBox="1"/>
          <p:nvPr/>
        </p:nvSpPr>
        <p:spPr>
          <a:xfrm>
            <a:off x="8304212" y="6302132"/>
            <a:ext cx="3740080" cy="489894"/>
          </a:xfrm>
          <a:prstGeom prst="rect">
            <a:avLst/>
          </a:prstGeom>
          <a:solidFill>
            <a:schemeClr val="accent5"/>
          </a:solidFill>
          <a:ln>
            <a:solidFill>
              <a:srgbClr val="0070C0"/>
            </a:solidFill>
          </a:ln>
          <a:effectLst/>
        </p:spPr>
        <p:style>
          <a:lnRef idx="0">
            <a:scrgbClr r="0" g="0" b="0"/>
          </a:lnRef>
          <a:fillRef idx="0">
            <a:scrgbClr r="0" g="0" b="0"/>
          </a:fillRef>
          <a:effectRef idx="0">
            <a:scrgbClr r="0" g="0" b="0"/>
          </a:effectRef>
          <a:fontRef idx="minor">
            <a:schemeClr val="lt1"/>
          </a:fontRef>
        </p:style>
        <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Calibri" panose="020F0502020204030204" pitchFamily="34" charset="0"/>
                <a:cs typeface="Calibri" panose="020F0502020204030204" pitchFamily="34" charset="0"/>
              </a:rPr>
              <a:t>Process-Oriented</a:t>
            </a:r>
          </a:p>
        </p:txBody>
      </p:sp>
      <p:sp>
        <p:nvSpPr>
          <p:cNvPr id="14" name="Title 3">
            <a:extLst>
              <a:ext uri="{FF2B5EF4-FFF2-40B4-BE49-F238E27FC236}">
                <a16:creationId xmlns:a16="http://schemas.microsoft.com/office/drawing/2014/main" id="{62BFBEDF-EAF8-4284-8427-400500135656}"/>
              </a:ext>
            </a:extLst>
          </p:cNvPr>
          <p:cNvSpPr txBox="1">
            <a:spLocks/>
          </p:cNvSpPr>
          <p:nvPr/>
        </p:nvSpPr>
        <p:spPr>
          <a:xfrm>
            <a:off x="0" y="381000"/>
            <a:ext cx="9599612" cy="1160462"/>
          </a:xfrm>
          <a:prstGeom prst="rect">
            <a:avLst/>
          </a:prstGeom>
        </p:spPr>
        <p:txBody>
          <a:bodyPr vert="horz" lIns="91440" tIns="45720" rIns="91440" bIns="45720" rtlCol="0" anchor="ctr">
            <a:normAutofit/>
          </a:bodyPr>
          <a:lstStyle>
            <a:lvl1pPr algn="l" defTabSz="914126" rtl="0" eaLnBrk="1" latinLnBrk="0" hangingPunct="1">
              <a:lnSpc>
                <a:spcPct val="80000"/>
              </a:lnSpc>
              <a:spcBef>
                <a:spcPct val="0"/>
              </a:spcBef>
              <a:buNone/>
              <a:defRPr sz="3999" b="1" kern="1200" cap="all" baseline="0">
                <a:solidFill>
                  <a:srgbClr val="002060"/>
                </a:solidFill>
                <a:latin typeface="Arial" panose="020B0604020202020204" pitchFamily="34" charset="0"/>
                <a:ea typeface="+mj-ea"/>
                <a:cs typeface="Arial" panose="020B0604020202020204" pitchFamily="34" charset="0"/>
              </a:defRPr>
            </a:lvl1pPr>
          </a:lstStyle>
          <a:p>
            <a:r>
              <a:rPr lang="fr-FR" dirty="0">
                <a:latin typeface="Calibri" panose="020F0502020204030204" pitchFamily="34" charset="0"/>
              </a:rPr>
              <a:t>     agile planning tool process owner</a:t>
            </a:r>
            <a:endParaRPr lang="en-US" dirty="0">
              <a:latin typeface="Calibri" panose="020F0502020204030204" pitchFamily="34" charset="0"/>
            </a:endParaRPr>
          </a:p>
        </p:txBody>
      </p:sp>
    </p:spTree>
    <p:extLst>
      <p:ext uri="{BB962C8B-B14F-4D97-AF65-F5344CB8AC3E}">
        <p14:creationId xmlns:p14="http://schemas.microsoft.com/office/powerpoint/2010/main" val="2779125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5">
                                            <p:txEl>
                                              <p:pRg st="1" end="1"/>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15">
                                            <p:txEl>
                                              <p:pRg st="2" end="2"/>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6">
                                            <p:txEl>
                                              <p:pRg st="0" end="0"/>
                                            </p:txEl>
                                          </p:spTgt>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17">
                                            <p:txEl>
                                              <p:pRg st="1" end="1"/>
                                            </p:txEl>
                                          </p:spTgt>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85A5C24-4DAE-4FEA-9740-340A4CA522DF}"/>
              </a:ext>
            </a:extLst>
          </p:cNvPr>
          <p:cNvSpPr/>
          <p:nvPr/>
        </p:nvSpPr>
        <p:spPr>
          <a:xfrm>
            <a:off x="401552" y="2230273"/>
            <a:ext cx="3542135" cy="41354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alibri" panose="020F0502020204030204" pitchFamily="34" charset="0"/>
                <a:cs typeface="Calibri" panose="020F0502020204030204" pitchFamily="34" charset="0"/>
              </a:rPr>
              <a:t>DEVELOPMENT</a:t>
            </a: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a:p>
            <a:pPr algn="ctr"/>
            <a:endParaRPr lang="en-US" dirty="0"/>
          </a:p>
        </p:txBody>
      </p:sp>
      <p:sp>
        <p:nvSpPr>
          <p:cNvPr id="12" name="Rectangle: Rounded Corners 11">
            <a:extLst>
              <a:ext uri="{FF2B5EF4-FFF2-40B4-BE49-F238E27FC236}">
                <a16:creationId xmlns:a16="http://schemas.microsoft.com/office/drawing/2014/main" id="{F547FD74-4090-4543-A272-4B34F5DEDBC4}"/>
              </a:ext>
            </a:extLst>
          </p:cNvPr>
          <p:cNvSpPr/>
          <p:nvPr/>
        </p:nvSpPr>
        <p:spPr>
          <a:xfrm>
            <a:off x="465677" y="3926358"/>
            <a:ext cx="1131798" cy="533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Release Policy</a:t>
            </a:r>
          </a:p>
        </p:txBody>
      </p:sp>
      <p:sp>
        <p:nvSpPr>
          <p:cNvPr id="15" name="Rectangle: Rounded Corners 14">
            <a:extLst>
              <a:ext uri="{FF2B5EF4-FFF2-40B4-BE49-F238E27FC236}">
                <a16:creationId xmlns:a16="http://schemas.microsoft.com/office/drawing/2014/main" id="{D356F825-D34D-4650-BFEE-E4D16654BF68}"/>
              </a:ext>
            </a:extLst>
          </p:cNvPr>
          <p:cNvSpPr/>
          <p:nvPr/>
        </p:nvSpPr>
        <p:spPr>
          <a:xfrm>
            <a:off x="1597475" y="4481221"/>
            <a:ext cx="1131798" cy="533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Release Planning</a:t>
            </a:r>
          </a:p>
        </p:txBody>
      </p:sp>
      <p:sp>
        <p:nvSpPr>
          <p:cNvPr id="16" name="Rectangle: Rounded Corners 15">
            <a:extLst>
              <a:ext uri="{FF2B5EF4-FFF2-40B4-BE49-F238E27FC236}">
                <a16:creationId xmlns:a16="http://schemas.microsoft.com/office/drawing/2014/main" id="{D6BE3817-0A9C-441E-BA8C-22BF6DDF7916}"/>
              </a:ext>
            </a:extLst>
          </p:cNvPr>
          <p:cNvSpPr/>
          <p:nvPr/>
        </p:nvSpPr>
        <p:spPr>
          <a:xfrm>
            <a:off x="2729273" y="5040194"/>
            <a:ext cx="1126423" cy="533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HW / SW Design</a:t>
            </a:r>
          </a:p>
        </p:txBody>
      </p:sp>
      <p:sp>
        <p:nvSpPr>
          <p:cNvPr id="17" name="Rectangle 16">
            <a:extLst>
              <a:ext uri="{FF2B5EF4-FFF2-40B4-BE49-F238E27FC236}">
                <a16:creationId xmlns:a16="http://schemas.microsoft.com/office/drawing/2014/main" id="{4B889DAB-9EEE-414B-9C0F-ABA49EB50F99}"/>
              </a:ext>
            </a:extLst>
          </p:cNvPr>
          <p:cNvSpPr/>
          <p:nvPr/>
        </p:nvSpPr>
        <p:spPr>
          <a:xfrm>
            <a:off x="8305939" y="2211741"/>
            <a:ext cx="3542135" cy="41566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alibri" panose="020F0502020204030204" pitchFamily="34" charset="0"/>
                <a:cs typeface="Calibri" panose="020F0502020204030204" pitchFamily="34" charset="0"/>
              </a:rPr>
              <a:t>PRODUCTION</a:t>
            </a: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p:txBody>
      </p:sp>
      <p:sp>
        <p:nvSpPr>
          <p:cNvPr id="19" name="Rectangle: Rounded Corners 18">
            <a:extLst>
              <a:ext uri="{FF2B5EF4-FFF2-40B4-BE49-F238E27FC236}">
                <a16:creationId xmlns:a16="http://schemas.microsoft.com/office/drawing/2014/main" id="{86C5D98B-2C39-4AC7-97B8-FA673C82BD15}"/>
              </a:ext>
            </a:extLst>
          </p:cNvPr>
          <p:cNvSpPr/>
          <p:nvPr/>
        </p:nvSpPr>
        <p:spPr>
          <a:xfrm>
            <a:off x="10058311" y="4542886"/>
            <a:ext cx="1752373" cy="533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Implement Release</a:t>
            </a:r>
          </a:p>
        </p:txBody>
      </p:sp>
      <p:sp>
        <p:nvSpPr>
          <p:cNvPr id="20" name="Rectangle: Rounded Corners 19">
            <a:extLst>
              <a:ext uri="{FF2B5EF4-FFF2-40B4-BE49-F238E27FC236}">
                <a16:creationId xmlns:a16="http://schemas.microsoft.com/office/drawing/2014/main" id="{0A9D967E-23DE-49A4-B08C-FD0B9A7B6769}"/>
              </a:ext>
            </a:extLst>
          </p:cNvPr>
          <p:cNvSpPr/>
          <p:nvPr/>
        </p:nvSpPr>
        <p:spPr>
          <a:xfrm>
            <a:off x="8305939" y="4009486"/>
            <a:ext cx="1752372" cy="533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Verify Implementation</a:t>
            </a:r>
          </a:p>
        </p:txBody>
      </p:sp>
      <p:sp>
        <p:nvSpPr>
          <p:cNvPr id="21" name="Rectangle 20">
            <a:extLst>
              <a:ext uri="{FF2B5EF4-FFF2-40B4-BE49-F238E27FC236}">
                <a16:creationId xmlns:a16="http://schemas.microsoft.com/office/drawing/2014/main" id="{B469ADD8-42CD-4B22-AA30-907256E878E5}"/>
              </a:ext>
            </a:extLst>
          </p:cNvPr>
          <p:cNvSpPr/>
          <p:nvPr/>
        </p:nvSpPr>
        <p:spPr>
          <a:xfrm>
            <a:off x="4341812" y="2230273"/>
            <a:ext cx="3542135" cy="41354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Calibri" panose="020F0502020204030204" pitchFamily="34" charset="0"/>
                <a:cs typeface="Calibri" panose="020F0502020204030204" pitchFamily="34" charset="0"/>
              </a:rPr>
              <a:t>TESTING / QA</a:t>
            </a: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a:p>
            <a:pPr algn="ctr"/>
            <a:endParaRPr lang="en-US" sz="2000" b="1" dirty="0">
              <a:latin typeface="Calibri" panose="020F0502020204030204" pitchFamily="34" charset="0"/>
              <a:cs typeface="Calibri" panose="020F0502020204030204" pitchFamily="34" charset="0"/>
            </a:endParaRPr>
          </a:p>
        </p:txBody>
      </p:sp>
      <p:sp>
        <p:nvSpPr>
          <p:cNvPr id="22" name="Rectangle: Rounded Corners 21">
            <a:extLst>
              <a:ext uri="{FF2B5EF4-FFF2-40B4-BE49-F238E27FC236}">
                <a16:creationId xmlns:a16="http://schemas.microsoft.com/office/drawing/2014/main" id="{6BAD915D-7475-4B43-ACAC-448493DB66FB}"/>
              </a:ext>
            </a:extLst>
          </p:cNvPr>
          <p:cNvSpPr/>
          <p:nvPr/>
        </p:nvSpPr>
        <p:spPr>
          <a:xfrm>
            <a:off x="4398604" y="3659658"/>
            <a:ext cx="1286184" cy="533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Build Release</a:t>
            </a:r>
          </a:p>
        </p:txBody>
      </p:sp>
      <p:sp>
        <p:nvSpPr>
          <p:cNvPr id="23" name="Rectangle: Rounded Corners 22">
            <a:extLst>
              <a:ext uri="{FF2B5EF4-FFF2-40B4-BE49-F238E27FC236}">
                <a16:creationId xmlns:a16="http://schemas.microsoft.com/office/drawing/2014/main" id="{8314D26F-0BED-4771-96AE-6A8AB745934A}"/>
              </a:ext>
            </a:extLst>
          </p:cNvPr>
          <p:cNvSpPr/>
          <p:nvPr/>
        </p:nvSpPr>
        <p:spPr>
          <a:xfrm>
            <a:off x="4948011" y="4257301"/>
            <a:ext cx="1285206" cy="533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Configure Release</a:t>
            </a:r>
          </a:p>
        </p:txBody>
      </p:sp>
      <p:sp>
        <p:nvSpPr>
          <p:cNvPr id="24" name="Rectangle: Rounded Corners 23">
            <a:extLst>
              <a:ext uri="{FF2B5EF4-FFF2-40B4-BE49-F238E27FC236}">
                <a16:creationId xmlns:a16="http://schemas.microsoft.com/office/drawing/2014/main" id="{FA1CED48-2617-4F41-AD24-90855D37267A}"/>
              </a:ext>
            </a:extLst>
          </p:cNvPr>
          <p:cNvSpPr/>
          <p:nvPr/>
        </p:nvSpPr>
        <p:spPr>
          <a:xfrm>
            <a:off x="5518049" y="4830557"/>
            <a:ext cx="1126423" cy="533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Rollout Plan</a:t>
            </a:r>
          </a:p>
        </p:txBody>
      </p:sp>
      <p:sp>
        <p:nvSpPr>
          <p:cNvPr id="25" name="Rectangle: Rounded Corners 24">
            <a:extLst>
              <a:ext uri="{FF2B5EF4-FFF2-40B4-BE49-F238E27FC236}">
                <a16:creationId xmlns:a16="http://schemas.microsoft.com/office/drawing/2014/main" id="{1AB2748A-0276-4D9E-B26D-EBD7FFBD1C6C}"/>
              </a:ext>
            </a:extLst>
          </p:cNvPr>
          <p:cNvSpPr/>
          <p:nvPr/>
        </p:nvSpPr>
        <p:spPr>
          <a:xfrm>
            <a:off x="6052633" y="5420648"/>
            <a:ext cx="1126423" cy="533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Quality Review</a:t>
            </a:r>
          </a:p>
        </p:txBody>
      </p:sp>
      <p:sp>
        <p:nvSpPr>
          <p:cNvPr id="26" name="Rectangle: Rounded Corners 25">
            <a:extLst>
              <a:ext uri="{FF2B5EF4-FFF2-40B4-BE49-F238E27FC236}">
                <a16:creationId xmlns:a16="http://schemas.microsoft.com/office/drawing/2014/main" id="{DA315D28-5DED-4255-A8F6-9A53C4CD4F53}"/>
              </a:ext>
            </a:extLst>
          </p:cNvPr>
          <p:cNvSpPr/>
          <p:nvPr/>
        </p:nvSpPr>
        <p:spPr>
          <a:xfrm>
            <a:off x="6285190" y="3891944"/>
            <a:ext cx="1126423" cy="533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Release Accepted</a:t>
            </a:r>
          </a:p>
        </p:txBody>
      </p:sp>
      <p:sp>
        <p:nvSpPr>
          <p:cNvPr id="27" name="Rectangle: Rounded Corners 26">
            <a:extLst>
              <a:ext uri="{FF2B5EF4-FFF2-40B4-BE49-F238E27FC236}">
                <a16:creationId xmlns:a16="http://schemas.microsoft.com/office/drawing/2014/main" id="{3CE8270C-0448-4C89-AAFC-D84A0709CC82}"/>
              </a:ext>
            </a:extLst>
          </p:cNvPr>
          <p:cNvSpPr/>
          <p:nvPr/>
        </p:nvSpPr>
        <p:spPr>
          <a:xfrm>
            <a:off x="6724598" y="4542886"/>
            <a:ext cx="1126423" cy="533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libri" panose="020F0502020204030204" pitchFamily="34" charset="0"/>
                <a:cs typeface="Calibri" panose="020F0502020204030204" pitchFamily="34" charset="0"/>
              </a:rPr>
              <a:t>Training Plan</a:t>
            </a:r>
          </a:p>
        </p:txBody>
      </p:sp>
      <p:sp>
        <p:nvSpPr>
          <p:cNvPr id="13" name="Arrow: Right 12">
            <a:extLst>
              <a:ext uri="{FF2B5EF4-FFF2-40B4-BE49-F238E27FC236}">
                <a16:creationId xmlns:a16="http://schemas.microsoft.com/office/drawing/2014/main" id="{3F10902B-B7F7-4487-ADB8-A12DD7A19D44}"/>
              </a:ext>
            </a:extLst>
          </p:cNvPr>
          <p:cNvSpPr/>
          <p:nvPr/>
        </p:nvSpPr>
        <p:spPr>
          <a:xfrm>
            <a:off x="495300" y="2882323"/>
            <a:ext cx="11357822" cy="702447"/>
          </a:xfrm>
          <a:prstGeom prst="rightArrow">
            <a:avLst/>
          </a:prstGeom>
          <a:solidFill>
            <a:srgbClr val="EBDF7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latin typeface="Calibri" panose="020F0502020204030204" pitchFamily="34" charset="0"/>
              <a:cs typeface="Calibri" panose="020F0502020204030204" pitchFamily="34" charset="0"/>
            </a:endParaRPr>
          </a:p>
          <a:p>
            <a:pPr algn="ctr"/>
            <a:r>
              <a:rPr lang="en-US" sz="2000" b="1" dirty="0">
                <a:solidFill>
                  <a:srgbClr val="4D4D4D"/>
                </a:solidFill>
                <a:latin typeface="Calibri" panose="020F0502020204030204" pitchFamily="34" charset="0"/>
                <a:cs typeface="Calibri" panose="020F0502020204030204" pitchFamily="34" charset="0"/>
              </a:rPr>
              <a:t>RELEASE MANAGEMENT</a:t>
            </a:r>
          </a:p>
          <a:p>
            <a:pPr algn="ctr"/>
            <a:endParaRPr lang="en-US" sz="2000" b="1" dirty="0">
              <a:latin typeface="Calibri" panose="020F0502020204030204" pitchFamily="34" charset="0"/>
              <a:cs typeface="Calibri" panose="020F0502020204030204" pitchFamily="34" charset="0"/>
            </a:endParaRPr>
          </a:p>
        </p:txBody>
      </p:sp>
      <p:sp>
        <p:nvSpPr>
          <p:cNvPr id="28" name="TextBox 27">
            <a:extLst>
              <a:ext uri="{FF2B5EF4-FFF2-40B4-BE49-F238E27FC236}">
                <a16:creationId xmlns:a16="http://schemas.microsoft.com/office/drawing/2014/main" id="{9504F429-72B0-45D3-9B40-971D51A0FD45}"/>
              </a:ext>
            </a:extLst>
          </p:cNvPr>
          <p:cNvSpPr txBox="1"/>
          <p:nvPr/>
        </p:nvSpPr>
        <p:spPr>
          <a:xfrm>
            <a:off x="0" y="1635183"/>
            <a:ext cx="11733212" cy="341632"/>
          </a:xfrm>
          <a:prstGeom prst="rect">
            <a:avLst/>
          </a:prstGeom>
          <a:noFill/>
        </p:spPr>
        <p:txBody>
          <a:bodyPr wrap="square" rtlCol="0">
            <a:spAutoFit/>
          </a:bodyPr>
          <a:lstStyle/>
          <a:p>
            <a:pPr>
              <a:lnSpc>
                <a:spcPct val="90000"/>
              </a:lnSpc>
            </a:pPr>
            <a:r>
              <a:rPr lang="en-US" i="1" dirty="0">
                <a:latin typeface="Calibri" panose="020F0502020204030204" pitchFamily="34" charset="0"/>
              </a:rPr>
              <a:t>	Who provides the Product Owners with the set of tasks for Release Mgmt.?</a:t>
            </a:r>
          </a:p>
        </p:txBody>
      </p:sp>
      <p:sp>
        <p:nvSpPr>
          <p:cNvPr id="29" name="Title 3">
            <a:extLst>
              <a:ext uri="{FF2B5EF4-FFF2-40B4-BE49-F238E27FC236}">
                <a16:creationId xmlns:a16="http://schemas.microsoft.com/office/drawing/2014/main" id="{54A743AE-E927-4E63-92FE-70F4F7D7B234}"/>
              </a:ext>
            </a:extLst>
          </p:cNvPr>
          <p:cNvSpPr txBox="1">
            <a:spLocks/>
          </p:cNvSpPr>
          <p:nvPr/>
        </p:nvSpPr>
        <p:spPr>
          <a:xfrm>
            <a:off x="0" y="381000"/>
            <a:ext cx="9144000" cy="1160462"/>
          </a:xfrm>
          <a:prstGeom prst="rect">
            <a:avLst/>
          </a:prstGeom>
        </p:spPr>
        <p:txBody>
          <a:bodyPr vert="horz" lIns="91440" tIns="45720" rIns="91440" bIns="45720" rtlCol="0" anchor="ctr">
            <a:normAutofit/>
          </a:bodyPr>
          <a:lstStyle>
            <a:lvl1pPr algn="l" defTabSz="914126" rtl="0" eaLnBrk="1" latinLnBrk="0" hangingPunct="1">
              <a:lnSpc>
                <a:spcPct val="80000"/>
              </a:lnSpc>
              <a:spcBef>
                <a:spcPct val="0"/>
              </a:spcBef>
              <a:buNone/>
              <a:defRPr sz="3999" b="1" kern="1200" cap="all" baseline="0">
                <a:solidFill>
                  <a:srgbClr val="002060"/>
                </a:solidFill>
                <a:latin typeface="Arial" panose="020B0604020202020204" pitchFamily="34" charset="0"/>
                <a:ea typeface="+mj-ea"/>
                <a:cs typeface="Arial" panose="020B0604020202020204" pitchFamily="34" charset="0"/>
              </a:defRPr>
            </a:lvl1pPr>
          </a:lstStyle>
          <a:p>
            <a:r>
              <a:rPr lang="fr-FR" dirty="0">
                <a:latin typeface="Calibri" panose="020F0502020204030204" pitchFamily="34" charset="0"/>
              </a:rPr>
              <a:t>     agile release manager</a:t>
            </a:r>
            <a:endParaRPr lang="en-US" dirty="0">
              <a:latin typeface="Calibri" panose="020F0502020204030204" pitchFamily="34" charset="0"/>
            </a:endParaRPr>
          </a:p>
        </p:txBody>
      </p:sp>
      <p:sp>
        <p:nvSpPr>
          <p:cNvPr id="30" name="Rectangle: Rounded Corners 4">
            <a:extLst>
              <a:ext uri="{FF2B5EF4-FFF2-40B4-BE49-F238E27FC236}">
                <a16:creationId xmlns:a16="http://schemas.microsoft.com/office/drawing/2014/main" id="{19981433-1D23-4AB0-94D7-90CC0916FA88}"/>
              </a:ext>
            </a:extLst>
          </p:cNvPr>
          <p:cNvSpPr txBox="1"/>
          <p:nvPr/>
        </p:nvSpPr>
        <p:spPr>
          <a:xfrm>
            <a:off x="8304212" y="6302132"/>
            <a:ext cx="3740080" cy="489894"/>
          </a:xfrm>
          <a:prstGeom prst="rect">
            <a:avLst/>
          </a:prstGeom>
          <a:solidFill>
            <a:schemeClr val="accent5"/>
          </a:solidFill>
          <a:ln>
            <a:solidFill>
              <a:srgbClr val="0070C0"/>
            </a:solidFill>
          </a:ln>
          <a:effectLst/>
        </p:spPr>
        <p:style>
          <a:lnRef idx="0">
            <a:scrgbClr r="0" g="0" b="0"/>
          </a:lnRef>
          <a:fillRef idx="0">
            <a:scrgbClr r="0" g="0" b="0"/>
          </a:fillRef>
          <a:effectRef idx="0">
            <a:scrgbClr r="0" g="0" b="0"/>
          </a:effectRef>
          <a:fontRef idx="minor">
            <a:schemeClr val="lt1"/>
          </a:fontRef>
        </p:style>
        <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Calibri" panose="020F0502020204030204" pitchFamily="34" charset="0"/>
                <a:cs typeface="Calibri" panose="020F0502020204030204" pitchFamily="34" charset="0"/>
              </a:rPr>
              <a:t>Process-Oriented</a:t>
            </a:r>
          </a:p>
        </p:txBody>
      </p:sp>
    </p:spTree>
    <p:extLst>
      <p:ext uri="{BB962C8B-B14F-4D97-AF65-F5344CB8AC3E}">
        <p14:creationId xmlns:p14="http://schemas.microsoft.com/office/powerpoint/2010/main" val="382268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up)">
                                      <p:cBhvr>
                                        <p:cTn id="11" dur="500"/>
                                        <p:tgtEl>
                                          <p:spTgt spid="11"/>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1" fill="hold" grpId="0" nodeType="clickEffect">
                                  <p:stCondLst>
                                    <p:cond delay="0"/>
                                  </p:stCondLst>
                                  <p:childTnLst>
                                    <p:set>
                                      <p:cBhvr>
                                        <p:cTn id="15" dur="1" fill="hold">
                                          <p:stCondLst>
                                            <p:cond delay="0"/>
                                          </p:stCondLst>
                                        </p:cTn>
                                        <p:tgtEl>
                                          <p:spTgt spid="21"/>
                                        </p:tgtEl>
                                        <p:attrNameLst>
                                          <p:attrName>style.visibility</p:attrName>
                                        </p:attrNameLst>
                                      </p:cBhvr>
                                      <p:to>
                                        <p:strVal val="visible"/>
                                      </p:to>
                                    </p:set>
                                    <p:anim calcmode="lin" valueType="num">
                                      <p:cBhvr additive="base">
                                        <p:cTn id="16" dur="500" fill="hold"/>
                                        <p:tgtEl>
                                          <p:spTgt spid="21"/>
                                        </p:tgtEl>
                                        <p:attrNameLst>
                                          <p:attrName>ppt_x</p:attrName>
                                        </p:attrNameLst>
                                      </p:cBhvr>
                                      <p:tavLst>
                                        <p:tav tm="0">
                                          <p:val>
                                            <p:strVal val="#ppt_x"/>
                                          </p:val>
                                        </p:tav>
                                        <p:tav tm="100000">
                                          <p:val>
                                            <p:strVal val="#ppt_x"/>
                                          </p:val>
                                        </p:tav>
                                      </p:tavLst>
                                    </p:anim>
                                    <p:anim calcmode="lin" valueType="num">
                                      <p:cBhvr additive="base">
                                        <p:cTn id="17" dur="500" fill="hold"/>
                                        <p:tgtEl>
                                          <p:spTgt spid="21"/>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1"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0-#ppt_w/2"/>
                                          </p:val>
                                        </p:tav>
                                        <p:tav tm="100000">
                                          <p:val>
                                            <p:strVal val="#ppt_x"/>
                                          </p:val>
                                        </p:tav>
                                      </p:tavLst>
                                    </p:anim>
                                    <p:anim calcmode="lin" valueType="num">
                                      <p:cBhvr additive="base">
                                        <p:cTn id="29"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12"/>
                                        </p:tgtEl>
                                        <p:attrNameLst>
                                          <p:attrName>style.visibility</p:attrName>
                                        </p:attrNameLst>
                                      </p:cBhvr>
                                      <p:to>
                                        <p:strVal val="visible"/>
                                      </p:to>
                                    </p:set>
                                    <p:anim calcmode="lin" valueType="num">
                                      <p:cBhvr additive="base">
                                        <p:cTn id="34" dur="500" fill="hold"/>
                                        <p:tgtEl>
                                          <p:spTgt spid="12"/>
                                        </p:tgtEl>
                                        <p:attrNameLst>
                                          <p:attrName>ppt_x</p:attrName>
                                        </p:attrNameLst>
                                      </p:cBhvr>
                                      <p:tavLst>
                                        <p:tav tm="0">
                                          <p:val>
                                            <p:strVal val="0-#ppt_w/2"/>
                                          </p:val>
                                        </p:tav>
                                        <p:tav tm="100000">
                                          <p:val>
                                            <p:strVal val="#ppt_x"/>
                                          </p:val>
                                        </p:tav>
                                      </p:tavLst>
                                    </p:anim>
                                    <p:anim calcmode="lin" valueType="num">
                                      <p:cBhvr additive="base">
                                        <p:cTn id="3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fill="hold"/>
                                        <p:tgtEl>
                                          <p:spTgt spid="15"/>
                                        </p:tgtEl>
                                        <p:attrNameLst>
                                          <p:attrName>ppt_x</p:attrName>
                                        </p:attrNameLst>
                                      </p:cBhvr>
                                      <p:tavLst>
                                        <p:tav tm="0">
                                          <p:val>
                                            <p:strVal val="0-#ppt_w/2"/>
                                          </p:val>
                                        </p:tav>
                                        <p:tav tm="100000">
                                          <p:val>
                                            <p:strVal val="#ppt_x"/>
                                          </p:val>
                                        </p:tav>
                                      </p:tavLst>
                                    </p:anim>
                                    <p:anim calcmode="lin" valueType="num">
                                      <p:cBhvr additive="base">
                                        <p:cTn id="41"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fill="hold"/>
                                        <p:tgtEl>
                                          <p:spTgt spid="16"/>
                                        </p:tgtEl>
                                        <p:attrNameLst>
                                          <p:attrName>ppt_x</p:attrName>
                                        </p:attrNameLst>
                                      </p:cBhvr>
                                      <p:tavLst>
                                        <p:tav tm="0">
                                          <p:val>
                                            <p:strVal val="0-#ppt_w/2"/>
                                          </p:val>
                                        </p:tav>
                                        <p:tav tm="100000">
                                          <p:val>
                                            <p:strVal val="#ppt_x"/>
                                          </p:val>
                                        </p:tav>
                                      </p:tavLst>
                                    </p:anim>
                                    <p:anim calcmode="lin" valueType="num">
                                      <p:cBhvr additive="base">
                                        <p:cTn id="47"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 calcmode="lin" valueType="num">
                                      <p:cBhvr additive="base">
                                        <p:cTn id="52" dur="500" fill="hold"/>
                                        <p:tgtEl>
                                          <p:spTgt spid="22"/>
                                        </p:tgtEl>
                                        <p:attrNameLst>
                                          <p:attrName>ppt_x</p:attrName>
                                        </p:attrNameLst>
                                      </p:cBhvr>
                                      <p:tavLst>
                                        <p:tav tm="0">
                                          <p:val>
                                            <p:strVal val="0-#ppt_w/2"/>
                                          </p:val>
                                        </p:tav>
                                        <p:tav tm="100000">
                                          <p:val>
                                            <p:strVal val="#ppt_x"/>
                                          </p:val>
                                        </p:tav>
                                      </p:tavLst>
                                    </p:anim>
                                    <p:anim calcmode="lin" valueType="num">
                                      <p:cBhvr additive="base">
                                        <p:cTn id="53"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8" fill="hold" grpId="0" nodeType="click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additive="base">
                                        <p:cTn id="58" dur="500" fill="hold"/>
                                        <p:tgtEl>
                                          <p:spTgt spid="23"/>
                                        </p:tgtEl>
                                        <p:attrNameLst>
                                          <p:attrName>ppt_x</p:attrName>
                                        </p:attrNameLst>
                                      </p:cBhvr>
                                      <p:tavLst>
                                        <p:tav tm="0">
                                          <p:val>
                                            <p:strVal val="0-#ppt_w/2"/>
                                          </p:val>
                                        </p:tav>
                                        <p:tav tm="100000">
                                          <p:val>
                                            <p:strVal val="#ppt_x"/>
                                          </p:val>
                                        </p:tav>
                                      </p:tavLst>
                                    </p:anim>
                                    <p:anim calcmode="lin" valueType="num">
                                      <p:cBhvr additive="base">
                                        <p:cTn id="59" dur="500" fill="hold"/>
                                        <p:tgtEl>
                                          <p:spTgt spid="23"/>
                                        </p:tgtEl>
                                        <p:attrNameLst>
                                          <p:attrName>ppt_y</p:attrName>
                                        </p:attrNameLst>
                                      </p:cBhvr>
                                      <p:tavLst>
                                        <p:tav tm="0">
                                          <p:val>
                                            <p:strVal val="#ppt_y"/>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8" fill="hold" grpId="0" nodeType="click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additive="base">
                                        <p:cTn id="64" dur="500" fill="hold"/>
                                        <p:tgtEl>
                                          <p:spTgt spid="24"/>
                                        </p:tgtEl>
                                        <p:attrNameLst>
                                          <p:attrName>ppt_x</p:attrName>
                                        </p:attrNameLst>
                                      </p:cBhvr>
                                      <p:tavLst>
                                        <p:tav tm="0">
                                          <p:val>
                                            <p:strVal val="0-#ppt_w/2"/>
                                          </p:val>
                                        </p:tav>
                                        <p:tav tm="100000">
                                          <p:val>
                                            <p:strVal val="#ppt_x"/>
                                          </p:val>
                                        </p:tav>
                                      </p:tavLst>
                                    </p:anim>
                                    <p:anim calcmode="lin" valueType="num">
                                      <p:cBhvr additive="base">
                                        <p:cTn id="65"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8" fill="hold" grpId="0" nodeType="click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additive="base">
                                        <p:cTn id="70" dur="500" fill="hold"/>
                                        <p:tgtEl>
                                          <p:spTgt spid="25"/>
                                        </p:tgtEl>
                                        <p:attrNameLst>
                                          <p:attrName>ppt_x</p:attrName>
                                        </p:attrNameLst>
                                      </p:cBhvr>
                                      <p:tavLst>
                                        <p:tav tm="0">
                                          <p:val>
                                            <p:strVal val="0-#ppt_w/2"/>
                                          </p:val>
                                        </p:tav>
                                        <p:tav tm="100000">
                                          <p:val>
                                            <p:strVal val="#ppt_x"/>
                                          </p:val>
                                        </p:tav>
                                      </p:tavLst>
                                    </p:anim>
                                    <p:anim calcmode="lin" valueType="num">
                                      <p:cBhvr additive="base">
                                        <p:cTn id="71"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8" fill="hold" grpId="0" nodeType="clickEffect">
                                  <p:stCondLst>
                                    <p:cond delay="0"/>
                                  </p:stCondLst>
                                  <p:childTnLst>
                                    <p:set>
                                      <p:cBhvr>
                                        <p:cTn id="75" dur="1" fill="hold">
                                          <p:stCondLst>
                                            <p:cond delay="0"/>
                                          </p:stCondLst>
                                        </p:cTn>
                                        <p:tgtEl>
                                          <p:spTgt spid="26"/>
                                        </p:tgtEl>
                                        <p:attrNameLst>
                                          <p:attrName>style.visibility</p:attrName>
                                        </p:attrNameLst>
                                      </p:cBhvr>
                                      <p:to>
                                        <p:strVal val="visible"/>
                                      </p:to>
                                    </p:set>
                                    <p:anim calcmode="lin" valueType="num">
                                      <p:cBhvr additive="base">
                                        <p:cTn id="76" dur="500" fill="hold"/>
                                        <p:tgtEl>
                                          <p:spTgt spid="26"/>
                                        </p:tgtEl>
                                        <p:attrNameLst>
                                          <p:attrName>ppt_x</p:attrName>
                                        </p:attrNameLst>
                                      </p:cBhvr>
                                      <p:tavLst>
                                        <p:tav tm="0">
                                          <p:val>
                                            <p:strVal val="0-#ppt_w/2"/>
                                          </p:val>
                                        </p:tav>
                                        <p:tav tm="100000">
                                          <p:val>
                                            <p:strVal val="#ppt_x"/>
                                          </p:val>
                                        </p:tav>
                                      </p:tavLst>
                                    </p:anim>
                                    <p:anim calcmode="lin" valueType="num">
                                      <p:cBhvr additive="base">
                                        <p:cTn id="77"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8" fill="hold" grpId="0" nodeType="clickEffect">
                                  <p:stCondLst>
                                    <p:cond delay="0"/>
                                  </p:stCondLst>
                                  <p:childTnLst>
                                    <p:set>
                                      <p:cBhvr>
                                        <p:cTn id="81" dur="1" fill="hold">
                                          <p:stCondLst>
                                            <p:cond delay="0"/>
                                          </p:stCondLst>
                                        </p:cTn>
                                        <p:tgtEl>
                                          <p:spTgt spid="27"/>
                                        </p:tgtEl>
                                        <p:attrNameLst>
                                          <p:attrName>style.visibility</p:attrName>
                                        </p:attrNameLst>
                                      </p:cBhvr>
                                      <p:to>
                                        <p:strVal val="visible"/>
                                      </p:to>
                                    </p:set>
                                    <p:anim calcmode="lin" valueType="num">
                                      <p:cBhvr additive="base">
                                        <p:cTn id="82" dur="500" fill="hold"/>
                                        <p:tgtEl>
                                          <p:spTgt spid="27"/>
                                        </p:tgtEl>
                                        <p:attrNameLst>
                                          <p:attrName>ppt_x</p:attrName>
                                        </p:attrNameLst>
                                      </p:cBhvr>
                                      <p:tavLst>
                                        <p:tav tm="0">
                                          <p:val>
                                            <p:strVal val="0-#ppt_w/2"/>
                                          </p:val>
                                        </p:tav>
                                        <p:tav tm="100000">
                                          <p:val>
                                            <p:strVal val="#ppt_x"/>
                                          </p:val>
                                        </p:tav>
                                      </p:tavLst>
                                    </p:anim>
                                    <p:anim calcmode="lin" valueType="num">
                                      <p:cBhvr additive="base">
                                        <p:cTn id="83"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2" presetClass="entr" presetSubtype="8" fill="hold" grpId="0" nodeType="clickEffect">
                                  <p:stCondLst>
                                    <p:cond delay="0"/>
                                  </p:stCondLst>
                                  <p:childTnLst>
                                    <p:set>
                                      <p:cBhvr>
                                        <p:cTn id="87" dur="1" fill="hold">
                                          <p:stCondLst>
                                            <p:cond delay="0"/>
                                          </p:stCondLst>
                                        </p:cTn>
                                        <p:tgtEl>
                                          <p:spTgt spid="20"/>
                                        </p:tgtEl>
                                        <p:attrNameLst>
                                          <p:attrName>style.visibility</p:attrName>
                                        </p:attrNameLst>
                                      </p:cBhvr>
                                      <p:to>
                                        <p:strVal val="visible"/>
                                      </p:to>
                                    </p:set>
                                    <p:anim calcmode="lin" valueType="num">
                                      <p:cBhvr additive="base">
                                        <p:cTn id="88" dur="500" fill="hold"/>
                                        <p:tgtEl>
                                          <p:spTgt spid="20"/>
                                        </p:tgtEl>
                                        <p:attrNameLst>
                                          <p:attrName>ppt_x</p:attrName>
                                        </p:attrNameLst>
                                      </p:cBhvr>
                                      <p:tavLst>
                                        <p:tav tm="0">
                                          <p:val>
                                            <p:strVal val="0-#ppt_w/2"/>
                                          </p:val>
                                        </p:tav>
                                        <p:tav tm="100000">
                                          <p:val>
                                            <p:strVal val="#ppt_x"/>
                                          </p:val>
                                        </p:tav>
                                      </p:tavLst>
                                    </p:anim>
                                    <p:anim calcmode="lin" valueType="num">
                                      <p:cBhvr additive="base">
                                        <p:cTn id="89"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2" presetClass="entr" presetSubtype="8" fill="hold" grpId="0" nodeType="clickEffect">
                                  <p:stCondLst>
                                    <p:cond delay="0"/>
                                  </p:stCondLst>
                                  <p:childTnLst>
                                    <p:set>
                                      <p:cBhvr>
                                        <p:cTn id="93" dur="1" fill="hold">
                                          <p:stCondLst>
                                            <p:cond delay="0"/>
                                          </p:stCondLst>
                                        </p:cTn>
                                        <p:tgtEl>
                                          <p:spTgt spid="19"/>
                                        </p:tgtEl>
                                        <p:attrNameLst>
                                          <p:attrName>style.visibility</p:attrName>
                                        </p:attrNameLst>
                                      </p:cBhvr>
                                      <p:to>
                                        <p:strVal val="visible"/>
                                      </p:to>
                                    </p:set>
                                    <p:anim calcmode="lin" valueType="num">
                                      <p:cBhvr additive="base">
                                        <p:cTn id="94" dur="500" fill="hold"/>
                                        <p:tgtEl>
                                          <p:spTgt spid="19"/>
                                        </p:tgtEl>
                                        <p:attrNameLst>
                                          <p:attrName>ppt_x</p:attrName>
                                        </p:attrNameLst>
                                      </p:cBhvr>
                                      <p:tavLst>
                                        <p:tav tm="0">
                                          <p:val>
                                            <p:strVal val="0-#ppt_w/2"/>
                                          </p:val>
                                        </p:tav>
                                        <p:tav tm="100000">
                                          <p:val>
                                            <p:strVal val="#ppt_x"/>
                                          </p:val>
                                        </p:tav>
                                      </p:tavLst>
                                    </p:anim>
                                    <p:anim calcmode="lin" valueType="num">
                                      <p:cBhvr additive="base">
                                        <p:cTn id="95"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5" grpId="0" animBg="1"/>
      <p:bldP spid="16" grpId="0" animBg="1"/>
      <p:bldP spid="17" grpId="0" animBg="1"/>
      <p:bldP spid="19" grpId="0" animBg="1"/>
      <p:bldP spid="20" grpId="0" animBg="1"/>
      <p:bldP spid="21" grpId="0" animBg="1"/>
      <p:bldP spid="22" grpId="0" animBg="1"/>
      <p:bldP spid="23" grpId="0" animBg="1"/>
      <p:bldP spid="24" grpId="0" animBg="1"/>
      <p:bldP spid="25" grpId="0" animBg="1"/>
      <p:bldP spid="26" grpId="0" animBg="1"/>
      <p:bldP spid="27" grpId="0" animBg="1"/>
      <p:bldP spid="13" grpId="0" animBg="1"/>
      <p:bldP spid="2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FB164B2-C8F1-43CF-B0FC-79F7063E796E}"/>
              </a:ext>
            </a:extLst>
          </p:cNvPr>
          <p:cNvSpPr txBox="1"/>
          <p:nvPr/>
        </p:nvSpPr>
        <p:spPr>
          <a:xfrm>
            <a:off x="0" y="1635182"/>
            <a:ext cx="11733212" cy="346017"/>
          </a:xfrm>
          <a:prstGeom prst="rect">
            <a:avLst/>
          </a:prstGeom>
          <a:noFill/>
        </p:spPr>
        <p:txBody>
          <a:bodyPr wrap="square" rtlCol="0">
            <a:spAutoFit/>
          </a:bodyPr>
          <a:lstStyle/>
          <a:p>
            <a:pPr>
              <a:lnSpc>
                <a:spcPct val="90000"/>
              </a:lnSpc>
            </a:pPr>
            <a:r>
              <a:rPr lang="en-US" i="1" dirty="0">
                <a:latin typeface="Calibri" panose="020F0502020204030204" pitchFamily="34" charset="0"/>
              </a:rPr>
              <a:t>	If automation specialists are not deployed on specific agile teams, who manages the work?</a:t>
            </a:r>
          </a:p>
        </p:txBody>
      </p:sp>
      <p:graphicFrame>
        <p:nvGraphicFramePr>
          <p:cNvPr id="11" name="Diagram 10">
            <a:extLst>
              <a:ext uri="{FF2B5EF4-FFF2-40B4-BE49-F238E27FC236}">
                <a16:creationId xmlns:a16="http://schemas.microsoft.com/office/drawing/2014/main" id="{08004428-B781-4693-B3EF-06050A84A6CF}"/>
              </a:ext>
            </a:extLst>
          </p:cNvPr>
          <p:cNvGraphicFramePr/>
          <p:nvPr>
            <p:extLst>
              <p:ext uri="{D42A27DB-BD31-4B8C-83A1-F6EECF244321}">
                <p14:modId xmlns:p14="http://schemas.microsoft.com/office/powerpoint/2010/main" val="2264354032"/>
              </p:ext>
            </p:extLst>
          </p:nvPr>
        </p:nvGraphicFramePr>
        <p:xfrm>
          <a:off x="1104243" y="2154242"/>
          <a:ext cx="9524725" cy="40869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2" name="Rectangle: Rounded Corners 4">
            <a:extLst>
              <a:ext uri="{FF2B5EF4-FFF2-40B4-BE49-F238E27FC236}">
                <a16:creationId xmlns:a16="http://schemas.microsoft.com/office/drawing/2014/main" id="{A6D76829-1F17-4C5A-9945-8A9162F2F336}"/>
              </a:ext>
            </a:extLst>
          </p:cNvPr>
          <p:cNvSpPr txBox="1"/>
          <p:nvPr/>
        </p:nvSpPr>
        <p:spPr>
          <a:xfrm>
            <a:off x="8304212" y="6302132"/>
            <a:ext cx="3740080" cy="489894"/>
          </a:xfrm>
          <a:prstGeom prst="rect">
            <a:avLst/>
          </a:prstGeom>
          <a:solidFill>
            <a:schemeClr val="accent5"/>
          </a:solidFill>
          <a:ln>
            <a:solidFill>
              <a:srgbClr val="0070C0"/>
            </a:solidFill>
          </a:ln>
          <a:effectLst/>
        </p:spPr>
        <p:style>
          <a:lnRef idx="0">
            <a:scrgbClr r="0" g="0" b="0"/>
          </a:lnRef>
          <a:fillRef idx="0">
            <a:scrgbClr r="0" g="0" b="0"/>
          </a:fillRef>
          <a:effectRef idx="0">
            <a:scrgbClr r="0" g="0" b="0"/>
          </a:effectRef>
          <a:fontRef idx="minor">
            <a:schemeClr val="lt1"/>
          </a:fontRef>
        </p:style>
        <p:txBody>
          <a:bodyPr spcFirstLastPara="0" vert="horz" wrap="square" lIns="64770" tIns="43180" rIns="64770" bIns="43180" numCol="1" spcCol="1270" anchor="ctr" anchorCtr="0">
            <a:noAutofit/>
          </a:bodyPr>
          <a:lstStyle/>
          <a:p>
            <a:pPr marL="0" lvl="0" indent="0" algn="ctr" defTabSz="1511300">
              <a:lnSpc>
                <a:spcPct val="90000"/>
              </a:lnSpc>
              <a:spcBef>
                <a:spcPct val="0"/>
              </a:spcBef>
              <a:spcAft>
                <a:spcPct val="35000"/>
              </a:spcAft>
              <a:buNone/>
            </a:pPr>
            <a:r>
              <a:rPr lang="en-US" sz="3400" kern="1200" dirty="0">
                <a:latin typeface="Calibri" panose="020F0502020204030204" pitchFamily="34" charset="0"/>
                <a:cs typeface="Calibri" panose="020F0502020204030204" pitchFamily="34" charset="0"/>
              </a:rPr>
              <a:t>Process-Oriented</a:t>
            </a:r>
          </a:p>
        </p:txBody>
      </p:sp>
      <p:sp>
        <p:nvSpPr>
          <p:cNvPr id="14" name="Title 3">
            <a:extLst>
              <a:ext uri="{FF2B5EF4-FFF2-40B4-BE49-F238E27FC236}">
                <a16:creationId xmlns:a16="http://schemas.microsoft.com/office/drawing/2014/main" id="{B052E322-9219-4858-A014-032A1AEAD10F}"/>
              </a:ext>
            </a:extLst>
          </p:cNvPr>
          <p:cNvSpPr txBox="1">
            <a:spLocks/>
          </p:cNvSpPr>
          <p:nvPr/>
        </p:nvSpPr>
        <p:spPr>
          <a:xfrm>
            <a:off x="0" y="381000"/>
            <a:ext cx="9904412" cy="1160462"/>
          </a:xfrm>
          <a:prstGeom prst="rect">
            <a:avLst/>
          </a:prstGeom>
        </p:spPr>
        <p:txBody>
          <a:bodyPr vert="horz" lIns="91440" tIns="45720" rIns="91440" bIns="45720" rtlCol="0" anchor="ctr">
            <a:normAutofit/>
          </a:bodyPr>
          <a:lstStyle>
            <a:lvl1pPr algn="l" defTabSz="914126" rtl="0" eaLnBrk="1" latinLnBrk="0" hangingPunct="1">
              <a:lnSpc>
                <a:spcPct val="80000"/>
              </a:lnSpc>
              <a:spcBef>
                <a:spcPct val="0"/>
              </a:spcBef>
              <a:buNone/>
              <a:defRPr sz="3999" b="1" kern="1200" cap="all" baseline="0">
                <a:solidFill>
                  <a:srgbClr val="002060"/>
                </a:solidFill>
                <a:latin typeface="Arial" panose="020B0604020202020204" pitchFamily="34" charset="0"/>
                <a:ea typeface="+mj-ea"/>
                <a:cs typeface="Arial" panose="020B0604020202020204" pitchFamily="34" charset="0"/>
              </a:defRPr>
            </a:lvl1pPr>
          </a:lstStyle>
          <a:p>
            <a:r>
              <a:rPr lang="fr-FR" dirty="0">
                <a:latin typeface="Calibri" panose="020F0502020204030204" pitchFamily="34" charset="0"/>
              </a:rPr>
              <a:t>     product owner for test automation</a:t>
            </a:r>
            <a:endParaRPr lang="en-US" dirty="0">
              <a:latin typeface="Calibri" panose="020F0502020204030204" pitchFamily="34" charset="0"/>
            </a:endParaRPr>
          </a:p>
        </p:txBody>
      </p:sp>
    </p:spTree>
    <p:extLst>
      <p:ext uri="{BB962C8B-B14F-4D97-AF65-F5344CB8AC3E}">
        <p14:creationId xmlns:p14="http://schemas.microsoft.com/office/powerpoint/2010/main" val="343002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1" fill="hold" grpId="0" nodeType="clickEffect">
                                  <p:stCondLst>
                                    <p:cond delay="0"/>
                                  </p:stCondLst>
                                  <p:childTnLst>
                                    <p:set>
                                      <p:cBhvr>
                                        <p:cTn id="10" dur="1" fill="hold">
                                          <p:stCondLst>
                                            <p:cond delay="0"/>
                                          </p:stCondLst>
                                        </p:cTn>
                                        <p:tgtEl>
                                          <p:spTgt spid="11">
                                            <p:graphicEl>
                                              <a:dgm id="{5AE9A841-414F-46DD-8C26-27D4F236AFDB}"/>
                                            </p:graphicEl>
                                          </p:spTgt>
                                        </p:tgtEl>
                                        <p:attrNameLst>
                                          <p:attrName>style.visibility</p:attrName>
                                        </p:attrNameLst>
                                      </p:cBhvr>
                                      <p:to>
                                        <p:strVal val="visible"/>
                                      </p:to>
                                    </p:set>
                                    <p:animEffect transition="in" filter="wipe(up)">
                                      <p:cBhvr>
                                        <p:cTn id="11" dur="500"/>
                                        <p:tgtEl>
                                          <p:spTgt spid="11">
                                            <p:graphicEl>
                                              <a:dgm id="{5AE9A841-414F-46DD-8C26-27D4F236AFDB}"/>
                                            </p:graphicEl>
                                          </p:spTgt>
                                        </p:tgtEl>
                                      </p:cBhvr>
                                    </p:animEffect>
                                  </p:childTnLst>
                                </p:cTn>
                              </p:par>
                              <p:par>
                                <p:cTn id="12" presetID="22" presetClass="entr" presetSubtype="1" fill="hold" grpId="0" nodeType="withEffect">
                                  <p:stCondLst>
                                    <p:cond delay="0"/>
                                  </p:stCondLst>
                                  <p:childTnLst>
                                    <p:set>
                                      <p:cBhvr>
                                        <p:cTn id="13" dur="1" fill="hold">
                                          <p:stCondLst>
                                            <p:cond delay="0"/>
                                          </p:stCondLst>
                                        </p:cTn>
                                        <p:tgtEl>
                                          <p:spTgt spid="11">
                                            <p:graphicEl>
                                              <a:dgm id="{F28D64C9-0A67-4B05-A62B-6022C484A7AF}"/>
                                            </p:graphicEl>
                                          </p:spTgt>
                                        </p:tgtEl>
                                        <p:attrNameLst>
                                          <p:attrName>style.visibility</p:attrName>
                                        </p:attrNameLst>
                                      </p:cBhvr>
                                      <p:to>
                                        <p:strVal val="visible"/>
                                      </p:to>
                                    </p:set>
                                    <p:animEffect transition="in" filter="wipe(up)">
                                      <p:cBhvr>
                                        <p:cTn id="14" dur="500"/>
                                        <p:tgtEl>
                                          <p:spTgt spid="11">
                                            <p:graphicEl>
                                              <a:dgm id="{F28D64C9-0A67-4B05-A62B-6022C484A7AF}"/>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11">
                                            <p:graphicEl>
                                              <a:dgm id="{CDE7FEF7-541B-45B8-BD5D-A6C6379565A3}"/>
                                            </p:graphicEl>
                                          </p:spTgt>
                                        </p:tgtEl>
                                        <p:attrNameLst>
                                          <p:attrName>style.visibility</p:attrName>
                                        </p:attrNameLst>
                                      </p:cBhvr>
                                      <p:to>
                                        <p:strVal val="visible"/>
                                      </p:to>
                                    </p:set>
                                    <p:animEffect transition="in" filter="wipe(up)">
                                      <p:cBhvr>
                                        <p:cTn id="19" dur="500"/>
                                        <p:tgtEl>
                                          <p:spTgt spid="11">
                                            <p:graphicEl>
                                              <a:dgm id="{CDE7FEF7-541B-45B8-BD5D-A6C6379565A3}"/>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0"/>
                                  </p:stCondLst>
                                  <p:childTnLst>
                                    <p:set>
                                      <p:cBhvr>
                                        <p:cTn id="23" dur="1" fill="hold">
                                          <p:stCondLst>
                                            <p:cond delay="0"/>
                                          </p:stCondLst>
                                        </p:cTn>
                                        <p:tgtEl>
                                          <p:spTgt spid="11">
                                            <p:graphicEl>
                                              <a:dgm id="{77694185-285C-4818-A01F-B69701EA920E}"/>
                                            </p:graphicEl>
                                          </p:spTgt>
                                        </p:tgtEl>
                                        <p:attrNameLst>
                                          <p:attrName>style.visibility</p:attrName>
                                        </p:attrNameLst>
                                      </p:cBhvr>
                                      <p:to>
                                        <p:strVal val="visible"/>
                                      </p:to>
                                    </p:set>
                                    <p:animEffect transition="in" filter="wipe(up)">
                                      <p:cBhvr>
                                        <p:cTn id="24" dur="500"/>
                                        <p:tgtEl>
                                          <p:spTgt spid="11">
                                            <p:graphicEl>
                                              <a:dgm id="{77694185-285C-4818-A01F-B69701EA920E}"/>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1" fill="hold" grpId="0" nodeType="clickEffect">
                                  <p:stCondLst>
                                    <p:cond delay="0"/>
                                  </p:stCondLst>
                                  <p:childTnLst>
                                    <p:set>
                                      <p:cBhvr>
                                        <p:cTn id="28" dur="1" fill="hold">
                                          <p:stCondLst>
                                            <p:cond delay="0"/>
                                          </p:stCondLst>
                                        </p:cTn>
                                        <p:tgtEl>
                                          <p:spTgt spid="11">
                                            <p:graphicEl>
                                              <a:dgm id="{C7F0C3FE-D5E7-49E0-9688-8F3C57CF6120}"/>
                                            </p:graphicEl>
                                          </p:spTgt>
                                        </p:tgtEl>
                                        <p:attrNameLst>
                                          <p:attrName>style.visibility</p:attrName>
                                        </p:attrNameLst>
                                      </p:cBhvr>
                                      <p:to>
                                        <p:strVal val="visible"/>
                                      </p:to>
                                    </p:set>
                                    <p:animEffect transition="in" filter="wipe(up)">
                                      <p:cBhvr>
                                        <p:cTn id="29" dur="500"/>
                                        <p:tgtEl>
                                          <p:spTgt spid="11">
                                            <p:graphicEl>
                                              <a:dgm id="{C7F0C3FE-D5E7-49E0-9688-8F3C57CF6120}"/>
                                            </p:graphicEl>
                                          </p:spTgt>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11">
                                            <p:graphicEl>
                                              <a:dgm id="{FC113F19-2612-4591-9951-95DC495EE840}"/>
                                            </p:graphicEl>
                                          </p:spTgt>
                                        </p:tgtEl>
                                        <p:attrNameLst>
                                          <p:attrName>style.visibility</p:attrName>
                                        </p:attrNameLst>
                                      </p:cBhvr>
                                      <p:to>
                                        <p:strVal val="visible"/>
                                      </p:to>
                                    </p:set>
                                    <p:animEffect transition="in" filter="wipe(up)">
                                      <p:cBhvr>
                                        <p:cTn id="32" dur="500"/>
                                        <p:tgtEl>
                                          <p:spTgt spid="11">
                                            <p:graphicEl>
                                              <a:dgm id="{FC113F19-2612-4591-9951-95DC495EE840}"/>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11">
                                            <p:graphicEl>
                                              <a:dgm id="{E7A76400-57EF-49CC-8C78-D25BA87ECDB0}"/>
                                            </p:graphicEl>
                                          </p:spTgt>
                                        </p:tgtEl>
                                        <p:attrNameLst>
                                          <p:attrName>style.visibility</p:attrName>
                                        </p:attrNameLst>
                                      </p:cBhvr>
                                      <p:to>
                                        <p:strVal val="visible"/>
                                      </p:to>
                                    </p:set>
                                    <p:animEffect transition="in" filter="wipe(up)">
                                      <p:cBhvr>
                                        <p:cTn id="37" dur="500"/>
                                        <p:tgtEl>
                                          <p:spTgt spid="11">
                                            <p:graphicEl>
                                              <a:dgm id="{E7A76400-57EF-49CC-8C78-D25BA87ECDB0}"/>
                                            </p:graphic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11">
                                            <p:graphicEl>
                                              <a:dgm id="{624048A5-5312-4DFB-A971-8BCA11F12A15}"/>
                                            </p:graphicEl>
                                          </p:spTgt>
                                        </p:tgtEl>
                                        <p:attrNameLst>
                                          <p:attrName>style.visibility</p:attrName>
                                        </p:attrNameLst>
                                      </p:cBhvr>
                                      <p:to>
                                        <p:strVal val="visible"/>
                                      </p:to>
                                    </p:set>
                                    <p:animEffect transition="in" filter="wipe(up)">
                                      <p:cBhvr>
                                        <p:cTn id="42" dur="500"/>
                                        <p:tgtEl>
                                          <p:spTgt spid="11">
                                            <p:graphicEl>
                                              <a:dgm id="{624048A5-5312-4DFB-A971-8BCA11F12A15}"/>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11">
                                            <p:graphicEl>
                                              <a:dgm id="{DF08D9D0-0C9A-47E4-92FD-91E03D64B0C9}"/>
                                            </p:graphicEl>
                                          </p:spTgt>
                                        </p:tgtEl>
                                        <p:attrNameLst>
                                          <p:attrName>style.visibility</p:attrName>
                                        </p:attrNameLst>
                                      </p:cBhvr>
                                      <p:to>
                                        <p:strVal val="visible"/>
                                      </p:to>
                                    </p:set>
                                    <p:animEffect transition="in" filter="wipe(up)">
                                      <p:cBhvr>
                                        <p:cTn id="47" dur="500"/>
                                        <p:tgtEl>
                                          <p:spTgt spid="11">
                                            <p:graphicEl>
                                              <a:dgm id="{DF08D9D0-0C9A-47E4-92FD-91E03D64B0C9}"/>
                                            </p:graphicEl>
                                          </p:spTgt>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11">
                                            <p:graphicEl>
                                              <a:dgm id="{7F1459B6-F593-4FE3-9993-00EABF9A8EC0}"/>
                                            </p:graphicEl>
                                          </p:spTgt>
                                        </p:tgtEl>
                                        <p:attrNameLst>
                                          <p:attrName>style.visibility</p:attrName>
                                        </p:attrNameLst>
                                      </p:cBhvr>
                                      <p:to>
                                        <p:strVal val="visible"/>
                                      </p:to>
                                    </p:set>
                                    <p:animEffect transition="in" filter="wipe(up)">
                                      <p:cBhvr>
                                        <p:cTn id="50" dur="500"/>
                                        <p:tgtEl>
                                          <p:spTgt spid="11">
                                            <p:graphicEl>
                                              <a:dgm id="{7F1459B6-F593-4FE3-9993-00EABF9A8EC0}"/>
                                            </p:graphicEl>
                                          </p:spTgt>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1" fill="hold" grpId="0" nodeType="clickEffect">
                                  <p:stCondLst>
                                    <p:cond delay="0"/>
                                  </p:stCondLst>
                                  <p:childTnLst>
                                    <p:set>
                                      <p:cBhvr>
                                        <p:cTn id="54" dur="1" fill="hold">
                                          <p:stCondLst>
                                            <p:cond delay="0"/>
                                          </p:stCondLst>
                                        </p:cTn>
                                        <p:tgtEl>
                                          <p:spTgt spid="11">
                                            <p:graphicEl>
                                              <a:dgm id="{91374867-BE84-424F-BAFB-A8AA5A12D07A}"/>
                                            </p:graphicEl>
                                          </p:spTgt>
                                        </p:tgtEl>
                                        <p:attrNameLst>
                                          <p:attrName>style.visibility</p:attrName>
                                        </p:attrNameLst>
                                      </p:cBhvr>
                                      <p:to>
                                        <p:strVal val="visible"/>
                                      </p:to>
                                    </p:set>
                                    <p:animEffect transition="in" filter="wipe(up)">
                                      <p:cBhvr>
                                        <p:cTn id="55" dur="500"/>
                                        <p:tgtEl>
                                          <p:spTgt spid="11">
                                            <p:graphicEl>
                                              <a:dgm id="{91374867-BE84-424F-BAFB-A8AA5A12D07A}"/>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1" fill="hold" grpId="0" nodeType="clickEffect">
                                  <p:stCondLst>
                                    <p:cond delay="0"/>
                                  </p:stCondLst>
                                  <p:childTnLst>
                                    <p:set>
                                      <p:cBhvr>
                                        <p:cTn id="59" dur="1" fill="hold">
                                          <p:stCondLst>
                                            <p:cond delay="0"/>
                                          </p:stCondLst>
                                        </p:cTn>
                                        <p:tgtEl>
                                          <p:spTgt spid="11">
                                            <p:graphicEl>
                                              <a:dgm id="{8419F8EC-AF10-4DDE-957D-5027AC3B23CC}"/>
                                            </p:graphicEl>
                                          </p:spTgt>
                                        </p:tgtEl>
                                        <p:attrNameLst>
                                          <p:attrName>style.visibility</p:attrName>
                                        </p:attrNameLst>
                                      </p:cBhvr>
                                      <p:to>
                                        <p:strVal val="visible"/>
                                      </p:to>
                                    </p:set>
                                    <p:animEffect transition="in" filter="wipe(up)">
                                      <p:cBhvr>
                                        <p:cTn id="60" dur="500"/>
                                        <p:tgtEl>
                                          <p:spTgt spid="11">
                                            <p:graphicEl>
                                              <a:dgm id="{8419F8EC-AF10-4DDE-957D-5027AC3B23CC}"/>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grpId="0" nodeType="clickEffect">
                                  <p:stCondLst>
                                    <p:cond delay="0"/>
                                  </p:stCondLst>
                                  <p:childTnLst>
                                    <p:set>
                                      <p:cBhvr>
                                        <p:cTn id="64" dur="1" fill="hold">
                                          <p:stCondLst>
                                            <p:cond delay="0"/>
                                          </p:stCondLst>
                                        </p:cTn>
                                        <p:tgtEl>
                                          <p:spTgt spid="11">
                                            <p:graphicEl>
                                              <a:dgm id="{2101B341-F938-4A35-A18C-A08317DB436F}"/>
                                            </p:graphicEl>
                                          </p:spTgt>
                                        </p:tgtEl>
                                        <p:attrNameLst>
                                          <p:attrName>style.visibility</p:attrName>
                                        </p:attrNameLst>
                                      </p:cBhvr>
                                      <p:to>
                                        <p:strVal val="visible"/>
                                      </p:to>
                                    </p:set>
                                    <p:animEffect transition="in" filter="wipe(up)">
                                      <p:cBhvr>
                                        <p:cTn id="65" dur="500"/>
                                        <p:tgtEl>
                                          <p:spTgt spid="11">
                                            <p:graphicEl>
                                              <a:dgm id="{2101B341-F938-4A35-A18C-A08317DB436F}"/>
                                            </p:graphicEl>
                                          </p:spTgt>
                                        </p:tgtEl>
                                      </p:cBhvr>
                                    </p:animEffect>
                                  </p:childTnLst>
                                </p:cTn>
                              </p:par>
                              <p:par>
                                <p:cTn id="66" presetID="22" presetClass="entr" presetSubtype="1" fill="hold" grpId="0" nodeType="withEffect">
                                  <p:stCondLst>
                                    <p:cond delay="0"/>
                                  </p:stCondLst>
                                  <p:childTnLst>
                                    <p:set>
                                      <p:cBhvr>
                                        <p:cTn id="67" dur="1" fill="hold">
                                          <p:stCondLst>
                                            <p:cond delay="0"/>
                                          </p:stCondLst>
                                        </p:cTn>
                                        <p:tgtEl>
                                          <p:spTgt spid="11">
                                            <p:graphicEl>
                                              <a:dgm id="{86CFAB77-2B05-4D1B-83F7-DCF68AA9F8F9}"/>
                                            </p:graphicEl>
                                          </p:spTgt>
                                        </p:tgtEl>
                                        <p:attrNameLst>
                                          <p:attrName>style.visibility</p:attrName>
                                        </p:attrNameLst>
                                      </p:cBhvr>
                                      <p:to>
                                        <p:strVal val="visible"/>
                                      </p:to>
                                    </p:set>
                                    <p:animEffect transition="in" filter="wipe(up)">
                                      <p:cBhvr>
                                        <p:cTn id="68" dur="500"/>
                                        <p:tgtEl>
                                          <p:spTgt spid="11">
                                            <p:graphicEl>
                                              <a:dgm id="{86CFAB77-2B05-4D1B-83F7-DCF68AA9F8F9}"/>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11">
                                            <p:graphicEl>
                                              <a:dgm id="{FEFF9BD0-EE8B-4D3B-91E8-FDF8BB679E7C}"/>
                                            </p:graphicEl>
                                          </p:spTgt>
                                        </p:tgtEl>
                                        <p:attrNameLst>
                                          <p:attrName>style.visibility</p:attrName>
                                        </p:attrNameLst>
                                      </p:cBhvr>
                                      <p:to>
                                        <p:strVal val="visible"/>
                                      </p:to>
                                    </p:set>
                                    <p:animEffect transition="in" filter="wipe(up)">
                                      <p:cBhvr>
                                        <p:cTn id="73" dur="500"/>
                                        <p:tgtEl>
                                          <p:spTgt spid="11">
                                            <p:graphicEl>
                                              <a:dgm id="{FEFF9BD0-EE8B-4D3B-91E8-FDF8BB679E7C}"/>
                                            </p:graphicEl>
                                          </p:spTgt>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1" fill="hold" grpId="0" nodeType="clickEffect">
                                  <p:stCondLst>
                                    <p:cond delay="0"/>
                                  </p:stCondLst>
                                  <p:childTnLst>
                                    <p:set>
                                      <p:cBhvr>
                                        <p:cTn id="77" dur="1" fill="hold">
                                          <p:stCondLst>
                                            <p:cond delay="0"/>
                                          </p:stCondLst>
                                        </p:cTn>
                                        <p:tgtEl>
                                          <p:spTgt spid="11">
                                            <p:graphicEl>
                                              <a:dgm id="{1F0A08F1-FE8A-4A32-AC9B-20FE6FEA40D8}"/>
                                            </p:graphicEl>
                                          </p:spTgt>
                                        </p:tgtEl>
                                        <p:attrNameLst>
                                          <p:attrName>style.visibility</p:attrName>
                                        </p:attrNameLst>
                                      </p:cBhvr>
                                      <p:to>
                                        <p:strVal val="visible"/>
                                      </p:to>
                                    </p:set>
                                    <p:animEffect transition="in" filter="wipe(up)">
                                      <p:cBhvr>
                                        <p:cTn id="78" dur="500"/>
                                        <p:tgtEl>
                                          <p:spTgt spid="11">
                                            <p:graphicEl>
                                              <a:dgm id="{1F0A08F1-FE8A-4A32-AC9B-20FE6FEA40D8}"/>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Graphic spid="11" grpId="0">
        <p:bldSub>
          <a:bldDgm bld="one"/>
        </p:bldSub>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ppt/theme/theme3.xml><?xml version="1.0" encoding="utf-8"?>
<a:theme xmlns:a="http://schemas.openxmlformats.org/drawingml/2006/main" name="Office Theme">
  <a:themeElements>
    <a:clrScheme name="Currency">
      <a:dk1>
        <a:sysClr val="windowText" lastClr="000000"/>
      </a:dk1>
      <a:lt1>
        <a:sysClr val="window" lastClr="FFFFFF"/>
      </a:lt1>
      <a:dk2>
        <a:srgbClr val="626817"/>
      </a:dk2>
      <a:lt2>
        <a:srgbClr val="DEE58D"/>
      </a:lt2>
      <a:accent1>
        <a:srgbClr val="F37B20"/>
      </a:accent1>
      <a:accent2>
        <a:srgbClr val="FAAF40"/>
      </a:accent2>
      <a:accent3>
        <a:srgbClr val="A8B228"/>
      </a:accent3>
      <a:accent4>
        <a:srgbClr val="DBC91F"/>
      </a:accent4>
      <a:accent5>
        <a:srgbClr val="828A1E"/>
      </a:accent5>
      <a:accent6>
        <a:srgbClr val="B8AD86"/>
      </a:accent6>
      <a:hlink>
        <a:srgbClr val="FAAF40"/>
      </a:hlink>
      <a:folHlink>
        <a:srgbClr val="A8B228"/>
      </a:folHlink>
    </a:clrScheme>
    <a:fontScheme name="Constantia">
      <a:maj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urrency">
      <a:fillStyleLst>
        <a:solidFill>
          <a:schemeClr val="phClr"/>
        </a:solidFill>
        <a:gradFill rotWithShape="1">
          <a:gsLst>
            <a:gs pos="0">
              <a:schemeClr val="phClr">
                <a:tint val="100000"/>
                <a:shade val="100000"/>
                <a:satMod val="100000"/>
                <a:lumMod val="95000"/>
              </a:schemeClr>
            </a:gs>
            <a:gs pos="100000">
              <a:schemeClr val="phClr">
                <a:tint val="61000"/>
                <a:alpha val="100000"/>
                <a:satMod val="200000"/>
              </a:schemeClr>
            </a:gs>
          </a:gsLst>
          <a:lin ang="18900000" scaled="0"/>
        </a:gradFill>
        <a:gradFill rotWithShape="1">
          <a:gsLst>
            <a:gs pos="0">
              <a:schemeClr val="phClr">
                <a:shade val="100000"/>
                <a:lumMod val="95000"/>
              </a:schemeClr>
            </a:gs>
            <a:gs pos="100000">
              <a:schemeClr val="phClr">
                <a:tint val="90000"/>
                <a:alpha val="100000"/>
                <a:satMod val="200000"/>
              </a:schemeClr>
            </a:gs>
          </a:gsLst>
          <a:lin ang="18900000" scaled="0"/>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effectStyle>
        <a:effectStyle>
          <a:effectLst>
            <a:outerShdw blurRad="50800" dist="12700" dir="13500000" algn="tl"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100000"/>
                <a:satMod val="100000"/>
                <a:lumMod val="160000"/>
              </a:schemeClr>
            </a:gs>
            <a:gs pos="45000">
              <a:schemeClr val="phClr">
                <a:lumMod val="85000"/>
                <a:lumOff val="15000"/>
              </a:schemeClr>
            </a:gs>
            <a:gs pos="100000">
              <a:schemeClr val="phClr">
                <a:shade val="100000"/>
                <a:satMod val="100000"/>
                <a:lumMod val="80000"/>
              </a:schemeClr>
            </a:gs>
          </a:gsLst>
          <a:lin ang="8100000" scaled="0"/>
        </a:gradFill>
        <a:gradFill rotWithShape="1">
          <a:gsLst>
            <a:gs pos="0">
              <a:schemeClr val="phClr">
                <a:tint val="100000"/>
                <a:satMod val="100000"/>
                <a:lumMod val="160000"/>
              </a:schemeClr>
            </a:gs>
            <a:gs pos="28000">
              <a:schemeClr val="phClr">
                <a:shade val="100000"/>
                <a:satMod val="100000"/>
                <a:lumMod val="160000"/>
              </a:schemeClr>
            </a:gs>
            <a:gs pos="100000">
              <a:schemeClr val="phClr">
                <a:shade val="100000"/>
                <a:satMod val="100000"/>
                <a:lumMod val="95000"/>
              </a:schemeClr>
            </a:gs>
          </a:gsLst>
          <a:lin ang="18900000" scaled="0"/>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0795"/>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2A3AC6-1A45-42F7-8976-E15E36AD84E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currency design (widescreen)</Template>
  <TotalTime>0</TotalTime>
  <Words>1241</Words>
  <Application>Microsoft Office PowerPoint</Application>
  <PresentationFormat>Custom</PresentationFormat>
  <Paragraphs>270</Paragraphs>
  <Slides>15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Constantia</vt:lpstr>
      <vt:lpstr>Courier New</vt:lpstr>
      <vt:lpstr>Wingdings</vt:lpstr>
      <vt:lpstr>3_Office Theme</vt:lpstr>
      <vt:lpstr>What’s next for Traditional Functional QA Managers?</vt:lpstr>
      <vt:lpstr>     Agenda</vt:lpstr>
      <vt:lpstr>PowerPoint Presentation</vt:lpstr>
      <vt:lpstr>Eight focus areas for Functional QA Managers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Quality</cp:keywords>
  <dc:description>Presentation at the Pacific Northwest Software Quality Conference.</dc:description>
  <cp:lastModifiedBy/>
  <cp:revision>1</cp:revision>
  <dcterms:created xsi:type="dcterms:W3CDTF">2016-06-16T18:39:45Z</dcterms:created>
  <dcterms:modified xsi:type="dcterms:W3CDTF">2019-12-18T00:41:11Z</dcterms:modified>
  <cp:category/>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TC028952639991</vt:lpwstr>
  </property>
</Properties>
</file>