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313" r:id="rId2"/>
    <p:sldId id="341" r:id="rId3"/>
    <p:sldId id="264" r:id="rId4"/>
    <p:sldId id="285" r:id="rId5"/>
    <p:sldId id="284" r:id="rId6"/>
    <p:sldId id="280" r:id="rId7"/>
    <p:sldId id="293" r:id="rId8"/>
    <p:sldId id="298" r:id="rId9"/>
    <p:sldId id="299" r:id="rId10"/>
    <p:sldId id="302" r:id="rId11"/>
    <p:sldId id="265" r:id="rId12"/>
    <p:sldId id="331" r:id="rId13"/>
    <p:sldId id="346" r:id="rId14"/>
    <p:sldId id="333" r:id="rId15"/>
    <p:sldId id="339" r:id="rId16"/>
    <p:sldId id="340" r:id="rId17"/>
    <p:sldId id="330" r:id="rId18"/>
    <p:sldId id="338" r:id="rId19"/>
    <p:sldId id="347" r:id="rId20"/>
    <p:sldId id="348" r:id="rId21"/>
    <p:sldId id="349" r:id="rId22"/>
    <p:sldId id="315" r:id="rId23"/>
    <p:sldId id="325" r:id="rId24"/>
    <p:sldId id="260" r:id="rId25"/>
    <p:sldId id="317" r:id="rId26"/>
    <p:sldId id="318" r:id="rId27"/>
    <p:sldId id="319" r:id="rId28"/>
    <p:sldId id="320" r:id="rId29"/>
    <p:sldId id="321" r:id="rId30"/>
    <p:sldId id="337" r:id="rId31"/>
    <p:sldId id="314" r:id="rId32"/>
    <p:sldId id="308" r:id="rId33"/>
    <p:sldId id="309" r:id="rId34"/>
    <p:sldId id="303" r:id="rId35"/>
    <p:sldId id="274" r:id="rId36"/>
    <p:sldId id="306" r:id="rId37"/>
    <p:sldId id="267" r:id="rId38"/>
    <p:sldId id="304" r:id="rId39"/>
    <p:sldId id="323" r:id="rId40"/>
    <p:sldId id="276" r:id="rId41"/>
    <p:sldId id="334" r:id="rId42"/>
    <p:sldId id="273" r:id="rId43"/>
    <p:sldId id="311" r:id="rId44"/>
    <p:sldId id="312" r:id="rId45"/>
    <p:sldId id="34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D45AD-9C8D-4768-A1B5-1144ED722FE2}">
          <p14:sldIdLst>
            <p14:sldId id="313"/>
            <p14:sldId id="341"/>
            <p14:sldId id="264"/>
            <p14:sldId id="285"/>
            <p14:sldId id="284"/>
            <p14:sldId id="280"/>
            <p14:sldId id="293"/>
            <p14:sldId id="298"/>
            <p14:sldId id="299"/>
            <p14:sldId id="302"/>
            <p14:sldId id="265"/>
            <p14:sldId id="331"/>
            <p14:sldId id="346"/>
            <p14:sldId id="333"/>
            <p14:sldId id="339"/>
            <p14:sldId id="340"/>
            <p14:sldId id="330"/>
            <p14:sldId id="338"/>
            <p14:sldId id="347"/>
            <p14:sldId id="348"/>
            <p14:sldId id="349"/>
            <p14:sldId id="315"/>
            <p14:sldId id="325"/>
            <p14:sldId id="260"/>
            <p14:sldId id="317"/>
            <p14:sldId id="318"/>
            <p14:sldId id="319"/>
            <p14:sldId id="320"/>
            <p14:sldId id="321"/>
            <p14:sldId id="337"/>
            <p14:sldId id="314"/>
            <p14:sldId id="308"/>
            <p14:sldId id="309"/>
            <p14:sldId id="303"/>
            <p14:sldId id="274"/>
            <p14:sldId id="306"/>
            <p14:sldId id="267"/>
            <p14:sldId id="304"/>
            <p14:sldId id="323"/>
            <p14:sldId id="276"/>
            <p14:sldId id="334"/>
            <p14:sldId id="273"/>
            <p14:sldId id="311"/>
            <p14:sldId id="312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0" d="100"/>
          <a:sy n="80" d="100"/>
        </p:scale>
        <p:origin x="106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C95EC-C478-4279-A1BE-08D1DD33FAD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0BF0E-516E-4236-B286-B73813F30EB6}">
      <dgm:prSet phldrT="[Text]"/>
      <dgm:spPr/>
      <dgm:t>
        <a:bodyPr/>
        <a:lstStyle/>
        <a:p>
          <a:r>
            <a:rPr lang="en-US" dirty="0"/>
            <a:t>Application Area</a:t>
          </a:r>
        </a:p>
      </dgm:t>
    </dgm:pt>
    <dgm:pt modelId="{F0BE8A01-D8E1-40DE-9B85-4227BF245285}" type="parTrans" cxnId="{FC80DA84-260D-43DE-B620-2BE2E9835E38}">
      <dgm:prSet/>
      <dgm:spPr/>
      <dgm:t>
        <a:bodyPr/>
        <a:lstStyle/>
        <a:p>
          <a:endParaRPr lang="en-US"/>
        </a:p>
      </dgm:t>
    </dgm:pt>
    <dgm:pt modelId="{2D5DDA39-A345-43DB-B586-EBA81B0297B8}" type="sibTrans" cxnId="{FC80DA84-260D-43DE-B620-2BE2E9835E38}">
      <dgm:prSet/>
      <dgm:spPr/>
      <dgm:t>
        <a:bodyPr/>
        <a:lstStyle/>
        <a:p>
          <a:endParaRPr lang="en-US"/>
        </a:p>
      </dgm:t>
    </dgm:pt>
    <dgm:pt modelId="{82FD95DB-12D8-4B3F-BA88-1DABEA02048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Object Repository</a:t>
          </a:r>
        </a:p>
      </dgm:t>
    </dgm:pt>
    <dgm:pt modelId="{0E2D3DE7-CA7A-4176-AE08-AF6FBE64C41D}" type="parTrans" cxnId="{4789E7C3-B9B9-4F15-83A8-7A95CB6C956F}">
      <dgm:prSet/>
      <dgm:spPr/>
      <dgm:t>
        <a:bodyPr/>
        <a:lstStyle/>
        <a:p>
          <a:endParaRPr lang="en-US"/>
        </a:p>
      </dgm:t>
    </dgm:pt>
    <dgm:pt modelId="{5D1A911F-C111-479F-82CC-AFA317C92F96}" type="sibTrans" cxnId="{4789E7C3-B9B9-4F15-83A8-7A95CB6C956F}">
      <dgm:prSet/>
      <dgm:spPr/>
      <dgm:t>
        <a:bodyPr/>
        <a:lstStyle/>
        <a:p>
          <a:endParaRPr lang="en-US"/>
        </a:p>
      </dgm:t>
    </dgm:pt>
    <dgm:pt modelId="{688EEE60-B35D-4ABD-A9E9-311B52FE45B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Recovery Scenarios</a:t>
          </a:r>
        </a:p>
      </dgm:t>
    </dgm:pt>
    <dgm:pt modelId="{E4123617-BA85-4D87-9D37-6DF02FEF8CB6}" type="parTrans" cxnId="{0382BE26-9814-4D57-89EA-0C2B8F268600}">
      <dgm:prSet/>
      <dgm:spPr/>
      <dgm:t>
        <a:bodyPr/>
        <a:lstStyle/>
        <a:p>
          <a:endParaRPr lang="en-US"/>
        </a:p>
      </dgm:t>
    </dgm:pt>
    <dgm:pt modelId="{8F1005A8-F5C4-4414-979B-2EA4DAB527EF}" type="sibTrans" cxnId="{0382BE26-9814-4D57-89EA-0C2B8F268600}">
      <dgm:prSet/>
      <dgm:spPr/>
      <dgm:t>
        <a:bodyPr/>
        <a:lstStyle/>
        <a:p>
          <a:endParaRPr lang="en-US"/>
        </a:p>
      </dgm:t>
    </dgm:pt>
    <dgm:pt modelId="{6A606AE5-CD0B-40D7-8310-02D4878EBBEA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0F4F23CC-9CBD-48BE-9DAB-2DE0CB772086}" type="parTrans" cxnId="{BDFC0B98-4CFF-478E-A232-83C1F1681D1E}">
      <dgm:prSet/>
      <dgm:spPr/>
      <dgm:t>
        <a:bodyPr/>
        <a:lstStyle/>
        <a:p>
          <a:endParaRPr lang="en-US"/>
        </a:p>
      </dgm:t>
    </dgm:pt>
    <dgm:pt modelId="{0C4DE45F-3035-472E-9A3F-DCA09CDCFB35}" type="sibTrans" cxnId="{BDFC0B98-4CFF-478E-A232-83C1F1681D1E}">
      <dgm:prSet/>
      <dgm:spPr/>
      <dgm:t>
        <a:bodyPr/>
        <a:lstStyle/>
        <a:p>
          <a:endParaRPr lang="en-US"/>
        </a:p>
      </dgm:t>
    </dgm:pt>
    <dgm:pt modelId="{F2C89619-A694-4832-84B7-232612121BD1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NAV</a:t>
          </a:r>
        </a:p>
      </dgm:t>
    </dgm:pt>
    <dgm:pt modelId="{1705D59C-2BA8-470B-935E-527703A2C0F8}" type="parTrans" cxnId="{8462B504-2B51-481C-BD04-3346C6FD9C58}">
      <dgm:prSet/>
      <dgm:spPr/>
      <dgm:t>
        <a:bodyPr/>
        <a:lstStyle/>
        <a:p>
          <a:endParaRPr lang="en-US"/>
        </a:p>
      </dgm:t>
    </dgm:pt>
    <dgm:pt modelId="{3A52DF62-BF68-462D-8935-81EEF99F6660}" type="sibTrans" cxnId="{8462B504-2B51-481C-BD04-3346C6FD9C58}">
      <dgm:prSet/>
      <dgm:spPr/>
      <dgm:t>
        <a:bodyPr/>
        <a:lstStyle/>
        <a:p>
          <a:endParaRPr lang="en-US"/>
        </a:p>
      </dgm:t>
    </dgm:pt>
    <dgm:pt modelId="{CCF65050-8A8C-4080-8A1D-36BB7DA37B08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/>
            <a:t>INPUT</a:t>
          </a:r>
          <a:endParaRPr lang="en-US" dirty="0"/>
        </a:p>
      </dgm:t>
    </dgm:pt>
    <dgm:pt modelId="{317C9B08-7D06-4332-930E-EB9154029DFA}" type="parTrans" cxnId="{0A525E3D-086C-4506-B087-602828D237BC}">
      <dgm:prSet/>
      <dgm:spPr/>
      <dgm:t>
        <a:bodyPr/>
        <a:lstStyle/>
        <a:p>
          <a:endParaRPr lang="en-US"/>
        </a:p>
      </dgm:t>
    </dgm:pt>
    <dgm:pt modelId="{864E0420-5630-47A7-B7A1-B0A99F150072}" type="sibTrans" cxnId="{0A525E3D-086C-4506-B087-602828D237BC}">
      <dgm:prSet/>
      <dgm:spPr/>
      <dgm:t>
        <a:bodyPr/>
        <a:lstStyle/>
        <a:p>
          <a:endParaRPr lang="en-US"/>
        </a:p>
      </dgm:t>
    </dgm:pt>
    <dgm:pt modelId="{8C37B7FB-339B-4BD5-9C3F-DC27AA5F3B9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Function Libraries</a:t>
          </a:r>
        </a:p>
      </dgm:t>
    </dgm:pt>
    <dgm:pt modelId="{4B01E916-0270-4C25-B353-0E3D97E73BDC}" type="parTrans" cxnId="{95F3B648-3B8C-4A0E-B6C6-88B1AFE994DA}">
      <dgm:prSet/>
      <dgm:spPr/>
      <dgm:t>
        <a:bodyPr/>
        <a:lstStyle/>
        <a:p>
          <a:endParaRPr lang="en-US"/>
        </a:p>
      </dgm:t>
    </dgm:pt>
    <dgm:pt modelId="{F895B18D-98BC-47B5-9414-2F76BCA08200}" type="sibTrans" cxnId="{95F3B648-3B8C-4A0E-B6C6-88B1AFE994DA}">
      <dgm:prSet/>
      <dgm:spPr/>
      <dgm:t>
        <a:bodyPr/>
        <a:lstStyle/>
        <a:p>
          <a:endParaRPr lang="en-US"/>
        </a:p>
      </dgm:t>
    </dgm:pt>
    <dgm:pt modelId="{B4D33FAA-3FAF-4D46-8D2E-8156AB9AD824}" type="pres">
      <dgm:prSet presAssocID="{DC1C95EC-C478-4279-A1BE-08D1DD33FA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CED0117-3F48-436A-843A-A25C51B5712C}" type="pres">
      <dgm:prSet presAssocID="{0760BF0E-516E-4236-B286-B73813F30EB6}" presName="Parent" presStyleLbl="node0" presStyleIdx="0" presStyleCnt="1">
        <dgm:presLayoutVars>
          <dgm:chMax val="6"/>
          <dgm:chPref val="6"/>
        </dgm:presLayoutVars>
      </dgm:prSet>
      <dgm:spPr/>
    </dgm:pt>
    <dgm:pt modelId="{AB50B2A0-F7B8-4BDF-8599-912D12342B17}" type="pres">
      <dgm:prSet presAssocID="{82FD95DB-12D8-4B3F-BA88-1DABEA020485}" presName="Accent1" presStyleCnt="0"/>
      <dgm:spPr/>
    </dgm:pt>
    <dgm:pt modelId="{80DE84DF-D5BA-4A19-8681-B717A2907338}" type="pres">
      <dgm:prSet presAssocID="{82FD95DB-12D8-4B3F-BA88-1DABEA020485}" presName="Accent" presStyleLbl="bgShp" presStyleIdx="0" presStyleCnt="6"/>
      <dgm:spPr/>
    </dgm:pt>
    <dgm:pt modelId="{0A136AAA-909F-43E1-8F21-EB35F58BAD13}" type="pres">
      <dgm:prSet presAssocID="{82FD95DB-12D8-4B3F-BA88-1DABEA0204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0607C45-B478-4A92-851E-CCAD0BB13061}" type="pres">
      <dgm:prSet presAssocID="{688EEE60-B35D-4ABD-A9E9-311B52FE45BE}" presName="Accent2" presStyleCnt="0"/>
      <dgm:spPr/>
    </dgm:pt>
    <dgm:pt modelId="{C307AE85-8933-4E94-A07C-8FFC88F1AC33}" type="pres">
      <dgm:prSet presAssocID="{688EEE60-B35D-4ABD-A9E9-311B52FE45BE}" presName="Accent" presStyleLbl="bgShp" presStyleIdx="1" presStyleCnt="6" custLinFactNeighborX="-83415" custLinFactNeighborY="7202"/>
      <dgm:spPr/>
    </dgm:pt>
    <dgm:pt modelId="{582D4600-27B8-464F-B4C3-A1E8D966918C}" type="pres">
      <dgm:prSet presAssocID="{688EEE60-B35D-4ABD-A9E9-311B52FE45B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03C1302-BB8A-4A34-9873-50AB24F743D9}" type="pres">
      <dgm:prSet presAssocID="{6A606AE5-CD0B-40D7-8310-02D4878EBBEA}" presName="Accent3" presStyleCnt="0"/>
      <dgm:spPr/>
    </dgm:pt>
    <dgm:pt modelId="{371F6B33-29F9-4620-BDAB-017491405D81}" type="pres">
      <dgm:prSet presAssocID="{6A606AE5-CD0B-40D7-8310-02D4878EBBEA}" presName="Accent" presStyleLbl="bgShp" presStyleIdx="2" presStyleCnt="6" custAng="20333468" custLinFactNeighborX="-35385" custLinFactNeighborY="-74355"/>
      <dgm:spPr/>
    </dgm:pt>
    <dgm:pt modelId="{C0E421DB-4A1C-4177-A55E-C8B9F30A2A81}" type="pres">
      <dgm:prSet presAssocID="{6A606AE5-CD0B-40D7-8310-02D4878EBBEA}" presName="Child3" presStyleLbl="node1" presStyleIdx="2" presStyleCnt="6" custLinFactNeighborX="-1304" custLinFactNeighborY="1508">
        <dgm:presLayoutVars>
          <dgm:chMax val="0"/>
          <dgm:chPref val="0"/>
          <dgm:bulletEnabled val="1"/>
        </dgm:presLayoutVars>
      </dgm:prSet>
      <dgm:spPr/>
    </dgm:pt>
    <dgm:pt modelId="{5E586B6A-B278-4C70-9B48-A8B0A2395D9D}" type="pres">
      <dgm:prSet presAssocID="{F2C89619-A694-4832-84B7-232612121BD1}" presName="Accent4" presStyleCnt="0"/>
      <dgm:spPr/>
    </dgm:pt>
    <dgm:pt modelId="{A2770D03-BC0B-4F3A-B99E-E3D7E6124D1E}" type="pres">
      <dgm:prSet presAssocID="{F2C89619-A694-4832-84B7-232612121BD1}" presName="Accent" presStyleLbl="bgShp" presStyleIdx="3" presStyleCnt="6" custLinFactNeighborX="18416" custLinFactNeighborY="-87136"/>
      <dgm:spPr/>
    </dgm:pt>
    <dgm:pt modelId="{8C23CFC8-9366-439E-A309-2E2DACEC29FF}" type="pres">
      <dgm:prSet presAssocID="{F2C89619-A694-4832-84B7-232612121BD1}" presName="Child4" presStyleLbl="node1" presStyleIdx="3" presStyleCnt="6" custLinFactNeighborX="-1956">
        <dgm:presLayoutVars>
          <dgm:chMax val="0"/>
          <dgm:chPref val="0"/>
          <dgm:bulletEnabled val="1"/>
        </dgm:presLayoutVars>
      </dgm:prSet>
      <dgm:spPr/>
    </dgm:pt>
    <dgm:pt modelId="{13B6112A-C722-48AD-9C7E-40C2E25B3852}" type="pres">
      <dgm:prSet presAssocID="{CCF65050-8A8C-4080-8A1D-36BB7DA37B08}" presName="Accent5" presStyleCnt="0"/>
      <dgm:spPr/>
    </dgm:pt>
    <dgm:pt modelId="{863920BB-31BB-4F1C-9950-BC466F333144}" type="pres">
      <dgm:prSet presAssocID="{CCF65050-8A8C-4080-8A1D-36BB7DA37B08}" presName="Accent" presStyleLbl="bgShp" presStyleIdx="4" presStyleCnt="6" custLinFactNeighborX="79225" custLinFactNeighborY="-26306"/>
      <dgm:spPr/>
    </dgm:pt>
    <dgm:pt modelId="{809CCC57-E96E-41F4-B9E5-44E5AC7F729C}" type="pres">
      <dgm:prSet presAssocID="{CCF65050-8A8C-4080-8A1D-36BB7DA37B08}" presName="Child5" presStyleLbl="node1" presStyleIdx="4" presStyleCnt="6" custLinFactNeighborX="-1956">
        <dgm:presLayoutVars>
          <dgm:chMax val="0"/>
          <dgm:chPref val="0"/>
          <dgm:bulletEnabled val="1"/>
        </dgm:presLayoutVars>
      </dgm:prSet>
      <dgm:spPr/>
    </dgm:pt>
    <dgm:pt modelId="{CF047EFA-2A0C-43D3-887D-7A8E5C702A64}" type="pres">
      <dgm:prSet presAssocID="{8C37B7FB-339B-4BD5-9C3F-DC27AA5F3B93}" presName="Accent6" presStyleCnt="0"/>
      <dgm:spPr/>
    </dgm:pt>
    <dgm:pt modelId="{F793D55D-149B-4417-A8F6-425213A55CE5}" type="pres">
      <dgm:prSet presAssocID="{8C37B7FB-339B-4BD5-9C3F-DC27AA5F3B93}" presName="Accent" presStyleLbl="bgShp" presStyleIdx="5" presStyleCnt="6" custLinFactNeighborX="65163" custLinFactNeighborY="65954"/>
      <dgm:spPr/>
    </dgm:pt>
    <dgm:pt modelId="{4A34DF90-EB89-41BC-9308-2E5FAA3D2015}" type="pres">
      <dgm:prSet presAssocID="{8C37B7FB-339B-4BD5-9C3F-DC27AA5F3B9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462B504-2B51-481C-BD04-3346C6FD9C58}" srcId="{0760BF0E-516E-4236-B286-B73813F30EB6}" destId="{F2C89619-A694-4832-84B7-232612121BD1}" srcOrd="3" destOrd="0" parTransId="{1705D59C-2BA8-470B-935E-527703A2C0F8}" sibTransId="{3A52DF62-BF68-462D-8935-81EEF99F6660}"/>
    <dgm:cxn modelId="{0382BE26-9814-4D57-89EA-0C2B8F268600}" srcId="{0760BF0E-516E-4236-B286-B73813F30EB6}" destId="{688EEE60-B35D-4ABD-A9E9-311B52FE45BE}" srcOrd="1" destOrd="0" parTransId="{E4123617-BA85-4D87-9D37-6DF02FEF8CB6}" sibTransId="{8F1005A8-F5C4-4414-979B-2EA4DAB527EF}"/>
    <dgm:cxn modelId="{EB60B02A-D90E-4AB0-B275-895530B25AFE}" type="presOf" srcId="{8C37B7FB-339B-4BD5-9C3F-DC27AA5F3B93}" destId="{4A34DF90-EB89-41BC-9308-2E5FAA3D2015}" srcOrd="0" destOrd="0" presId="urn:microsoft.com/office/officeart/2011/layout/HexagonRadial"/>
    <dgm:cxn modelId="{0A525E3D-086C-4506-B087-602828D237BC}" srcId="{0760BF0E-516E-4236-B286-B73813F30EB6}" destId="{CCF65050-8A8C-4080-8A1D-36BB7DA37B08}" srcOrd="4" destOrd="0" parTransId="{317C9B08-7D06-4332-930E-EB9154029DFA}" sibTransId="{864E0420-5630-47A7-B7A1-B0A99F150072}"/>
    <dgm:cxn modelId="{95F3B648-3B8C-4A0E-B6C6-88B1AFE994DA}" srcId="{0760BF0E-516E-4236-B286-B73813F30EB6}" destId="{8C37B7FB-339B-4BD5-9C3F-DC27AA5F3B93}" srcOrd="5" destOrd="0" parTransId="{4B01E916-0270-4C25-B353-0E3D97E73BDC}" sibTransId="{F895B18D-98BC-47B5-9414-2F76BCA08200}"/>
    <dgm:cxn modelId="{0D2B0A6A-592E-457F-8F28-6CC6AA68638F}" type="presOf" srcId="{CCF65050-8A8C-4080-8A1D-36BB7DA37B08}" destId="{809CCC57-E96E-41F4-B9E5-44E5AC7F729C}" srcOrd="0" destOrd="0" presId="urn:microsoft.com/office/officeart/2011/layout/HexagonRadial"/>
    <dgm:cxn modelId="{14AA916C-97AF-4B2C-B2B2-0D2D9C730EDD}" type="presOf" srcId="{F2C89619-A694-4832-84B7-232612121BD1}" destId="{8C23CFC8-9366-439E-A309-2E2DACEC29FF}" srcOrd="0" destOrd="0" presId="urn:microsoft.com/office/officeart/2011/layout/HexagonRadial"/>
    <dgm:cxn modelId="{DEB31784-B867-4D7F-AB4D-4BCD40D26E58}" type="presOf" srcId="{688EEE60-B35D-4ABD-A9E9-311B52FE45BE}" destId="{582D4600-27B8-464F-B4C3-A1E8D966918C}" srcOrd="0" destOrd="0" presId="urn:microsoft.com/office/officeart/2011/layout/HexagonRadial"/>
    <dgm:cxn modelId="{FC80DA84-260D-43DE-B620-2BE2E9835E38}" srcId="{DC1C95EC-C478-4279-A1BE-08D1DD33FADB}" destId="{0760BF0E-516E-4236-B286-B73813F30EB6}" srcOrd="0" destOrd="0" parTransId="{F0BE8A01-D8E1-40DE-9B85-4227BF245285}" sibTransId="{2D5DDA39-A345-43DB-B586-EBA81B0297B8}"/>
    <dgm:cxn modelId="{BDFC0B98-4CFF-478E-A232-83C1F1681D1E}" srcId="{0760BF0E-516E-4236-B286-B73813F30EB6}" destId="{6A606AE5-CD0B-40D7-8310-02D4878EBBEA}" srcOrd="2" destOrd="0" parTransId="{0F4F23CC-9CBD-48BE-9DAB-2DE0CB772086}" sibTransId="{0C4DE45F-3035-472E-9A3F-DCA09CDCFB35}"/>
    <dgm:cxn modelId="{A1A3F6BA-8E06-4EEE-BFDB-A34279C116CA}" type="presOf" srcId="{82FD95DB-12D8-4B3F-BA88-1DABEA020485}" destId="{0A136AAA-909F-43E1-8F21-EB35F58BAD13}" srcOrd="0" destOrd="0" presId="urn:microsoft.com/office/officeart/2011/layout/HexagonRadial"/>
    <dgm:cxn modelId="{5B0237C3-2E92-4CBC-86E1-18E29E600554}" type="presOf" srcId="{0760BF0E-516E-4236-B286-B73813F30EB6}" destId="{5CED0117-3F48-436A-843A-A25C51B5712C}" srcOrd="0" destOrd="0" presId="urn:microsoft.com/office/officeart/2011/layout/HexagonRadial"/>
    <dgm:cxn modelId="{4789E7C3-B9B9-4F15-83A8-7A95CB6C956F}" srcId="{0760BF0E-516E-4236-B286-B73813F30EB6}" destId="{82FD95DB-12D8-4B3F-BA88-1DABEA020485}" srcOrd="0" destOrd="0" parTransId="{0E2D3DE7-CA7A-4176-AE08-AF6FBE64C41D}" sibTransId="{5D1A911F-C111-479F-82CC-AFA317C92F96}"/>
    <dgm:cxn modelId="{F594BCE4-6390-41A4-937F-86D73A9E6A33}" type="presOf" srcId="{6A606AE5-CD0B-40D7-8310-02D4878EBBEA}" destId="{C0E421DB-4A1C-4177-A55E-C8B9F30A2A81}" srcOrd="0" destOrd="0" presId="urn:microsoft.com/office/officeart/2011/layout/HexagonRadial"/>
    <dgm:cxn modelId="{A53750F9-E777-4445-AFA6-8150D925C6B6}" type="presOf" srcId="{DC1C95EC-C478-4279-A1BE-08D1DD33FADB}" destId="{B4D33FAA-3FAF-4D46-8D2E-8156AB9AD824}" srcOrd="0" destOrd="0" presId="urn:microsoft.com/office/officeart/2011/layout/HexagonRadial"/>
    <dgm:cxn modelId="{B71F2319-8019-4FAA-9C6B-FE2934CC6021}" type="presParOf" srcId="{B4D33FAA-3FAF-4D46-8D2E-8156AB9AD824}" destId="{5CED0117-3F48-436A-843A-A25C51B5712C}" srcOrd="0" destOrd="0" presId="urn:microsoft.com/office/officeart/2011/layout/HexagonRadial"/>
    <dgm:cxn modelId="{991AE4D9-B95D-4331-B020-E3576602E668}" type="presParOf" srcId="{B4D33FAA-3FAF-4D46-8D2E-8156AB9AD824}" destId="{AB50B2A0-F7B8-4BDF-8599-912D12342B17}" srcOrd="1" destOrd="0" presId="urn:microsoft.com/office/officeart/2011/layout/HexagonRadial"/>
    <dgm:cxn modelId="{1BEF67F5-521B-4783-8064-9217CED8CAC0}" type="presParOf" srcId="{AB50B2A0-F7B8-4BDF-8599-912D12342B17}" destId="{80DE84DF-D5BA-4A19-8681-B717A2907338}" srcOrd="0" destOrd="0" presId="urn:microsoft.com/office/officeart/2011/layout/HexagonRadial"/>
    <dgm:cxn modelId="{2CDE020B-41AC-4B39-8E4F-40BD5226413C}" type="presParOf" srcId="{B4D33FAA-3FAF-4D46-8D2E-8156AB9AD824}" destId="{0A136AAA-909F-43E1-8F21-EB35F58BAD13}" srcOrd="2" destOrd="0" presId="urn:microsoft.com/office/officeart/2011/layout/HexagonRadial"/>
    <dgm:cxn modelId="{77F21596-21C4-47FC-8618-6BC136F1AF7B}" type="presParOf" srcId="{B4D33FAA-3FAF-4D46-8D2E-8156AB9AD824}" destId="{00607C45-B478-4A92-851E-CCAD0BB13061}" srcOrd="3" destOrd="0" presId="urn:microsoft.com/office/officeart/2011/layout/HexagonRadial"/>
    <dgm:cxn modelId="{124E8FE9-8A8F-4E2E-82FF-F09988C291AA}" type="presParOf" srcId="{00607C45-B478-4A92-851E-CCAD0BB13061}" destId="{C307AE85-8933-4E94-A07C-8FFC88F1AC33}" srcOrd="0" destOrd="0" presId="urn:microsoft.com/office/officeart/2011/layout/HexagonRadial"/>
    <dgm:cxn modelId="{9FA83AD1-33AE-407F-9573-E799150A37AB}" type="presParOf" srcId="{B4D33FAA-3FAF-4D46-8D2E-8156AB9AD824}" destId="{582D4600-27B8-464F-B4C3-A1E8D966918C}" srcOrd="4" destOrd="0" presId="urn:microsoft.com/office/officeart/2011/layout/HexagonRadial"/>
    <dgm:cxn modelId="{174CEBE9-7231-478B-93D4-8F75AF11A6DF}" type="presParOf" srcId="{B4D33FAA-3FAF-4D46-8D2E-8156AB9AD824}" destId="{003C1302-BB8A-4A34-9873-50AB24F743D9}" srcOrd="5" destOrd="0" presId="urn:microsoft.com/office/officeart/2011/layout/HexagonRadial"/>
    <dgm:cxn modelId="{17389478-EFD8-4ABE-BC59-CCF1152C2CB6}" type="presParOf" srcId="{003C1302-BB8A-4A34-9873-50AB24F743D9}" destId="{371F6B33-29F9-4620-BDAB-017491405D81}" srcOrd="0" destOrd="0" presId="urn:microsoft.com/office/officeart/2011/layout/HexagonRadial"/>
    <dgm:cxn modelId="{9C5F8716-B66A-4557-AA76-2F8034E82171}" type="presParOf" srcId="{B4D33FAA-3FAF-4D46-8D2E-8156AB9AD824}" destId="{C0E421DB-4A1C-4177-A55E-C8B9F30A2A81}" srcOrd="6" destOrd="0" presId="urn:microsoft.com/office/officeart/2011/layout/HexagonRadial"/>
    <dgm:cxn modelId="{FBF023D3-1768-44A0-A51F-A337945F8077}" type="presParOf" srcId="{B4D33FAA-3FAF-4D46-8D2E-8156AB9AD824}" destId="{5E586B6A-B278-4C70-9B48-A8B0A2395D9D}" srcOrd="7" destOrd="0" presId="urn:microsoft.com/office/officeart/2011/layout/HexagonRadial"/>
    <dgm:cxn modelId="{AE00309E-B0F4-443A-ACCA-0938C4FB82AD}" type="presParOf" srcId="{5E586B6A-B278-4C70-9B48-A8B0A2395D9D}" destId="{A2770D03-BC0B-4F3A-B99E-E3D7E6124D1E}" srcOrd="0" destOrd="0" presId="urn:microsoft.com/office/officeart/2011/layout/HexagonRadial"/>
    <dgm:cxn modelId="{8B332336-6947-475E-8F13-8110E9D16462}" type="presParOf" srcId="{B4D33FAA-3FAF-4D46-8D2E-8156AB9AD824}" destId="{8C23CFC8-9366-439E-A309-2E2DACEC29FF}" srcOrd="8" destOrd="0" presId="urn:microsoft.com/office/officeart/2011/layout/HexagonRadial"/>
    <dgm:cxn modelId="{9160EE41-C97F-401C-99F0-9E4FCEFD1859}" type="presParOf" srcId="{B4D33FAA-3FAF-4D46-8D2E-8156AB9AD824}" destId="{13B6112A-C722-48AD-9C7E-40C2E25B3852}" srcOrd="9" destOrd="0" presId="urn:microsoft.com/office/officeart/2011/layout/HexagonRadial"/>
    <dgm:cxn modelId="{D5147CC2-0B4D-443B-8E66-852D0B8A4E47}" type="presParOf" srcId="{13B6112A-C722-48AD-9C7E-40C2E25B3852}" destId="{863920BB-31BB-4F1C-9950-BC466F333144}" srcOrd="0" destOrd="0" presId="urn:microsoft.com/office/officeart/2011/layout/HexagonRadial"/>
    <dgm:cxn modelId="{D8EA96F4-284C-4B77-9637-31D8237E0FA8}" type="presParOf" srcId="{B4D33FAA-3FAF-4D46-8D2E-8156AB9AD824}" destId="{809CCC57-E96E-41F4-B9E5-44E5AC7F729C}" srcOrd="10" destOrd="0" presId="urn:microsoft.com/office/officeart/2011/layout/HexagonRadial"/>
    <dgm:cxn modelId="{9B687779-1025-4DCB-8A1E-FB2E762C1B5C}" type="presParOf" srcId="{B4D33FAA-3FAF-4D46-8D2E-8156AB9AD824}" destId="{CF047EFA-2A0C-43D3-887D-7A8E5C702A64}" srcOrd="11" destOrd="0" presId="urn:microsoft.com/office/officeart/2011/layout/HexagonRadial"/>
    <dgm:cxn modelId="{01FD69E7-BE3A-49FF-A900-78B2D93A09F6}" type="presParOf" srcId="{CF047EFA-2A0C-43D3-887D-7A8E5C702A64}" destId="{F793D55D-149B-4417-A8F6-425213A55CE5}" srcOrd="0" destOrd="0" presId="urn:microsoft.com/office/officeart/2011/layout/HexagonRadial"/>
    <dgm:cxn modelId="{F2D0B22A-2069-4A17-B5A5-734054426B03}" type="presParOf" srcId="{B4D33FAA-3FAF-4D46-8D2E-8156AB9AD824}" destId="{4A34DF90-EB89-41BC-9308-2E5FAA3D201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C95EC-C478-4279-A1BE-08D1DD33FAD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0BF0E-516E-4236-B286-B73813F30EB6}">
      <dgm:prSet phldrT="[Text]"/>
      <dgm:spPr/>
      <dgm:t>
        <a:bodyPr/>
        <a:lstStyle/>
        <a:p>
          <a:r>
            <a:rPr lang="en-US" dirty="0"/>
            <a:t>Application Area</a:t>
          </a:r>
        </a:p>
      </dgm:t>
    </dgm:pt>
    <dgm:pt modelId="{F0BE8A01-D8E1-40DE-9B85-4227BF245285}" type="parTrans" cxnId="{FC80DA84-260D-43DE-B620-2BE2E9835E38}">
      <dgm:prSet/>
      <dgm:spPr/>
      <dgm:t>
        <a:bodyPr/>
        <a:lstStyle/>
        <a:p>
          <a:endParaRPr lang="en-US"/>
        </a:p>
      </dgm:t>
    </dgm:pt>
    <dgm:pt modelId="{2D5DDA39-A345-43DB-B586-EBA81B0297B8}" type="sibTrans" cxnId="{FC80DA84-260D-43DE-B620-2BE2E9835E38}">
      <dgm:prSet/>
      <dgm:spPr/>
      <dgm:t>
        <a:bodyPr/>
        <a:lstStyle/>
        <a:p>
          <a:endParaRPr lang="en-US"/>
        </a:p>
      </dgm:t>
    </dgm:pt>
    <dgm:pt modelId="{82FD95DB-12D8-4B3F-BA88-1DABEA02048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Object Repository</a:t>
          </a:r>
        </a:p>
      </dgm:t>
    </dgm:pt>
    <dgm:pt modelId="{0E2D3DE7-CA7A-4176-AE08-AF6FBE64C41D}" type="parTrans" cxnId="{4789E7C3-B9B9-4F15-83A8-7A95CB6C956F}">
      <dgm:prSet/>
      <dgm:spPr/>
      <dgm:t>
        <a:bodyPr/>
        <a:lstStyle/>
        <a:p>
          <a:endParaRPr lang="en-US"/>
        </a:p>
      </dgm:t>
    </dgm:pt>
    <dgm:pt modelId="{5D1A911F-C111-479F-82CC-AFA317C92F96}" type="sibTrans" cxnId="{4789E7C3-B9B9-4F15-83A8-7A95CB6C956F}">
      <dgm:prSet/>
      <dgm:spPr/>
      <dgm:t>
        <a:bodyPr/>
        <a:lstStyle/>
        <a:p>
          <a:endParaRPr lang="en-US"/>
        </a:p>
      </dgm:t>
    </dgm:pt>
    <dgm:pt modelId="{688EEE60-B35D-4ABD-A9E9-311B52FE45B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Recovery Scenarios</a:t>
          </a:r>
        </a:p>
      </dgm:t>
    </dgm:pt>
    <dgm:pt modelId="{E4123617-BA85-4D87-9D37-6DF02FEF8CB6}" type="parTrans" cxnId="{0382BE26-9814-4D57-89EA-0C2B8F268600}">
      <dgm:prSet/>
      <dgm:spPr/>
      <dgm:t>
        <a:bodyPr/>
        <a:lstStyle/>
        <a:p>
          <a:endParaRPr lang="en-US"/>
        </a:p>
      </dgm:t>
    </dgm:pt>
    <dgm:pt modelId="{8F1005A8-F5C4-4414-979B-2EA4DAB527EF}" type="sibTrans" cxnId="{0382BE26-9814-4D57-89EA-0C2B8F268600}">
      <dgm:prSet/>
      <dgm:spPr/>
      <dgm:t>
        <a:bodyPr/>
        <a:lstStyle/>
        <a:p>
          <a:endParaRPr lang="en-US"/>
        </a:p>
      </dgm:t>
    </dgm:pt>
    <dgm:pt modelId="{6A606AE5-CD0B-40D7-8310-02D4878EBBEA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0F4F23CC-9CBD-48BE-9DAB-2DE0CB772086}" type="parTrans" cxnId="{BDFC0B98-4CFF-478E-A232-83C1F1681D1E}">
      <dgm:prSet/>
      <dgm:spPr/>
      <dgm:t>
        <a:bodyPr/>
        <a:lstStyle/>
        <a:p>
          <a:endParaRPr lang="en-US"/>
        </a:p>
      </dgm:t>
    </dgm:pt>
    <dgm:pt modelId="{0C4DE45F-3035-472E-9A3F-DCA09CDCFB35}" type="sibTrans" cxnId="{BDFC0B98-4CFF-478E-A232-83C1F1681D1E}">
      <dgm:prSet/>
      <dgm:spPr/>
      <dgm:t>
        <a:bodyPr/>
        <a:lstStyle/>
        <a:p>
          <a:endParaRPr lang="en-US"/>
        </a:p>
      </dgm:t>
    </dgm:pt>
    <dgm:pt modelId="{F2C89619-A694-4832-84B7-232612121BD1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NAV</a:t>
          </a:r>
        </a:p>
      </dgm:t>
    </dgm:pt>
    <dgm:pt modelId="{1705D59C-2BA8-470B-935E-527703A2C0F8}" type="parTrans" cxnId="{8462B504-2B51-481C-BD04-3346C6FD9C58}">
      <dgm:prSet/>
      <dgm:spPr/>
      <dgm:t>
        <a:bodyPr/>
        <a:lstStyle/>
        <a:p>
          <a:endParaRPr lang="en-US"/>
        </a:p>
      </dgm:t>
    </dgm:pt>
    <dgm:pt modelId="{3A52DF62-BF68-462D-8935-81EEF99F6660}" type="sibTrans" cxnId="{8462B504-2B51-481C-BD04-3346C6FD9C58}">
      <dgm:prSet/>
      <dgm:spPr/>
      <dgm:t>
        <a:bodyPr/>
        <a:lstStyle/>
        <a:p>
          <a:endParaRPr lang="en-US"/>
        </a:p>
      </dgm:t>
    </dgm:pt>
    <dgm:pt modelId="{CCF65050-8A8C-4080-8A1D-36BB7DA37B08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/>
            <a:t>INPUT</a:t>
          </a:r>
          <a:endParaRPr lang="en-US" dirty="0"/>
        </a:p>
      </dgm:t>
    </dgm:pt>
    <dgm:pt modelId="{317C9B08-7D06-4332-930E-EB9154029DFA}" type="parTrans" cxnId="{0A525E3D-086C-4506-B087-602828D237BC}">
      <dgm:prSet/>
      <dgm:spPr/>
      <dgm:t>
        <a:bodyPr/>
        <a:lstStyle/>
        <a:p>
          <a:endParaRPr lang="en-US"/>
        </a:p>
      </dgm:t>
    </dgm:pt>
    <dgm:pt modelId="{864E0420-5630-47A7-B7A1-B0A99F150072}" type="sibTrans" cxnId="{0A525E3D-086C-4506-B087-602828D237BC}">
      <dgm:prSet/>
      <dgm:spPr/>
      <dgm:t>
        <a:bodyPr/>
        <a:lstStyle/>
        <a:p>
          <a:endParaRPr lang="en-US"/>
        </a:p>
      </dgm:t>
    </dgm:pt>
    <dgm:pt modelId="{8C37B7FB-339B-4BD5-9C3F-DC27AA5F3B9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Function Libraries</a:t>
          </a:r>
        </a:p>
      </dgm:t>
    </dgm:pt>
    <dgm:pt modelId="{4B01E916-0270-4C25-B353-0E3D97E73BDC}" type="parTrans" cxnId="{95F3B648-3B8C-4A0E-B6C6-88B1AFE994DA}">
      <dgm:prSet/>
      <dgm:spPr/>
      <dgm:t>
        <a:bodyPr/>
        <a:lstStyle/>
        <a:p>
          <a:endParaRPr lang="en-US"/>
        </a:p>
      </dgm:t>
    </dgm:pt>
    <dgm:pt modelId="{F895B18D-98BC-47B5-9414-2F76BCA08200}" type="sibTrans" cxnId="{95F3B648-3B8C-4A0E-B6C6-88B1AFE994DA}">
      <dgm:prSet/>
      <dgm:spPr/>
      <dgm:t>
        <a:bodyPr/>
        <a:lstStyle/>
        <a:p>
          <a:endParaRPr lang="en-US"/>
        </a:p>
      </dgm:t>
    </dgm:pt>
    <dgm:pt modelId="{B4D33FAA-3FAF-4D46-8D2E-8156AB9AD824}" type="pres">
      <dgm:prSet presAssocID="{DC1C95EC-C478-4279-A1BE-08D1DD33FA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CED0117-3F48-436A-843A-A25C51B5712C}" type="pres">
      <dgm:prSet presAssocID="{0760BF0E-516E-4236-B286-B73813F30EB6}" presName="Parent" presStyleLbl="node0" presStyleIdx="0" presStyleCnt="1">
        <dgm:presLayoutVars>
          <dgm:chMax val="6"/>
          <dgm:chPref val="6"/>
        </dgm:presLayoutVars>
      </dgm:prSet>
      <dgm:spPr/>
    </dgm:pt>
    <dgm:pt modelId="{AB50B2A0-F7B8-4BDF-8599-912D12342B17}" type="pres">
      <dgm:prSet presAssocID="{82FD95DB-12D8-4B3F-BA88-1DABEA020485}" presName="Accent1" presStyleCnt="0"/>
      <dgm:spPr/>
    </dgm:pt>
    <dgm:pt modelId="{80DE84DF-D5BA-4A19-8681-B717A2907338}" type="pres">
      <dgm:prSet presAssocID="{82FD95DB-12D8-4B3F-BA88-1DABEA020485}" presName="Accent" presStyleLbl="bgShp" presStyleIdx="0" presStyleCnt="6"/>
      <dgm:spPr/>
    </dgm:pt>
    <dgm:pt modelId="{0A136AAA-909F-43E1-8F21-EB35F58BAD13}" type="pres">
      <dgm:prSet presAssocID="{82FD95DB-12D8-4B3F-BA88-1DABEA0204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0607C45-B478-4A92-851E-CCAD0BB13061}" type="pres">
      <dgm:prSet presAssocID="{688EEE60-B35D-4ABD-A9E9-311B52FE45BE}" presName="Accent2" presStyleCnt="0"/>
      <dgm:spPr/>
    </dgm:pt>
    <dgm:pt modelId="{C307AE85-8933-4E94-A07C-8FFC88F1AC33}" type="pres">
      <dgm:prSet presAssocID="{688EEE60-B35D-4ABD-A9E9-311B52FE45BE}" presName="Accent" presStyleLbl="bgShp" presStyleIdx="1" presStyleCnt="6" custLinFactNeighborX="-83415" custLinFactNeighborY="7202"/>
      <dgm:spPr/>
    </dgm:pt>
    <dgm:pt modelId="{582D4600-27B8-464F-B4C3-A1E8D966918C}" type="pres">
      <dgm:prSet presAssocID="{688EEE60-B35D-4ABD-A9E9-311B52FE45B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03C1302-BB8A-4A34-9873-50AB24F743D9}" type="pres">
      <dgm:prSet presAssocID="{6A606AE5-CD0B-40D7-8310-02D4878EBBEA}" presName="Accent3" presStyleCnt="0"/>
      <dgm:spPr/>
    </dgm:pt>
    <dgm:pt modelId="{371F6B33-29F9-4620-BDAB-017491405D81}" type="pres">
      <dgm:prSet presAssocID="{6A606AE5-CD0B-40D7-8310-02D4878EBBEA}" presName="Accent" presStyleLbl="bgShp" presStyleIdx="2" presStyleCnt="6" custAng="20333468" custLinFactNeighborX="-35385" custLinFactNeighborY="-74355"/>
      <dgm:spPr/>
    </dgm:pt>
    <dgm:pt modelId="{C0E421DB-4A1C-4177-A55E-C8B9F30A2A81}" type="pres">
      <dgm:prSet presAssocID="{6A606AE5-CD0B-40D7-8310-02D4878EBBEA}" presName="Child3" presStyleLbl="node1" presStyleIdx="2" presStyleCnt="6" custLinFactNeighborX="-1304" custLinFactNeighborY="1508">
        <dgm:presLayoutVars>
          <dgm:chMax val="0"/>
          <dgm:chPref val="0"/>
          <dgm:bulletEnabled val="1"/>
        </dgm:presLayoutVars>
      </dgm:prSet>
      <dgm:spPr/>
    </dgm:pt>
    <dgm:pt modelId="{5E586B6A-B278-4C70-9B48-A8B0A2395D9D}" type="pres">
      <dgm:prSet presAssocID="{F2C89619-A694-4832-84B7-232612121BD1}" presName="Accent4" presStyleCnt="0"/>
      <dgm:spPr/>
    </dgm:pt>
    <dgm:pt modelId="{A2770D03-BC0B-4F3A-B99E-E3D7E6124D1E}" type="pres">
      <dgm:prSet presAssocID="{F2C89619-A694-4832-84B7-232612121BD1}" presName="Accent" presStyleLbl="bgShp" presStyleIdx="3" presStyleCnt="6" custLinFactNeighborX="18416" custLinFactNeighborY="-87136"/>
      <dgm:spPr/>
    </dgm:pt>
    <dgm:pt modelId="{8C23CFC8-9366-439E-A309-2E2DACEC29FF}" type="pres">
      <dgm:prSet presAssocID="{F2C89619-A694-4832-84B7-232612121BD1}" presName="Child4" presStyleLbl="node1" presStyleIdx="3" presStyleCnt="6" custLinFactNeighborX="-1956">
        <dgm:presLayoutVars>
          <dgm:chMax val="0"/>
          <dgm:chPref val="0"/>
          <dgm:bulletEnabled val="1"/>
        </dgm:presLayoutVars>
      </dgm:prSet>
      <dgm:spPr/>
    </dgm:pt>
    <dgm:pt modelId="{13B6112A-C722-48AD-9C7E-40C2E25B3852}" type="pres">
      <dgm:prSet presAssocID="{CCF65050-8A8C-4080-8A1D-36BB7DA37B08}" presName="Accent5" presStyleCnt="0"/>
      <dgm:spPr/>
    </dgm:pt>
    <dgm:pt modelId="{863920BB-31BB-4F1C-9950-BC466F333144}" type="pres">
      <dgm:prSet presAssocID="{CCF65050-8A8C-4080-8A1D-36BB7DA37B08}" presName="Accent" presStyleLbl="bgShp" presStyleIdx="4" presStyleCnt="6" custLinFactNeighborX="79225" custLinFactNeighborY="-26306"/>
      <dgm:spPr/>
    </dgm:pt>
    <dgm:pt modelId="{809CCC57-E96E-41F4-B9E5-44E5AC7F729C}" type="pres">
      <dgm:prSet presAssocID="{CCF65050-8A8C-4080-8A1D-36BB7DA37B08}" presName="Child5" presStyleLbl="node1" presStyleIdx="4" presStyleCnt="6" custLinFactNeighborX="-1956">
        <dgm:presLayoutVars>
          <dgm:chMax val="0"/>
          <dgm:chPref val="0"/>
          <dgm:bulletEnabled val="1"/>
        </dgm:presLayoutVars>
      </dgm:prSet>
      <dgm:spPr/>
    </dgm:pt>
    <dgm:pt modelId="{CF047EFA-2A0C-43D3-887D-7A8E5C702A64}" type="pres">
      <dgm:prSet presAssocID="{8C37B7FB-339B-4BD5-9C3F-DC27AA5F3B93}" presName="Accent6" presStyleCnt="0"/>
      <dgm:spPr/>
    </dgm:pt>
    <dgm:pt modelId="{F793D55D-149B-4417-A8F6-425213A55CE5}" type="pres">
      <dgm:prSet presAssocID="{8C37B7FB-339B-4BD5-9C3F-DC27AA5F3B93}" presName="Accent" presStyleLbl="bgShp" presStyleIdx="5" presStyleCnt="6" custLinFactNeighborX="65163" custLinFactNeighborY="65954"/>
      <dgm:spPr/>
    </dgm:pt>
    <dgm:pt modelId="{4A34DF90-EB89-41BC-9308-2E5FAA3D2015}" type="pres">
      <dgm:prSet presAssocID="{8C37B7FB-339B-4BD5-9C3F-DC27AA5F3B9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462B504-2B51-481C-BD04-3346C6FD9C58}" srcId="{0760BF0E-516E-4236-B286-B73813F30EB6}" destId="{F2C89619-A694-4832-84B7-232612121BD1}" srcOrd="3" destOrd="0" parTransId="{1705D59C-2BA8-470B-935E-527703A2C0F8}" sibTransId="{3A52DF62-BF68-462D-8935-81EEF99F6660}"/>
    <dgm:cxn modelId="{0382BE26-9814-4D57-89EA-0C2B8F268600}" srcId="{0760BF0E-516E-4236-B286-B73813F30EB6}" destId="{688EEE60-B35D-4ABD-A9E9-311B52FE45BE}" srcOrd="1" destOrd="0" parTransId="{E4123617-BA85-4D87-9D37-6DF02FEF8CB6}" sibTransId="{8F1005A8-F5C4-4414-979B-2EA4DAB527EF}"/>
    <dgm:cxn modelId="{EB60B02A-D90E-4AB0-B275-895530B25AFE}" type="presOf" srcId="{8C37B7FB-339B-4BD5-9C3F-DC27AA5F3B93}" destId="{4A34DF90-EB89-41BC-9308-2E5FAA3D2015}" srcOrd="0" destOrd="0" presId="urn:microsoft.com/office/officeart/2011/layout/HexagonRadial"/>
    <dgm:cxn modelId="{0A525E3D-086C-4506-B087-602828D237BC}" srcId="{0760BF0E-516E-4236-B286-B73813F30EB6}" destId="{CCF65050-8A8C-4080-8A1D-36BB7DA37B08}" srcOrd="4" destOrd="0" parTransId="{317C9B08-7D06-4332-930E-EB9154029DFA}" sibTransId="{864E0420-5630-47A7-B7A1-B0A99F150072}"/>
    <dgm:cxn modelId="{95F3B648-3B8C-4A0E-B6C6-88B1AFE994DA}" srcId="{0760BF0E-516E-4236-B286-B73813F30EB6}" destId="{8C37B7FB-339B-4BD5-9C3F-DC27AA5F3B93}" srcOrd="5" destOrd="0" parTransId="{4B01E916-0270-4C25-B353-0E3D97E73BDC}" sibTransId="{F895B18D-98BC-47B5-9414-2F76BCA08200}"/>
    <dgm:cxn modelId="{0D2B0A6A-592E-457F-8F28-6CC6AA68638F}" type="presOf" srcId="{CCF65050-8A8C-4080-8A1D-36BB7DA37B08}" destId="{809CCC57-E96E-41F4-B9E5-44E5AC7F729C}" srcOrd="0" destOrd="0" presId="urn:microsoft.com/office/officeart/2011/layout/HexagonRadial"/>
    <dgm:cxn modelId="{14AA916C-97AF-4B2C-B2B2-0D2D9C730EDD}" type="presOf" srcId="{F2C89619-A694-4832-84B7-232612121BD1}" destId="{8C23CFC8-9366-439E-A309-2E2DACEC29FF}" srcOrd="0" destOrd="0" presId="urn:microsoft.com/office/officeart/2011/layout/HexagonRadial"/>
    <dgm:cxn modelId="{DEB31784-B867-4D7F-AB4D-4BCD40D26E58}" type="presOf" srcId="{688EEE60-B35D-4ABD-A9E9-311B52FE45BE}" destId="{582D4600-27B8-464F-B4C3-A1E8D966918C}" srcOrd="0" destOrd="0" presId="urn:microsoft.com/office/officeart/2011/layout/HexagonRadial"/>
    <dgm:cxn modelId="{FC80DA84-260D-43DE-B620-2BE2E9835E38}" srcId="{DC1C95EC-C478-4279-A1BE-08D1DD33FADB}" destId="{0760BF0E-516E-4236-B286-B73813F30EB6}" srcOrd="0" destOrd="0" parTransId="{F0BE8A01-D8E1-40DE-9B85-4227BF245285}" sibTransId="{2D5DDA39-A345-43DB-B586-EBA81B0297B8}"/>
    <dgm:cxn modelId="{BDFC0B98-4CFF-478E-A232-83C1F1681D1E}" srcId="{0760BF0E-516E-4236-B286-B73813F30EB6}" destId="{6A606AE5-CD0B-40D7-8310-02D4878EBBEA}" srcOrd="2" destOrd="0" parTransId="{0F4F23CC-9CBD-48BE-9DAB-2DE0CB772086}" sibTransId="{0C4DE45F-3035-472E-9A3F-DCA09CDCFB35}"/>
    <dgm:cxn modelId="{A1A3F6BA-8E06-4EEE-BFDB-A34279C116CA}" type="presOf" srcId="{82FD95DB-12D8-4B3F-BA88-1DABEA020485}" destId="{0A136AAA-909F-43E1-8F21-EB35F58BAD13}" srcOrd="0" destOrd="0" presId="urn:microsoft.com/office/officeart/2011/layout/HexagonRadial"/>
    <dgm:cxn modelId="{5B0237C3-2E92-4CBC-86E1-18E29E600554}" type="presOf" srcId="{0760BF0E-516E-4236-B286-B73813F30EB6}" destId="{5CED0117-3F48-436A-843A-A25C51B5712C}" srcOrd="0" destOrd="0" presId="urn:microsoft.com/office/officeart/2011/layout/HexagonRadial"/>
    <dgm:cxn modelId="{4789E7C3-B9B9-4F15-83A8-7A95CB6C956F}" srcId="{0760BF0E-516E-4236-B286-B73813F30EB6}" destId="{82FD95DB-12D8-4B3F-BA88-1DABEA020485}" srcOrd="0" destOrd="0" parTransId="{0E2D3DE7-CA7A-4176-AE08-AF6FBE64C41D}" sibTransId="{5D1A911F-C111-479F-82CC-AFA317C92F96}"/>
    <dgm:cxn modelId="{F594BCE4-6390-41A4-937F-86D73A9E6A33}" type="presOf" srcId="{6A606AE5-CD0B-40D7-8310-02D4878EBBEA}" destId="{C0E421DB-4A1C-4177-A55E-C8B9F30A2A81}" srcOrd="0" destOrd="0" presId="urn:microsoft.com/office/officeart/2011/layout/HexagonRadial"/>
    <dgm:cxn modelId="{A53750F9-E777-4445-AFA6-8150D925C6B6}" type="presOf" srcId="{DC1C95EC-C478-4279-A1BE-08D1DD33FADB}" destId="{B4D33FAA-3FAF-4D46-8D2E-8156AB9AD824}" srcOrd="0" destOrd="0" presId="urn:microsoft.com/office/officeart/2011/layout/HexagonRadial"/>
    <dgm:cxn modelId="{B71F2319-8019-4FAA-9C6B-FE2934CC6021}" type="presParOf" srcId="{B4D33FAA-3FAF-4D46-8D2E-8156AB9AD824}" destId="{5CED0117-3F48-436A-843A-A25C51B5712C}" srcOrd="0" destOrd="0" presId="urn:microsoft.com/office/officeart/2011/layout/HexagonRadial"/>
    <dgm:cxn modelId="{991AE4D9-B95D-4331-B020-E3576602E668}" type="presParOf" srcId="{B4D33FAA-3FAF-4D46-8D2E-8156AB9AD824}" destId="{AB50B2A0-F7B8-4BDF-8599-912D12342B17}" srcOrd="1" destOrd="0" presId="urn:microsoft.com/office/officeart/2011/layout/HexagonRadial"/>
    <dgm:cxn modelId="{1BEF67F5-521B-4783-8064-9217CED8CAC0}" type="presParOf" srcId="{AB50B2A0-F7B8-4BDF-8599-912D12342B17}" destId="{80DE84DF-D5BA-4A19-8681-B717A2907338}" srcOrd="0" destOrd="0" presId="urn:microsoft.com/office/officeart/2011/layout/HexagonRadial"/>
    <dgm:cxn modelId="{2CDE020B-41AC-4B39-8E4F-40BD5226413C}" type="presParOf" srcId="{B4D33FAA-3FAF-4D46-8D2E-8156AB9AD824}" destId="{0A136AAA-909F-43E1-8F21-EB35F58BAD13}" srcOrd="2" destOrd="0" presId="urn:microsoft.com/office/officeart/2011/layout/HexagonRadial"/>
    <dgm:cxn modelId="{77F21596-21C4-47FC-8618-6BC136F1AF7B}" type="presParOf" srcId="{B4D33FAA-3FAF-4D46-8D2E-8156AB9AD824}" destId="{00607C45-B478-4A92-851E-CCAD0BB13061}" srcOrd="3" destOrd="0" presId="urn:microsoft.com/office/officeart/2011/layout/HexagonRadial"/>
    <dgm:cxn modelId="{124E8FE9-8A8F-4E2E-82FF-F09988C291AA}" type="presParOf" srcId="{00607C45-B478-4A92-851E-CCAD0BB13061}" destId="{C307AE85-8933-4E94-A07C-8FFC88F1AC33}" srcOrd="0" destOrd="0" presId="urn:microsoft.com/office/officeart/2011/layout/HexagonRadial"/>
    <dgm:cxn modelId="{9FA83AD1-33AE-407F-9573-E799150A37AB}" type="presParOf" srcId="{B4D33FAA-3FAF-4D46-8D2E-8156AB9AD824}" destId="{582D4600-27B8-464F-B4C3-A1E8D966918C}" srcOrd="4" destOrd="0" presId="urn:microsoft.com/office/officeart/2011/layout/HexagonRadial"/>
    <dgm:cxn modelId="{174CEBE9-7231-478B-93D4-8F75AF11A6DF}" type="presParOf" srcId="{B4D33FAA-3FAF-4D46-8D2E-8156AB9AD824}" destId="{003C1302-BB8A-4A34-9873-50AB24F743D9}" srcOrd="5" destOrd="0" presId="urn:microsoft.com/office/officeart/2011/layout/HexagonRadial"/>
    <dgm:cxn modelId="{17389478-EFD8-4ABE-BC59-CCF1152C2CB6}" type="presParOf" srcId="{003C1302-BB8A-4A34-9873-50AB24F743D9}" destId="{371F6B33-29F9-4620-BDAB-017491405D81}" srcOrd="0" destOrd="0" presId="urn:microsoft.com/office/officeart/2011/layout/HexagonRadial"/>
    <dgm:cxn modelId="{9C5F8716-B66A-4557-AA76-2F8034E82171}" type="presParOf" srcId="{B4D33FAA-3FAF-4D46-8D2E-8156AB9AD824}" destId="{C0E421DB-4A1C-4177-A55E-C8B9F30A2A81}" srcOrd="6" destOrd="0" presId="urn:microsoft.com/office/officeart/2011/layout/HexagonRadial"/>
    <dgm:cxn modelId="{FBF023D3-1768-44A0-A51F-A337945F8077}" type="presParOf" srcId="{B4D33FAA-3FAF-4D46-8D2E-8156AB9AD824}" destId="{5E586B6A-B278-4C70-9B48-A8B0A2395D9D}" srcOrd="7" destOrd="0" presId="urn:microsoft.com/office/officeart/2011/layout/HexagonRadial"/>
    <dgm:cxn modelId="{AE00309E-B0F4-443A-ACCA-0938C4FB82AD}" type="presParOf" srcId="{5E586B6A-B278-4C70-9B48-A8B0A2395D9D}" destId="{A2770D03-BC0B-4F3A-B99E-E3D7E6124D1E}" srcOrd="0" destOrd="0" presId="urn:microsoft.com/office/officeart/2011/layout/HexagonRadial"/>
    <dgm:cxn modelId="{8B332336-6947-475E-8F13-8110E9D16462}" type="presParOf" srcId="{B4D33FAA-3FAF-4D46-8D2E-8156AB9AD824}" destId="{8C23CFC8-9366-439E-A309-2E2DACEC29FF}" srcOrd="8" destOrd="0" presId="urn:microsoft.com/office/officeart/2011/layout/HexagonRadial"/>
    <dgm:cxn modelId="{9160EE41-C97F-401C-99F0-9E4FCEFD1859}" type="presParOf" srcId="{B4D33FAA-3FAF-4D46-8D2E-8156AB9AD824}" destId="{13B6112A-C722-48AD-9C7E-40C2E25B3852}" srcOrd="9" destOrd="0" presId="urn:microsoft.com/office/officeart/2011/layout/HexagonRadial"/>
    <dgm:cxn modelId="{D5147CC2-0B4D-443B-8E66-852D0B8A4E47}" type="presParOf" srcId="{13B6112A-C722-48AD-9C7E-40C2E25B3852}" destId="{863920BB-31BB-4F1C-9950-BC466F333144}" srcOrd="0" destOrd="0" presId="urn:microsoft.com/office/officeart/2011/layout/HexagonRadial"/>
    <dgm:cxn modelId="{D8EA96F4-284C-4B77-9637-31D8237E0FA8}" type="presParOf" srcId="{B4D33FAA-3FAF-4D46-8D2E-8156AB9AD824}" destId="{809CCC57-E96E-41F4-B9E5-44E5AC7F729C}" srcOrd="10" destOrd="0" presId="urn:microsoft.com/office/officeart/2011/layout/HexagonRadial"/>
    <dgm:cxn modelId="{9B687779-1025-4DCB-8A1E-FB2E762C1B5C}" type="presParOf" srcId="{B4D33FAA-3FAF-4D46-8D2E-8156AB9AD824}" destId="{CF047EFA-2A0C-43D3-887D-7A8E5C702A64}" srcOrd="11" destOrd="0" presId="urn:microsoft.com/office/officeart/2011/layout/HexagonRadial"/>
    <dgm:cxn modelId="{01FD69E7-BE3A-49FF-A900-78B2D93A09F6}" type="presParOf" srcId="{CF047EFA-2A0C-43D3-887D-7A8E5C702A64}" destId="{F793D55D-149B-4417-A8F6-425213A55CE5}" srcOrd="0" destOrd="0" presId="urn:microsoft.com/office/officeart/2011/layout/HexagonRadial"/>
    <dgm:cxn modelId="{F2D0B22A-2069-4A17-B5A5-734054426B03}" type="presParOf" srcId="{B4D33FAA-3FAF-4D46-8D2E-8156AB9AD824}" destId="{4A34DF90-EB89-41BC-9308-2E5FAA3D201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0117-3F48-436A-843A-A25C51B5712C}">
      <dsp:nvSpPr>
        <dsp:cNvPr id="0" name=""/>
        <dsp:cNvSpPr/>
      </dsp:nvSpPr>
      <dsp:spPr>
        <a:xfrm>
          <a:off x="2304312" y="1401563"/>
          <a:ext cx="1781447" cy="154102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 Area</a:t>
          </a:r>
        </a:p>
      </dsp:txBody>
      <dsp:txXfrm>
        <a:off x="2599523" y="1656932"/>
        <a:ext cx="1191025" cy="1030286"/>
      </dsp:txXfrm>
    </dsp:sp>
    <dsp:sp modelId="{C307AE85-8933-4E94-A07C-8FFC88F1AC33}">
      <dsp:nvSpPr>
        <dsp:cNvPr id="0" name=""/>
        <dsp:cNvSpPr/>
      </dsp:nvSpPr>
      <dsp:spPr>
        <a:xfrm>
          <a:off x="2859179" y="705996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36AAA-909F-43E1-8F21-EB35F58BAD13}">
      <dsp:nvSpPr>
        <dsp:cNvPr id="0" name=""/>
        <dsp:cNvSpPr/>
      </dsp:nvSpPr>
      <dsp:spPr>
        <a:xfrm>
          <a:off x="2468409" y="0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 Repository</a:t>
          </a:r>
        </a:p>
      </dsp:txBody>
      <dsp:txXfrm>
        <a:off x="2710343" y="209301"/>
        <a:ext cx="976015" cy="844368"/>
      </dsp:txXfrm>
    </dsp:sp>
    <dsp:sp modelId="{371F6B33-29F9-4620-BDAB-017491405D81}">
      <dsp:nvSpPr>
        <dsp:cNvPr id="0" name=""/>
        <dsp:cNvSpPr/>
      </dsp:nvSpPr>
      <dsp:spPr>
        <a:xfrm rot="20333468">
          <a:off x="3966439" y="1316343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D4600-27B8-464F-B4C3-A1E8D966918C}">
      <dsp:nvSpPr>
        <dsp:cNvPr id="0" name=""/>
        <dsp:cNvSpPr/>
      </dsp:nvSpPr>
      <dsp:spPr>
        <a:xfrm>
          <a:off x="3807292" y="776811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Recovery Scenarios</a:t>
          </a:r>
        </a:p>
      </dsp:txBody>
      <dsp:txXfrm>
        <a:off x="4049226" y="986112"/>
        <a:ext cx="976015" cy="844368"/>
      </dsp:txXfrm>
    </dsp:sp>
    <dsp:sp modelId="{A2770D03-BC0B-4F3A-B99E-E3D7E6124D1E}">
      <dsp:nvSpPr>
        <dsp:cNvPr id="0" name=""/>
        <dsp:cNvSpPr/>
      </dsp:nvSpPr>
      <dsp:spPr>
        <a:xfrm>
          <a:off x="3783136" y="2464455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421DB-4A1C-4177-A55E-C8B9F30A2A81}">
      <dsp:nvSpPr>
        <dsp:cNvPr id="0" name=""/>
        <dsp:cNvSpPr/>
      </dsp:nvSpPr>
      <dsp:spPr>
        <a:xfrm>
          <a:off x="3788255" y="2322979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VERIFY</a:t>
          </a:r>
        </a:p>
      </dsp:txBody>
      <dsp:txXfrm>
        <a:off x="4030189" y="2532280"/>
        <a:ext cx="976015" cy="844368"/>
      </dsp:txXfrm>
    </dsp:sp>
    <dsp:sp modelId="{863920BB-31BB-4F1C-9950-BC466F333144}">
      <dsp:nvSpPr>
        <dsp:cNvPr id="0" name=""/>
        <dsp:cNvSpPr/>
      </dsp:nvSpPr>
      <dsp:spPr>
        <a:xfrm>
          <a:off x="2840126" y="2943604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CFC8-9366-439E-A309-2E2DACEC29FF}">
      <dsp:nvSpPr>
        <dsp:cNvPr id="0" name=""/>
        <dsp:cNvSpPr/>
      </dsp:nvSpPr>
      <dsp:spPr>
        <a:xfrm>
          <a:off x="2439854" y="3081614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NAV</a:t>
          </a:r>
        </a:p>
      </dsp:txBody>
      <dsp:txXfrm>
        <a:off x="2681788" y="3290915"/>
        <a:ext cx="976015" cy="844368"/>
      </dsp:txXfrm>
    </dsp:sp>
    <dsp:sp modelId="{F793D55D-149B-4417-A8F6-425213A55CE5}">
      <dsp:nvSpPr>
        <dsp:cNvPr id="0" name=""/>
        <dsp:cNvSpPr/>
      </dsp:nvSpPr>
      <dsp:spPr>
        <a:xfrm>
          <a:off x="1948331" y="2395676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CC57-E96E-41F4-B9E5-44E5AC7F729C}">
      <dsp:nvSpPr>
        <dsp:cNvPr id="0" name=""/>
        <dsp:cNvSpPr/>
      </dsp:nvSpPr>
      <dsp:spPr>
        <a:xfrm>
          <a:off x="1094755" y="2304802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INPUT</a:t>
          </a:r>
          <a:endParaRPr lang="en-US" sz="1700" kern="1200" dirty="0"/>
        </a:p>
      </dsp:txBody>
      <dsp:txXfrm>
        <a:off x="1336689" y="2514103"/>
        <a:ext cx="976015" cy="844368"/>
      </dsp:txXfrm>
    </dsp:sp>
    <dsp:sp modelId="{4A34DF90-EB89-41BC-9308-2E5FAA3D2015}">
      <dsp:nvSpPr>
        <dsp:cNvPr id="0" name=""/>
        <dsp:cNvSpPr/>
      </dsp:nvSpPr>
      <dsp:spPr>
        <a:xfrm>
          <a:off x="1123310" y="775073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Function Libraries</a:t>
          </a:r>
        </a:p>
      </dsp:txBody>
      <dsp:txXfrm>
        <a:off x="1365244" y="984374"/>
        <a:ext cx="976015" cy="844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0117-3F48-436A-843A-A25C51B5712C}">
      <dsp:nvSpPr>
        <dsp:cNvPr id="0" name=""/>
        <dsp:cNvSpPr/>
      </dsp:nvSpPr>
      <dsp:spPr>
        <a:xfrm>
          <a:off x="2304312" y="1401563"/>
          <a:ext cx="1781447" cy="154102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 Area</a:t>
          </a:r>
        </a:p>
      </dsp:txBody>
      <dsp:txXfrm>
        <a:off x="2599523" y="1656932"/>
        <a:ext cx="1191025" cy="1030286"/>
      </dsp:txXfrm>
    </dsp:sp>
    <dsp:sp modelId="{C307AE85-8933-4E94-A07C-8FFC88F1AC33}">
      <dsp:nvSpPr>
        <dsp:cNvPr id="0" name=""/>
        <dsp:cNvSpPr/>
      </dsp:nvSpPr>
      <dsp:spPr>
        <a:xfrm>
          <a:off x="2859179" y="705996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36AAA-909F-43E1-8F21-EB35F58BAD13}">
      <dsp:nvSpPr>
        <dsp:cNvPr id="0" name=""/>
        <dsp:cNvSpPr/>
      </dsp:nvSpPr>
      <dsp:spPr>
        <a:xfrm>
          <a:off x="2468409" y="0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 Repository</a:t>
          </a:r>
        </a:p>
      </dsp:txBody>
      <dsp:txXfrm>
        <a:off x="2710343" y="209301"/>
        <a:ext cx="976015" cy="844368"/>
      </dsp:txXfrm>
    </dsp:sp>
    <dsp:sp modelId="{371F6B33-29F9-4620-BDAB-017491405D81}">
      <dsp:nvSpPr>
        <dsp:cNvPr id="0" name=""/>
        <dsp:cNvSpPr/>
      </dsp:nvSpPr>
      <dsp:spPr>
        <a:xfrm rot="20333468">
          <a:off x="3966439" y="1316343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D4600-27B8-464F-B4C3-A1E8D966918C}">
      <dsp:nvSpPr>
        <dsp:cNvPr id="0" name=""/>
        <dsp:cNvSpPr/>
      </dsp:nvSpPr>
      <dsp:spPr>
        <a:xfrm>
          <a:off x="3807292" y="776811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Recovery Scenarios</a:t>
          </a:r>
        </a:p>
      </dsp:txBody>
      <dsp:txXfrm>
        <a:off x="4049226" y="986112"/>
        <a:ext cx="976015" cy="844368"/>
      </dsp:txXfrm>
    </dsp:sp>
    <dsp:sp modelId="{A2770D03-BC0B-4F3A-B99E-E3D7E6124D1E}">
      <dsp:nvSpPr>
        <dsp:cNvPr id="0" name=""/>
        <dsp:cNvSpPr/>
      </dsp:nvSpPr>
      <dsp:spPr>
        <a:xfrm>
          <a:off x="3783136" y="2464455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421DB-4A1C-4177-A55E-C8B9F30A2A81}">
      <dsp:nvSpPr>
        <dsp:cNvPr id="0" name=""/>
        <dsp:cNvSpPr/>
      </dsp:nvSpPr>
      <dsp:spPr>
        <a:xfrm>
          <a:off x="3788255" y="2322979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VERIFY</a:t>
          </a:r>
        </a:p>
      </dsp:txBody>
      <dsp:txXfrm>
        <a:off x="4030189" y="2532280"/>
        <a:ext cx="976015" cy="844368"/>
      </dsp:txXfrm>
    </dsp:sp>
    <dsp:sp modelId="{863920BB-31BB-4F1C-9950-BC466F333144}">
      <dsp:nvSpPr>
        <dsp:cNvPr id="0" name=""/>
        <dsp:cNvSpPr/>
      </dsp:nvSpPr>
      <dsp:spPr>
        <a:xfrm>
          <a:off x="2840126" y="2943604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CFC8-9366-439E-A309-2E2DACEC29FF}">
      <dsp:nvSpPr>
        <dsp:cNvPr id="0" name=""/>
        <dsp:cNvSpPr/>
      </dsp:nvSpPr>
      <dsp:spPr>
        <a:xfrm>
          <a:off x="2439854" y="3081614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NAV</a:t>
          </a:r>
        </a:p>
      </dsp:txBody>
      <dsp:txXfrm>
        <a:off x="2681788" y="3290915"/>
        <a:ext cx="976015" cy="844368"/>
      </dsp:txXfrm>
    </dsp:sp>
    <dsp:sp modelId="{F793D55D-149B-4417-A8F6-425213A55CE5}">
      <dsp:nvSpPr>
        <dsp:cNvPr id="0" name=""/>
        <dsp:cNvSpPr/>
      </dsp:nvSpPr>
      <dsp:spPr>
        <a:xfrm>
          <a:off x="1948331" y="2395676"/>
          <a:ext cx="672134" cy="5791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CC57-E96E-41F4-B9E5-44E5AC7F729C}">
      <dsp:nvSpPr>
        <dsp:cNvPr id="0" name=""/>
        <dsp:cNvSpPr/>
      </dsp:nvSpPr>
      <dsp:spPr>
        <a:xfrm>
          <a:off x="1094755" y="2304802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INPUT</a:t>
          </a:r>
          <a:endParaRPr lang="en-US" sz="1700" kern="1200" dirty="0"/>
        </a:p>
      </dsp:txBody>
      <dsp:txXfrm>
        <a:off x="1336689" y="2514103"/>
        <a:ext cx="976015" cy="844368"/>
      </dsp:txXfrm>
    </dsp:sp>
    <dsp:sp modelId="{4A34DF90-EB89-41BC-9308-2E5FAA3D2015}">
      <dsp:nvSpPr>
        <dsp:cNvPr id="0" name=""/>
        <dsp:cNvSpPr/>
      </dsp:nvSpPr>
      <dsp:spPr>
        <a:xfrm>
          <a:off x="1123310" y="775073"/>
          <a:ext cx="1459883" cy="12629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Function Libraries</a:t>
          </a:r>
        </a:p>
      </dsp:txBody>
      <dsp:txXfrm>
        <a:off x="1365244" y="984374"/>
        <a:ext cx="976015" cy="84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7C9CA-A432-4DEE-AE22-C2474BAC90D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C286D-C54D-4F94-AB00-964FB4BB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9" name="Picture 48" descr="A drawing of a person&#10;&#10;Description generated with high confidence">
            <a:extLst>
              <a:ext uri="{FF2B5EF4-FFF2-40B4-BE49-F238E27FC236}">
                <a16:creationId xmlns:a16="http://schemas.microsoft.com/office/drawing/2014/main" id="{4B91A551-99AC-4291-BC5A-B750DDB6487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21" y="-32224"/>
            <a:ext cx="2626253" cy="59149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ex.stackexchange.com/questions/271413/smart-art-flow-diagra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tex.stackexchange.com/questions/271413/smart-art-flow-diagram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8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ternal_clock.jpg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jenkins_logo_with_title.svg" TargetMode="External"/><Relationship Id="rId5" Type="http://schemas.openxmlformats.org/officeDocument/2006/relationships/image" Target="../media/image93.png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hyperlink" Target="http://www.developerscloud.org/2013/10/grunt-command-line-javascript-task.html" TargetMode="External"/><Relationship Id="rId18" Type="http://schemas.openxmlformats.org/officeDocument/2006/relationships/image" Target="../media/image103.pn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s://creativecommons.org/licenses/by-nc-sa/4.0/" TargetMode="External"/><Relationship Id="rId12" Type="http://schemas.openxmlformats.org/officeDocument/2006/relationships/image" Target="../media/image98.jpg"/><Relationship Id="rId17" Type="http://schemas.openxmlformats.org/officeDocument/2006/relationships/image" Target="../media/image102.png"/><Relationship Id="rId2" Type="http://schemas.openxmlformats.org/officeDocument/2006/relationships/hyperlink" Target="http://wingweaver666.deviantart.com/art/Minimal-Black-Windows-8-Wallpaper-344378124" TargetMode="External"/><Relationship Id="rId16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inburghcollected.org/" TargetMode="External"/><Relationship Id="rId11" Type="http://schemas.openxmlformats.org/officeDocument/2006/relationships/hyperlink" Target="https://www.shadowandy.net/2015/05/docker-a-highly-portable-and-lightweight-software-container.htm" TargetMode="External"/><Relationship Id="rId5" Type="http://schemas.openxmlformats.org/officeDocument/2006/relationships/hyperlink" Target="https://askleo.com/should-i-upgrade-to-windows-10/" TargetMode="External"/><Relationship Id="rId15" Type="http://schemas.openxmlformats.org/officeDocument/2006/relationships/image" Target="../media/image100.png"/><Relationship Id="rId10" Type="http://schemas.openxmlformats.org/officeDocument/2006/relationships/image" Target="../media/image97.png"/><Relationship Id="rId19" Type="http://schemas.openxmlformats.org/officeDocument/2006/relationships/hyperlink" Target="http://commons.wikimedia.org/wiki/file:jenkins_logo_with_title.svg" TargetMode="External"/><Relationship Id="rId4" Type="http://schemas.openxmlformats.org/officeDocument/2006/relationships/image" Target="../media/image94.jpg"/><Relationship Id="rId9" Type="http://schemas.openxmlformats.org/officeDocument/2006/relationships/image" Target="../media/image96.jpeg"/><Relationship Id="rId1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xolo.it/2012/11/texture-gratuit-superfici-metalliche-scure-alta-risoluzione/" TargetMode="External"/><Relationship Id="rId13" Type="http://schemas.openxmlformats.org/officeDocument/2006/relationships/image" Target="../media/image95.png"/><Relationship Id="rId18" Type="http://schemas.openxmlformats.org/officeDocument/2006/relationships/hyperlink" Target="http://www.developerscloud.org/2013/10/grunt-command-line-javascript-task.html" TargetMode="External"/><Relationship Id="rId3" Type="http://schemas.openxmlformats.org/officeDocument/2006/relationships/hyperlink" Target="https://askleo.com/should-i-upgrade-to-windows-10/" TargetMode="External"/><Relationship Id="rId21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hyperlink" Target="https://creativecommons.org/licenses/by-nc-sa/4.0/" TargetMode="External"/><Relationship Id="rId17" Type="http://schemas.openxmlformats.org/officeDocument/2006/relationships/image" Target="../media/image98.jpg"/><Relationship Id="rId2" Type="http://schemas.openxmlformats.org/officeDocument/2006/relationships/image" Target="../media/image94.jpg"/><Relationship Id="rId16" Type="http://schemas.openxmlformats.org/officeDocument/2006/relationships/hyperlink" Target="https://www.shadowandy.net/2015/05/docker-a-highly-portable-and-lightweight-software-container.htm" TargetMode="External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11" Type="http://schemas.openxmlformats.org/officeDocument/2006/relationships/hyperlink" Target="http://www.edinburghcollected.org/" TargetMode="External"/><Relationship Id="rId24" Type="http://schemas.openxmlformats.org/officeDocument/2006/relationships/hyperlink" Target="http://commons.wikimedia.org/wiki/file:jenkins_logo_with_title.svg" TargetMode="External"/><Relationship Id="rId5" Type="http://schemas.openxmlformats.org/officeDocument/2006/relationships/hyperlink" Target="http://wingweaver666.deviantart.com/art/Minimal-Black-Windows-8-Wallpaper-344378124" TargetMode="External"/><Relationship Id="rId15" Type="http://schemas.openxmlformats.org/officeDocument/2006/relationships/image" Target="../media/image97.png"/><Relationship Id="rId23" Type="http://schemas.openxmlformats.org/officeDocument/2006/relationships/image" Target="../media/image103.png"/><Relationship Id="rId10" Type="http://schemas.openxmlformats.org/officeDocument/2006/relationships/hyperlink" Target="https://fr.wikipedia.org/wiki/Ubuntu" TargetMode="External"/><Relationship Id="rId19" Type="http://schemas.openxmlformats.org/officeDocument/2006/relationships/image" Target="../media/image99.png"/><Relationship Id="rId4" Type="http://schemas.openxmlformats.org/officeDocument/2006/relationships/image" Target="../media/image104.jpeg"/><Relationship Id="rId9" Type="http://schemas.openxmlformats.org/officeDocument/2006/relationships/image" Target="../media/image106.png"/><Relationship Id="rId14" Type="http://schemas.openxmlformats.org/officeDocument/2006/relationships/image" Target="../media/image96.jpeg"/><Relationship Id="rId22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fr.wikipedia.org/wiki/Ubuntu" TargetMode="External"/><Relationship Id="rId18" Type="http://schemas.openxmlformats.org/officeDocument/2006/relationships/image" Target="../media/image103.png"/><Relationship Id="rId26" Type="http://schemas.openxmlformats.org/officeDocument/2006/relationships/image" Target="../media/image100.png"/><Relationship Id="rId3" Type="http://schemas.openxmlformats.org/officeDocument/2006/relationships/hyperlink" Target="https://askleo.com/should-i-upgrade-to-windows-10/" TargetMode="External"/><Relationship Id="rId21" Type="http://schemas.openxmlformats.org/officeDocument/2006/relationships/image" Target="../media/image97.png"/><Relationship Id="rId7" Type="http://schemas.openxmlformats.org/officeDocument/2006/relationships/hyperlink" Target="http://wingweaver666.deviantart.com/art/Minimal-Black-Windows-8-Wallpaper-344378124" TargetMode="External"/><Relationship Id="rId12" Type="http://schemas.openxmlformats.org/officeDocument/2006/relationships/image" Target="../media/image106.png"/><Relationship Id="rId17" Type="http://schemas.openxmlformats.org/officeDocument/2006/relationships/hyperlink" Target="https://creativecommons.org/licenses/by-nc-sa/4.0/" TargetMode="External"/><Relationship Id="rId25" Type="http://schemas.openxmlformats.org/officeDocument/2006/relationships/image" Target="../media/image99.png"/><Relationship Id="rId2" Type="http://schemas.openxmlformats.org/officeDocument/2006/relationships/image" Target="../media/image94.jpg"/><Relationship Id="rId16" Type="http://schemas.openxmlformats.org/officeDocument/2006/relationships/hyperlink" Target="http://www.edinburghcollected.org/" TargetMode="External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hyperlink" Target="http://www.pixolo.it/2012/11/texture-gratuit-superfici-metalliche-scure-alta-risoluzione/" TargetMode="External"/><Relationship Id="rId24" Type="http://schemas.openxmlformats.org/officeDocument/2006/relationships/hyperlink" Target="http://www.developerscloud.org/2013/10/grunt-command-line-javascript-task.html" TargetMode="External"/><Relationship Id="rId5" Type="http://schemas.openxmlformats.org/officeDocument/2006/relationships/hyperlink" Target="https://netivist.org/debate/best-internet-browser-chrome-firefox-or-explorer" TargetMode="External"/><Relationship Id="rId15" Type="http://schemas.openxmlformats.org/officeDocument/2006/relationships/image" Target="../media/image95.png"/><Relationship Id="rId23" Type="http://schemas.openxmlformats.org/officeDocument/2006/relationships/image" Target="../media/image98.jpg"/><Relationship Id="rId28" Type="http://schemas.openxmlformats.org/officeDocument/2006/relationships/image" Target="../media/image102.png"/><Relationship Id="rId10" Type="http://schemas.openxmlformats.org/officeDocument/2006/relationships/image" Target="../media/image105.jpeg"/><Relationship Id="rId19" Type="http://schemas.openxmlformats.org/officeDocument/2006/relationships/hyperlink" Target="http://commons.wikimedia.org/wiki/file:jenkins_logo_with_title.svg" TargetMode="External"/><Relationship Id="rId4" Type="http://schemas.openxmlformats.org/officeDocument/2006/relationships/image" Target="../media/image107.jpeg"/><Relationship Id="rId9" Type="http://schemas.openxmlformats.org/officeDocument/2006/relationships/image" Target="../media/image108.jpeg"/><Relationship Id="rId14" Type="http://schemas.openxmlformats.org/officeDocument/2006/relationships/image" Target="../media/image109.jpeg"/><Relationship Id="rId22" Type="http://schemas.openxmlformats.org/officeDocument/2006/relationships/hyperlink" Target="https://www.shadowandy.net/2015/05/docker-a-highly-portable-and-lightweight-software-container.htm" TargetMode="External"/><Relationship Id="rId27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fr.wikipedia.org/wiki/Ubuntu" TargetMode="External"/><Relationship Id="rId18" Type="http://schemas.openxmlformats.org/officeDocument/2006/relationships/image" Target="../media/image103.png"/><Relationship Id="rId26" Type="http://schemas.openxmlformats.org/officeDocument/2006/relationships/image" Target="../media/image100.png"/><Relationship Id="rId3" Type="http://schemas.openxmlformats.org/officeDocument/2006/relationships/hyperlink" Target="https://askleo.com/should-i-upgrade-to-windows-10/" TargetMode="External"/><Relationship Id="rId21" Type="http://schemas.openxmlformats.org/officeDocument/2006/relationships/image" Target="../media/image97.png"/><Relationship Id="rId7" Type="http://schemas.openxmlformats.org/officeDocument/2006/relationships/hyperlink" Target="http://wingweaver666.deviantart.com/art/Minimal-Black-Windows-8-Wallpaper-344378124" TargetMode="External"/><Relationship Id="rId12" Type="http://schemas.openxmlformats.org/officeDocument/2006/relationships/image" Target="../media/image106.png"/><Relationship Id="rId17" Type="http://schemas.openxmlformats.org/officeDocument/2006/relationships/hyperlink" Target="https://creativecommons.org/licenses/by-nc-sa/4.0/" TargetMode="External"/><Relationship Id="rId25" Type="http://schemas.openxmlformats.org/officeDocument/2006/relationships/image" Target="../media/image99.png"/><Relationship Id="rId2" Type="http://schemas.openxmlformats.org/officeDocument/2006/relationships/image" Target="../media/image94.jpg"/><Relationship Id="rId16" Type="http://schemas.openxmlformats.org/officeDocument/2006/relationships/hyperlink" Target="http://www.edinburghcollected.org/" TargetMode="External"/><Relationship Id="rId20" Type="http://schemas.openxmlformats.org/officeDocument/2006/relationships/image" Target="../media/image96.jpeg"/><Relationship Id="rId29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hyperlink" Target="http://www.pixolo.it/2012/11/texture-gratuit-superfici-metalliche-scure-alta-risoluzione/" TargetMode="External"/><Relationship Id="rId24" Type="http://schemas.openxmlformats.org/officeDocument/2006/relationships/hyperlink" Target="http://www.developerscloud.org/2013/10/grunt-command-line-javascript-task.html" TargetMode="External"/><Relationship Id="rId5" Type="http://schemas.openxmlformats.org/officeDocument/2006/relationships/hyperlink" Target="https://netivist.org/debate/best-internet-browser-chrome-firefox-or-explorer" TargetMode="External"/><Relationship Id="rId15" Type="http://schemas.openxmlformats.org/officeDocument/2006/relationships/image" Target="../media/image95.png"/><Relationship Id="rId23" Type="http://schemas.openxmlformats.org/officeDocument/2006/relationships/image" Target="../media/image98.jpg"/><Relationship Id="rId28" Type="http://schemas.openxmlformats.org/officeDocument/2006/relationships/image" Target="../media/image102.png"/><Relationship Id="rId10" Type="http://schemas.openxmlformats.org/officeDocument/2006/relationships/image" Target="../media/image105.jpeg"/><Relationship Id="rId19" Type="http://schemas.openxmlformats.org/officeDocument/2006/relationships/hyperlink" Target="http://commons.wikimedia.org/wiki/file:jenkins_logo_with_title.svg" TargetMode="External"/><Relationship Id="rId4" Type="http://schemas.openxmlformats.org/officeDocument/2006/relationships/image" Target="../media/image107.jpeg"/><Relationship Id="rId9" Type="http://schemas.openxmlformats.org/officeDocument/2006/relationships/image" Target="../media/image108.jpeg"/><Relationship Id="rId14" Type="http://schemas.openxmlformats.org/officeDocument/2006/relationships/image" Target="../media/image109.jpeg"/><Relationship Id="rId22" Type="http://schemas.openxmlformats.org/officeDocument/2006/relationships/hyperlink" Target="https://www.shadowandy.net/2015/05/docker-a-highly-portable-and-lightweight-software-container.htm" TargetMode="External"/><Relationship Id="rId27" Type="http://schemas.openxmlformats.org/officeDocument/2006/relationships/image" Target="../media/image101.jpeg"/><Relationship Id="rId30" Type="http://schemas.openxmlformats.org/officeDocument/2006/relationships/hyperlink" Target="http://www.stevenaashishjaco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ismoeconsigli.com/promuovere-hotel-facebook-twitter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www.turismoeconsigli.com/promuovere-hotel-facebook-twitt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tpmgrossman/" TargetMode="External"/><Relationship Id="rId7" Type="http://schemas.openxmlformats.org/officeDocument/2006/relationships/hyperlink" Target="http://www.facebook.com/groups/AdvanceTestAutomation" TargetMode="External"/><Relationship Id="rId2" Type="http://schemas.openxmlformats.org/officeDocument/2006/relationships/hyperlink" Target="http://www.dropbox.com/home/CQAA-New-automation-ToolKit-2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qtpmgrossman/videos" TargetMode="External"/><Relationship Id="rId5" Type="http://schemas.openxmlformats.org/officeDocument/2006/relationships/hyperlink" Target="http://www.patterson-consulting.net/products/test_design_studio/Default.aspx" TargetMode="External"/><Relationship Id="rId4" Type="http://schemas.openxmlformats.org/officeDocument/2006/relationships/hyperlink" Target="https://en.wikipedia.org/wiki/List_of_tools_for_static_code_analys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58359-9B02-4643-AF6E-5DCA3D12C3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3" y="2854888"/>
            <a:ext cx="7923554" cy="339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New Test Automation Toolkit: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From Cloud to Code Analysis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Paul M. Grossman, Senior Automation Architect,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TEKsystems Global Services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March 22, 2018</a:t>
            </a:r>
          </a:p>
        </p:txBody>
      </p:sp>
      <p:pic>
        <p:nvPicPr>
          <p:cNvPr id="4100" name="Picture 4" descr="Paul Grossman">
            <a:extLst>
              <a:ext uri="{FF2B5EF4-FFF2-40B4-BE49-F238E27FC236}">
                <a16:creationId xmlns:a16="http://schemas.microsoft.com/office/drawing/2014/main" id="{9B37DA67-50A6-46EB-8894-1C048C7E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73" y="287313"/>
            <a:ext cx="2545372" cy="25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C1DE140-1196-4051-BDA9-DDB877A2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263" y="4116128"/>
            <a:ext cx="2347425" cy="2515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655176-F99D-4F98-B31A-350E2DEF3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73" y="3488093"/>
            <a:ext cx="1744579" cy="2743200"/>
          </a:xfrm>
          <a:prstGeom prst="rect">
            <a:avLst/>
          </a:prstGeom>
        </p:spPr>
      </p:pic>
      <p:pic>
        <p:nvPicPr>
          <p:cNvPr id="2050" name="Picture 2" descr="Innovations, Emerging Trends and Best Practices in Software Quality &amp; Testing.">
            <a:extLst>
              <a:ext uri="{FF2B5EF4-FFF2-40B4-BE49-F238E27FC236}">
                <a16:creationId xmlns:a16="http://schemas.microsoft.com/office/drawing/2014/main" id="{0C479B98-BC93-4411-95C7-A0E7D586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16" y="1606456"/>
            <a:ext cx="4540330" cy="12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7D75A4-B9A4-47CC-BADD-DF214166E187}"/>
              </a:ext>
            </a:extLst>
          </p:cNvPr>
          <p:cNvSpPr txBox="1">
            <a:spLocks/>
          </p:cNvSpPr>
          <p:nvPr/>
        </p:nvSpPr>
        <p:spPr>
          <a:xfrm>
            <a:off x="0" y="6253496"/>
            <a:ext cx="9445432" cy="534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Special thanks to Stephen Lichtenberg, Senior Automation Framework Architect, Kiewit Corp.</a:t>
            </a:r>
          </a:p>
        </p:txBody>
      </p:sp>
      <p:pic>
        <p:nvPicPr>
          <p:cNvPr id="2052" name="Picture 4" descr="http://www.cqaa.org/resources/Pictures/CQAA_logo-website.png?t=1319663145133">
            <a:extLst>
              <a:ext uri="{FF2B5EF4-FFF2-40B4-BE49-F238E27FC236}">
                <a16:creationId xmlns:a16="http://schemas.microsoft.com/office/drawing/2014/main" id="{697CA53F-73D2-4FF0-BBC4-0194E54B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16" y="290242"/>
            <a:ext cx="2771775" cy="118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B7B5CB-AA23-4F6D-BA91-88C63224E3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680" y="-236660"/>
            <a:ext cx="4207155" cy="2335820"/>
          </a:xfrm>
          <a:prstGeom prst="rect">
            <a:avLst/>
          </a:prstGeom>
        </p:spPr>
      </p:pic>
      <p:pic>
        <p:nvPicPr>
          <p:cNvPr id="18" name="Picture 2" descr="Image result">
            <a:extLst>
              <a:ext uri="{FF2B5EF4-FFF2-40B4-BE49-F238E27FC236}">
                <a16:creationId xmlns:a16="http://schemas.microsoft.com/office/drawing/2014/main" id="{F3614C72-1B25-43B7-AA4E-B749C502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832" y="1669228"/>
            <a:ext cx="2856489" cy="9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9FD46C-9881-4F23-A2E0-436A950FF9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070" y="2631812"/>
            <a:ext cx="1435215" cy="13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43" y="285145"/>
            <a:ext cx="9905998" cy="8065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Automation Tester Salary - 2018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F522B7-91A2-4667-86FA-4CDA9AAD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19" y="1091666"/>
            <a:ext cx="9905999" cy="44111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dirty="0"/>
              <a:t>Test Engineer I - V</a:t>
            </a:r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6E8CD-4DA0-4FD9-B9B1-41E1ACA12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958" y="5524837"/>
            <a:ext cx="2231053" cy="1180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878D7-8817-41A3-AA9A-29B672943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138" y="5766334"/>
            <a:ext cx="2786266" cy="83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56008-F18E-42E5-945F-DDB77DB5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6702" y="1971675"/>
            <a:ext cx="5524500" cy="2914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2CD335-AE43-4B82-B524-CF58BBB4A4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149" y="5497842"/>
            <a:ext cx="2329026" cy="1234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67EDC-A4C7-4919-911E-5671A0B0F1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866" y="5712302"/>
            <a:ext cx="3025318" cy="901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A8BF1-546C-4954-AF52-2689841A4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59" y="1677143"/>
            <a:ext cx="5524500" cy="2933700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B26C4ED-3909-4370-8F46-1B23ADC3F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751" y="2435875"/>
            <a:ext cx="5133975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94C1B0-A749-4C5C-A26D-8B0EBEC8AC4E}"/>
              </a:ext>
            </a:extLst>
          </p:cNvPr>
          <p:cNvSpPr/>
          <p:nvPr/>
        </p:nvSpPr>
        <p:spPr>
          <a:xfrm>
            <a:off x="8097756" y="4725073"/>
            <a:ext cx="1182432" cy="16125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0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1498B-6736-4505-B247-194733647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57" y="1424988"/>
            <a:ext cx="5181600" cy="4782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577" y="119063"/>
            <a:ext cx="9905998" cy="147857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Software Development Engineer in Test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CB2E2-5809-49BF-B1F6-0CB258C86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252" y="858348"/>
            <a:ext cx="4287853" cy="58449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DE301E-9A5F-4C7C-9B21-C5F808E7BEC1}"/>
              </a:ext>
            </a:extLst>
          </p:cNvPr>
          <p:cNvSpPr/>
          <p:nvPr/>
        </p:nvSpPr>
        <p:spPr>
          <a:xfrm>
            <a:off x="6792007" y="906054"/>
            <a:ext cx="2304493" cy="175351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7ABB30-4512-4578-BBDA-DBBD761C092B}"/>
              </a:ext>
            </a:extLst>
          </p:cNvPr>
          <p:cNvSpPr/>
          <p:nvPr/>
        </p:nvSpPr>
        <p:spPr>
          <a:xfrm>
            <a:off x="777346" y="3902470"/>
            <a:ext cx="1852862" cy="1998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0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5C90-EF70-4C02-BD2D-819810D3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63" y="383720"/>
            <a:ext cx="9905998" cy="692831"/>
          </a:xfrm>
        </p:spPr>
        <p:txBody>
          <a:bodyPr/>
          <a:lstStyle/>
          <a:p>
            <a:r>
              <a:rPr lang="en-US" dirty="0"/>
              <a:t>2018 – “Automation” not part of test </a:t>
            </a:r>
            <a:r>
              <a:rPr lang="en-US" dirty="0" err="1"/>
              <a:t>qa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9E756A-1415-499A-8A89-8A87549CE667}"/>
              </a:ext>
            </a:extLst>
          </p:cNvPr>
          <p:cNvSpPr txBox="1">
            <a:spLocks/>
          </p:cNvSpPr>
          <p:nvPr/>
        </p:nvSpPr>
        <p:spPr>
          <a:xfrm>
            <a:off x="1380260" y="5673701"/>
            <a:ext cx="9905998" cy="113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testing tools so complex that only the dev team is capable of testing their own software?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6528B1-2C26-4B39-829C-002A763A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28712"/>
            <a:ext cx="9286875" cy="460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0B60B-E570-41D1-9FDB-6E81FDBE81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8254">
            <a:off x="13264446" y="1705873"/>
            <a:ext cx="7820602" cy="47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9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5C90-EF70-4C02-BD2D-819810D3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63" y="383720"/>
            <a:ext cx="9905998" cy="692831"/>
          </a:xfrm>
        </p:spPr>
        <p:txBody>
          <a:bodyPr/>
          <a:lstStyle/>
          <a:p>
            <a:r>
              <a:rPr lang="en-US" dirty="0"/>
              <a:t>2018 – “Automation” not part of test </a:t>
            </a:r>
            <a:r>
              <a:rPr lang="en-US" dirty="0" err="1"/>
              <a:t>qa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9E756A-1415-499A-8A89-8A87549CE667}"/>
              </a:ext>
            </a:extLst>
          </p:cNvPr>
          <p:cNvSpPr txBox="1">
            <a:spLocks/>
          </p:cNvSpPr>
          <p:nvPr/>
        </p:nvSpPr>
        <p:spPr>
          <a:xfrm>
            <a:off x="1380260" y="5673701"/>
            <a:ext cx="9905998" cy="113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testing tools so complex that only the dev team is capable of testing their own software?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6528B1-2C26-4B39-829C-002A763A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562" y="1128712"/>
            <a:ext cx="9286875" cy="4600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3E5EF-0CD1-46E3-A8DC-483C099EE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2675">
            <a:off x="1863086" y="1037783"/>
            <a:ext cx="7820602" cy="47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49" y="423579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/>
              <a:t>Commercial tool options from microfocus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775654" y="1141847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UFT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err="1"/>
              <a:t>LeanFT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Selenium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2A1B2-032F-419C-B9F8-4542EB79B4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53" y="1042593"/>
            <a:ext cx="10699693" cy="56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5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3580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/>
              <a:t>Commercial tool options from </a:t>
            </a:r>
            <a:r>
              <a:rPr lang="en-US" dirty="0" err="1"/>
              <a:t>Smartbear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EFE3D-40A5-482A-9658-63E3CA4A4A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5" y="589704"/>
            <a:ext cx="9627676" cy="632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1250A-D181-428F-B92C-8A17D0F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405" y="6024217"/>
            <a:ext cx="24479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10">
            <a:extLst>
              <a:ext uri="{FF2B5EF4-FFF2-40B4-BE49-F238E27FC236}">
                <a16:creationId xmlns:a16="http://schemas.microsoft.com/office/drawing/2014/main" id="{176F386F-0535-41D9-9C1B-AEE6BAF6C0AA}"/>
              </a:ext>
            </a:extLst>
          </p:cNvPr>
          <p:cNvSpPr/>
          <p:nvPr/>
        </p:nvSpPr>
        <p:spPr>
          <a:xfrm>
            <a:off x="1124935" y="916822"/>
            <a:ext cx="10288173" cy="58208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49" y="252758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dirty="0" err="1"/>
              <a:t>smartbear</a:t>
            </a:r>
            <a:r>
              <a:rPr lang="en-US" dirty="0"/>
              <a:t> products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454D0D-DDFC-4E69-95BB-DB517DD59A58}"/>
              </a:ext>
            </a:extLst>
          </p:cNvPr>
          <p:cNvGrpSpPr/>
          <p:nvPr/>
        </p:nvGrpSpPr>
        <p:grpSpPr>
          <a:xfrm>
            <a:off x="1127770" y="612455"/>
            <a:ext cx="10026677" cy="5915431"/>
            <a:chOff x="8386" y="933297"/>
            <a:chExt cx="9144000" cy="499633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1DDD76D-C767-49CA-9EA7-C3586D24E4FD}"/>
                </a:ext>
              </a:extLst>
            </p:cNvPr>
            <p:cNvGrpSpPr/>
            <p:nvPr/>
          </p:nvGrpSpPr>
          <p:grpSpPr>
            <a:xfrm>
              <a:off x="1150744" y="2019019"/>
              <a:ext cx="7715146" cy="2776091"/>
              <a:chOff x="1150744" y="1161768"/>
              <a:chExt cx="7715146" cy="2776091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94E55FD0-5220-4F4B-B429-6DA48CDAF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3751" y="1202918"/>
                <a:ext cx="336652" cy="336116"/>
              </a:xfrm>
              <a:prstGeom prst="rect">
                <a:avLst/>
              </a:prstGeom>
            </p:spPr>
          </p:pic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3E66C3F3-1D9F-4DD0-AF8E-197CDB307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901" y="1203823"/>
                <a:ext cx="529758" cy="419333"/>
              </a:xfrm>
              <a:prstGeom prst="rect">
                <a:avLst/>
              </a:pr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8842E91E-BBE2-4A57-BBB2-3DBC35C20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9531" y="1214129"/>
                <a:ext cx="310242" cy="310242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E3D55262-63FC-4197-ADD2-AC8F4C84D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8209" y="1161768"/>
                <a:ext cx="624298" cy="494166"/>
              </a:xfrm>
              <a:prstGeom prst="rect">
                <a:avLst/>
              </a:prstGeom>
            </p:spPr>
          </p:pic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49BDF3DE-F2F1-4FFE-A041-A1901E0D3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06789" y="1235901"/>
                <a:ext cx="288948" cy="286792"/>
              </a:xfrm>
              <a:prstGeom prst="rect">
                <a:avLst/>
              </a:prstGeom>
            </p:spPr>
          </p:pic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37B28953-BC74-4C79-8CB1-B9926CE47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4183" y="1206652"/>
                <a:ext cx="308209" cy="307717"/>
              </a:xfrm>
              <a:prstGeom prst="rect">
                <a:avLst/>
              </a:prstGeom>
            </p:spPr>
          </p:pic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D7586978-B043-4A06-B1BE-269C67923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3650" y="2434255"/>
                <a:ext cx="302240" cy="301757"/>
              </a:xfrm>
              <a:prstGeom prst="rect">
                <a:avLst/>
              </a:prstGeom>
            </p:spPr>
          </p:pic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09FB0500-AD4A-44BD-99D7-92A1399E3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744" y="3514076"/>
                <a:ext cx="519912" cy="319514"/>
              </a:xfrm>
              <a:prstGeom prst="rect">
                <a:avLst/>
              </a:prstGeom>
            </p:spPr>
          </p:pic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06C26566-E014-45AB-AA20-E461236D7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2480" y="3528971"/>
                <a:ext cx="309400" cy="309400"/>
              </a:xfrm>
              <a:prstGeom prst="rect">
                <a:avLst/>
              </a:prstGeom>
            </p:spPr>
          </p:pic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7AABF7AE-35A8-40F5-B865-B90727AA1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9295" y="3441121"/>
                <a:ext cx="619731" cy="490552"/>
              </a:xfrm>
              <a:prstGeom prst="rect">
                <a:avLst/>
              </a:prstGeom>
            </p:spPr>
          </p:pic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8A0773BD-5D93-4AE0-AC3D-E717C3A61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02719" y="3523029"/>
                <a:ext cx="318749" cy="318240"/>
              </a:xfrm>
              <a:prstGeom prst="rect">
                <a:avLst/>
              </a:prstGeom>
            </p:spPr>
          </p:pic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AD8C3870-5C66-44F7-8D18-1AF6F5440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8161" y="3528480"/>
                <a:ext cx="314075" cy="314075"/>
              </a:xfrm>
              <a:prstGeom prst="rect">
                <a:avLst/>
              </a:prstGeom>
            </p:spPr>
          </p:pic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B6BBD8D2-B0D6-4738-B238-E773067D8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44377" y="2550355"/>
                <a:ext cx="323402" cy="323402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0C62AC85-F0E9-4AEB-9E60-FE93C72F0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4187" y="3439175"/>
                <a:ext cx="630834" cy="498684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EE9B37E-624C-4E49-81FF-1242C70CDCDA}"/>
                </a:ext>
              </a:extLst>
            </p:cNvPr>
            <p:cNvGrpSpPr/>
            <p:nvPr/>
          </p:nvGrpSpPr>
          <p:grpSpPr>
            <a:xfrm>
              <a:off x="204772" y="1863229"/>
              <a:ext cx="481555" cy="3455542"/>
              <a:chOff x="204771" y="1005979"/>
              <a:chExt cx="481555" cy="3455542"/>
            </a:xfrm>
          </p:grpSpPr>
          <p:sp>
            <p:nvSpPr>
              <p:cNvPr id="194" name="Rounded Rectangle 105">
                <a:extLst>
                  <a:ext uri="{FF2B5EF4-FFF2-40B4-BE49-F238E27FC236}">
                    <a16:creationId xmlns:a16="http://schemas.microsoft.com/office/drawing/2014/main" id="{3602B13B-2CD6-46F4-9922-A95452E36B4C}"/>
                  </a:ext>
                </a:extLst>
              </p:cNvPr>
              <p:cNvSpPr/>
              <p:nvPr/>
            </p:nvSpPr>
            <p:spPr>
              <a:xfrm rot="5400000">
                <a:off x="-1280031" y="2537912"/>
                <a:ext cx="3455542" cy="3916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7000">
                    <a:schemeClr val="accent1"/>
                  </a:gs>
                  <a:gs pos="64000">
                    <a:schemeClr val="tx1"/>
                  </a:gs>
                </a:gsLst>
                <a:lin ang="10800000" scaled="0"/>
              </a:gra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Text Placeholder 5">
                <a:extLst>
                  <a:ext uri="{FF2B5EF4-FFF2-40B4-BE49-F238E27FC236}">
                    <a16:creationId xmlns:a16="http://schemas.microsoft.com/office/drawing/2014/main" id="{2B1202B4-4DD6-4075-9778-36D192D229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371" y="1108537"/>
                <a:ext cx="439994" cy="281138"/>
              </a:xfrm>
              <a:prstGeom prst="rect">
                <a:avLst/>
              </a:prstGeom>
            </p:spPr>
            <p:txBody>
              <a:bodyPr vert="horz" lIns="0" tIns="45720" rIns="0" bIns="45720" rtlCol="0" anchor="ctr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b="0" i="0" kern="0" spc="-60">
                    <a:solidFill>
                      <a:schemeClr val="bg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•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–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»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UI</a:t>
                </a:r>
              </a:p>
            </p:txBody>
          </p:sp>
          <p:sp>
            <p:nvSpPr>
              <p:cNvPr id="196" name="Text Placeholder 5">
                <a:extLst>
                  <a:ext uri="{FF2B5EF4-FFF2-40B4-BE49-F238E27FC236}">
                    <a16:creationId xmlns:a16="http://schemas.microsoft.com/office/drawing/2014/main" id="{FC0B8154-E595-47C5-91A1-EE3FEF3152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771" y="4064208"/>
                <a:ext cx="481555" cy="281138"/>
              </a:xfrm>
              <a:prstGeom prst="rect">
                <a:avLst/>
              </a:prstGeom>
            </p:spPr>
            <p:txBody>
              <a:bodyPr vert="horz" lIns="0" tIns="45720" rIns="0" bIns="45720" rtlCol="0" anchor="ctr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b="0" i="0" kern="0" spc="-60">
                    <a:solidFill>
                      <a:schemeClr val="bg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•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–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»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API</a:t>
                </a: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D0BD570-0D08-43AB-99C5-45C908207F86}"/>
                </a:ext>
              </a:extLst>
            </p:cNvPr>
            <p:cNvSpPr/>
            <p:nvPr/>
          </p:nvSpPr>
          <p:spPr>
            <a:xfrm>
              <a:off x="8386" y="933297"/>
              <a:ext cx="9144000" cy="372405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200" dirty="0">
                <a:latin typeface="Rockwell" charset="0"/>
                <a:ea typeface="Rockwell" charset="0"/>
                <a:cs typeface="Rockwell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000F04A-8EC7-48BC-BF9E-7CD257B61564}"/>
                </a:ext>
              </a:extLst>
            </p:cNvPr>
            <p:cNvGrpSpPr/>
            <p:nvPr/>
          </p:nvGrpSpPr>
          <p:grpSpPr>
            <a:xfrm>
              <a:off x="824782" y="2406563"/>
              <a:ext cx="1167148" cy="646242"/>
              <a:chOff x="824782" y="1566546"/>
              <a:chExt cx="1167148" cy="646242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6AF2405-3A59-41D3-8971-9A1500664FB5}"/>
                  </a:ext>
                </a:extLst>
              </p:cNvPr>
              <p:cNvSpPr/>
              <p:nvPr/>
            </p:nvSpPr>
            <p:spPr>
              <a:xfrm>
                <a:off x="874336" y="1812678"/>
                <a:ext cx="10667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Perform Code &amp; Doc Review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108FEBF-3FF2-45EE-81BD-2A425B240BBD}"/>
                  </a:ext>
                </a:extLst>
              </p:cNvPr>
              <p:cNvSpPr/>
              <p:nvPr/>
            </p:nvSpPr>
            <p:spPr>
              <a:xfrm>
                <a:off x="824782" y="1566546"/>
                <a:ext cx="11671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</a:rPr>
                  <a:t>Collaborator</a:t>
                </a:r>
              </a:p>
            </p:txBody>
          </p:sp>
        </p:grpSp>
        <p:sp>
          <p:nvSpPr>
            <p:cNvPr id="113" name="Text Placeholder 5">
              <a:extLst>
                <a:ext uri="{FF2B5EF4-FFF2-40B4-BE49-F238E27FC236}">
                  <a16:creationId xmlns:a16="http://schemas.microsoft.com/office/drawing/2014/main" id="{0BB100B5-F53A-4AE5-8C98-5646924C32BE}"/>
                </a:ext>
              </a:extLst>
            </p:cNvPr>
            <p:cNvSpPr txBox="1">
              <a:spLocks/>
            </p:cNvSpPr>
            <p:nvPr/>
          </p:nvSpPr>
          <p:spPr>
            <a:xfrm>
              <a:off x="2144517" y="2505889"/>
              <a:ext cx="553673" cy="281138"/>
            </a:xfrm>
            <a:prstGeom prst="rect">
              <a:avLst/>
            </a:prstGeom>
          </p:spPr>
          <p:txBody>
            <a:bodyPr vert="horz" lIns="0" tIns="45720" rIns="0" bIns="45720" rtlCol="0" anchor="ctr" anchorCtr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0" i="0" kern="0" spc="-60">
                  <a:solidFill>
                    <a:schemeClr val="bg2"/>
                  </a:solidFill>
                  <a:latin typeface="Calibri Light" charset="0"/>
                  <a:ea typeface="Calibri Light" charset="0"/>
                  <a:cs typeface="Calibri Light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•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–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»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+mn-lt"/>
                </a:rPr>
                <a:t>Code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A717BBD-EF60-4E55-81F7-EBD07E019D26}"/>
                </a:ext>
              </a:extLst>
            </p:cNvPr>
            <p:cNvGrpSpPr/>
            <p:nvPr/>
          </p:nvGrpSpPr>
          <p:grpSpPr>
            <a:xfrm>
              <a:off x="2829715" y="2423797"/>
              <a:ext cx="1339702" cy="775361"/>
              <a:chOff x="2829715" y="1566546"/>
              <a:chExt cx="1339702" cy="775361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3BEE3CC-B6A8-4168-9F7D-401DE9AD410A}"/>
                  </a:ext>
                </a:extLst>
              </p:cNvPr>
              <p:cNvSpPr/>
              <p:nvPr/>
            </p:nvSpPr>
            <p:spPr>
              <a:xfrm>
                <a:off x="2829715" y="1818687"/>
                <a:ext cx="13397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Create Automated UI </a:t>
                </a:r>
              </a:p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Functional Tests</a:t>
                </a:r>
              </a:p>
              <a:p>
                <a:pPr algn="ctr"/>
                <a:r>
                  <a:rPr lang="en-US" sz="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(Web, Desktop, Mobile)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AD08ADA-7C85-4C9C-8B1B-22ED36022824}"/>
                  </a:ext>
                </a:extLst>
              </p:cNvPr>
              <p:cNvSpPr/>
              <p:nvPr/>
            </p:nvSpPr>
            <p:spPr>
              <a:xfrm>
                <a:off x="2915604" y="1566546"/>
                <a:ext cx="117809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TestComplete</a:t>
                </a:r>
                <a:endParaRPr 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15" name="Text Placeholder 5">
              <a:extLst>
                <a:ext uri="{FF2B5EF4-FFF2-40B4-BE49-F238E27FC236}">
                  <a16:creationId xmlns:a16="http://schemas.microsoft.com/office/drawing/2014/main" id="{876CB15B-4589-451E-8925-012786D833C6}"/>
                </a:ext>
              </a:extLst>
            </p:cNvPr>
            <p:cNvSpPr txBox="1">
              <a:spLocks/>
            </p:cNvSpPr>
            <p:nvPr/>
          </p:nvSpPr>
          <p:spPr>
            <a:xfrm>
              <a:off x="4512365" y="2506747"/>
              <a:ext cx="545680" cy="277079"/>
            </a:xfrm>
            <a:prstGeom prst="rect">
              <a:avLst/>
            </a:prstGeom>
          </p:spPr>
          <p:txBody>
            <a:bodyPr vert="horz" lIns="0" tIns="45720" rIns="0" bIns="45720" rtlCol="0" anchor="ctr" anchorCtr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0" i="0" kern="0" spc="-60">
                  <a:solidFill>
                    <a:schemeClr val="bg2"/>
                  </a:solidFill>
                  <a:latin typeface="Calibri Light" charset="0"/>
                  <a:ea typeface="Calibri Light" charset="0"/>
                  <a:cs typeface="Calibri Light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•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–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»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+mn-lt"/>
                </a:rPr>
                <a:t>Script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4BE6C9-E3BD-49DA-8C3D-1F41EFE40225}"/>
                </a:ext>
              </a:extLst>
            </p:cNvPr>
            <p:cNvGrpSpPr/>
            <p:nvPr/>
          </p:nvGrpSpPr>
          <p:grpSpPr>
            <a:xfrm>
              <a:off x="5193345" y="2423796"/>
              <a:ext cx="1554643" cy="647724"/>
              <a:chOff x="5193344" y="1566546"/>
              <a:chExt cx="1554643" cy="647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C70CA69-E653-4660-8028-4CEF77C65E54}"/>
                  </a:ext>
                </a:extLst>
              </p:cNvPr>
              <p:cNvSpPr/>
              <p:nvPr/>
            </p:nvSpPr>
            <p:spPr>
              <a:xfrm>
                <a:off x="5247051" y="1814160"/>
                <a:ext cx="14054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Run Tests On Real Devices in the Cloud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125BB1E-AC4B-4A9E-B119-10C0D8B88DB5}"/>
                  </a:ext>
                </a:extLst>
              </p:cNvPr>
              <p:cNvSpPr/>
              <p:nvPr/>
            </p:nvSpPr>
            <p:spPr>
              <a:xfrm>
                <a:off x="5193344" y="1566546"/>
                <a:ext cx="15546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spc="-50" dirty="0" err="1">
                    <a:latin typeface="Calibri" charset="0"/>
                    <a:ea typeface="Calibri" charset="0"/>
                    <a:cs typeface="Calibri" charset="0"/>
                  </a:rPr>
                  <a:t>CrossBrowserTesting</a:t>
                </a:r>
                <a:endParaRPr lang="en-US" sz="1400" spc="-5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C810176-0E69-4BDB-8F2B-57DCAE5FA297}"/>
                </a:ext>
              </a:extLst>
            </p:cNvPr>
            <p:cNvGrpSpPr/>
            <p:nvPr/>
          </p:nvGrpSpPr>
          <p:grpSpPr>
            <a:xfrm>
              <a:off x="6735091" y="2423796"/>
              <a:ext cx="1460215" cy="493114"/>
              <a:chOff x="6735090" y="1566546"/>
              <a:chExt cx="1460215" cy="493114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C0692BB-810D-4A71-9D03-17B2019E5C21}"/>
                  </a:ext>
                </a:extLst>
              </p:cNvPr>
              <p:cNvSpPr/>
              <p:nvPr/>
            </p:nvSpPr>
            <p:spPr>
              <a:xfrm>
                <a:off x="6735090" y="1813439"/>
                <a:ext cx="146021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Create Web Load Tests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1E1F3E4-52E7-4AD9-88AB-E1BDC07AECF1}"/>
                  </a:ext>
                </a:extLst>
              </p:cNvPr>
              <p:cNvSpPr/>
              <p:nvPr/>
            </p:nvSpPr>
            <p:spPr>
              <a:xfrm>
                <a:off x="6856315" y="1566546"/>
                <a:ext cx="12855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LoadComplete</a:t>
                </a:r>
                <a:endParaRPr 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707A644-0661-49E3-BCFB-E346C4761A93}"/>
                </a:ext>
              </a:extLst>
            </p:cNvPr>
            <p:cNvGrpSpPr/>
            <p:nvPr/>
          </p:nvGrpSpPr>
          <p:grpSpPr>
            <a:xfrm>
              <a:off x="6190926" y="3178641"/>
              <a:ext cx="2366523" cy="621133"/>
              <a:chOff x="6190925" y="2321390"/>
              <a:chExt cx="2366523" cy="62113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D25E74D-E93A-4139-AF8E-B8702654A6AD}"/>
                  </a:ext>
                </a:extLst>
              </p:cNvPr>
              <p:cNvSpPr/>
              <p:nvPr/>
            </p:nvSpPr>
            <p:spPr>
              <a:xfrm>
                <a:off x="6190925" y="2542413"/>
                <a:ext cx="23665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Monitor Web &amp; API Performance, Availability, &amp; Functional Correctness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01E75FB-CD7A-4737-A7E6-57637A9B35A9}"/>
                  </a:ext>
                </a:extLst>
              </p:cNvPr>
              <p:cNvSpPr/>
              <p:nvPr/>
            </p:nvSpPr>
            <p:spPr>
              <a:xfrm>
                <a:off x="7260039" y="2321390"/>
                <a:ext cx="12855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AlertSite</a:t>
                </a:r>
                <a:endParaRPr 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4A14EDA-13B6-4338-8AA3-BE7F7D13B822}"/>
                </a:ext>
              </a:extLst>
            </p:cNvPr>
            <p:cNvGrpSpPr/>
            <p:nvPr/>
          </p:nvGrpSpPr>
          <p:grpSpPr>
            <a:xfrm>
              <a:off x="808502" y="4727222"/>
              <a:ext cx="1214812" cy="649368"/>
              <a:chOff x="808502" y="3869972"/>
              <a:chExt cx="1214812" cy="649368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7883701-4C49-41A8-9908-3FCF98062887}"/>
                  </a:ext>
                </a:extLst>
              </p:cNvPr>
              <p:cNvSpPr/>
              <p:nvPr/>
            </p:nvSpPr>
            <p:spPr>
              <a:xfrm>
                <a:off x="824689" y="4119230"/>
                <a:ext cx="1198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Design, Develop, &amp; Document APIs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30DE181-D0C2-47A5-92B9-5A6BAA5C833F}"/>
                  </a:ext>
                </a:extLst>
              </p:cNvPr>
              <p:cNvSpPr/>
              <p:nvPr/>
            </p:nvSpPr>
            <p:spPr>
              <a:xfrm>
                <a:off x="808502" y="3869972"/>
                <a:ext cx="120999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SwaggerHub</a:t>
                </a:r>
                <a:endParaRPr lang="en-US" sz="14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20" name="Text Placeholder 5">
              <a:extLst>
                <a:ext uri="{FF2B5EF4-FFF2-40B4-BE49-F238E27FC236}">
                  <a16:creationId xmlns:a16="http://schemas.microsoft.com/office/drawing/2014/main" id="{B34C23A5-CF0E-4CCC-B83E-F80655FA12C6}"/>
                </a:ext>
              </a:extLst>
            </p:cNvPr>
            <p:cNvSpPr txBox="1">
              <a:spLocks/>
            </p:cNvSpPr>
            <p:nvPr/>
          </p:nvSpPr>
          <p:spPr>
            <a:xfrm>
              <a:off x="2152983" y="4757120"/>
              <a:ext cx="553673" cy="281138"/>
            </a:xfrm>
            <a:prstGeom prst="rect">
              <a:avLst/>
            </a:prstGeom>
          </p:spPr>
          <p:txBody>
            <a:bodyPr vert="horz" lIns="0" tIns="45720" rIns="0" bIns="45720" rtlCol="0" anchor="ctr" anchorCtr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0" i="0" kern="0" spc="-60">
                  <a:solidFill>
                    <a:schemeClr val="bg2"/>
                  </a:solidFill>
                  <a:latin typeface="Calibri Light" charset="0"/>
                  <a:ea typeface="Calibri Light" charset="0"/>
                  <a:cs typeface="Calibri Light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•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–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»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Spec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2A8420A-64AB-4E97-BD26-79F660CEB75A}"/>
                </a:ext>
              </a:extLst>
            </p:cNvPr>
            <p:cNvGrpSpPr/>
            <p:nvPr/>
          </p:nvGrpSpPr>
          <p:grpSpPr>
            <a:xfrm>
              <a:off x="2769163" y="4727222"/>
              <a:ext cx="1436857" cy="926366"/>
              <a:chOff x="2769162" y="3869972"/>
              <a:chExt cx="1436857" cy="926366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DF7F7DF-6FFE-428E-A5F8-DA0BED57EE36}"/>
                  </a:ext>
                </a:extLst>
              </p:cNvPr>
              <p:cNvSpPr/>
              <p:nvPr/>
            </p:nvSpPr>
            <p:spPr>
              <a:xfrm>
                <a:off x="2769162" y="4119230"/>
                <a:ext cx="143685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Create Automated API</a:t>
                </a:r>
              </a:p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Functional Tests</a:t>
                </a:r>
              </a:p>
              <a:p>
                <a:pPr algn="ctr"/>
                <a:r>
                  <a:rPr lang="en-US" sz="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(REST, SOAP, and more)</a:t>
                </a:r>
              </a:p>
              <a:p>
                <a:pPr algn="ctr"/>
                <a:endParaRPr lang="en-US" sz="1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01E22BFE-D376-44DB-937E-05E24A60A5CC}"/>
                  </a:ext>
                </a:extLst>
              </p:cNvPr>
              <p:cNvSpPr/>
              <p:nvPr/>
            </p:nvSpPr>
            <p:spPr>
              <a:xfrm>
                <a:off x="2878886" y="3869972"/>
                <a:ext cx="120999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SoapUI</a:t>
                </a:r>
                <a:r>
                  <a:rPr lang="en-US" sz="1400" dirty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 Pro</a:t>
                </a:r>
              </a:p>
            </p:txBody>
          </p:sp>
        </p:grpSp>
        <p:sp>
          <p:nvSpPr>
            <p:cNvPr id="122" name="Text Placeholder 5">
              <a:extLst>
                <a:ext uri="{FF2B5EF4-FFF2-40B4-BE49-F238E27FC236}">
                  <a16:creationId xmlns:a16="http://schemas.microsoft.com/office/drawing/2014/main" id="{8C823B43-88A5-412B-9444-15D065700E8F}"/>
                </a:ext>
              </a:extLst>
            </p:cNvPr>
            <p:cNvSpPr txBox="1">
              <a:spLocks/>
            </p:cNvSpPr>
            <p:nvPr/>
          </p:nvSpPr>
          <p:spPr>
            <a:xfrm>
              <a:off x="4522412" y="4763000"/>
              <a:ext cx="545680" cy="277079"/>
            </a:xfrm>
            <a:prstGeom prst="rect">
              <a:avLst/>
            </a:prstGeom>
          </p:spPr>
          <p:txBody>
            <a:bodyPr vert="horz" lIns="0" tIns="45720" rIns="0" bIns="45720" rtlCol="0" anchor="ctr" anchorCtr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0" i="0" kern="0" spc="-60">
                  <a:solidFill>
                    <a:schemeClr val="bg2"/>
                  </a:solidFill>
                  <a:latin typeface="Calibri Light" charset="0"/>
                  <a:ea typeface="Calibri Light" charset="0"/>
                  <a:cs typeface="Calibri Light" charset="0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•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–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74BFC2"/>
                </a:buClr>
                <a:buFont typeface="Arial"/>
                <a:buChar char="»"/>
                <a:defRPr sz="1400" b="0" i="0" kern="1200" spc="-60">
                  <a:solidFill>
                    <a:schemeClr val="bg1">
                      <a:lumMod val="50000"/>
                    </a:schemeClr>
                  </a:solidFill>
                  <a:latin typeface="Open Sans Light"/>
                  <a:ea typeface="+mn-ea"/>
                  <a:cs typeface="Open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Script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18EF6C2-F2DE-472C-9B67-29EE825CE2B7}"/>
                </a:ext>
              </a:extLst>
            </p:cNvPr>
            <p:cNvGrpSpPr/>
            <p:nvPr/>
          </p:nvGrpSpPr>
          <p:grpSpPr>
            <a:xfrm>
              <a:off x="5261623" y="4712889"/>
              <a:ext cx="1405409" cy="647623"/>
              <a:chOff x="5261622" y="3855638"/>
              <a:chExt cx="1405409" cy="647623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395A242-9996-4ABA-96BE-761D16D65917}"/>
                  </a:ext>
                </a:extLst>
              </p:cNvPr>
              <p:cNvSpPr/>
              <p:nvPr/>
            </p:nvSpPr>
            <p:spPr>
              <a:xfrm>
                <a:off x="5261622" y="4103151"/>
                <a:ext cx="14054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Virtualize API &amp; Database Services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209EE94-B7CC-4676-9A0B-4C754C832C2E}"/>
                  </a:ext>
                </a:extLst>
              </p:cNvPr>
              <p:cNvSpPr/>
              <p:nvPr/>
            </p:nvSpPr>
            <p:spPr>
              <a:xfrm>
                <a:off x="5317888" y="3855638"/>
                <a:ext cx="12784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ServiceV</a:t>
                </a:r>
                <a:r>
                  <a:rPr lang="en-US" sz="1400" dirty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 Pro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F18AF7C-EF6B-4BEB-ACAF-8F904A2077CC}"/>
                </a:ext>
              </a:extLst>
            </p:cNvPr>
            <p:cNvGrpSpPr/>
            <p:nvPr/>
          </p:nvGrpSpPr>
          <p:grpSpPr>
            <a:xfrm>
              <a:off x="6784877" y="4720975"/>
              <a:ext cx="1366825" cy="492490"/>
              <a:chOff x="6784876" y="3863725"/>
              <a:chExt cx="1366825" cy="492490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F7D933F-C4AE-484E-9BFD-B41A665F0D7F}"/>
                  </a:ext>
                </a:extLst>
              </p:cNvPr>
              <p:cNvSpPr/>
              <p:nvPr/>
            </p:nvSpPr>
            <p:spPr>
              <a:xfrm>
                <a:off x="6784876" y="4109994"/>
                <a:ext cx="136682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Create API Load Tests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CA9C948-23A0-4F83-9A2C-F9511E81AEB1}"/>
                  </a:ext>
                </a:extLst>
              </p:cNvPr>
              <p:cNvSpPr/>
              <p:nvPr/>
            </p:nvSpPr>
            <p:spPr>
              <a:xfrm>
                <a:off x="6954566" y="3863725"/>
                <a:ext cx="101121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LoadUI</a:t>
                </a:r>
                <a:r>
                  <a:rPr lang="en-US" sz="1400" dirty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 Pro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9257AF5-9171-4EEA-A3DD-0E1B45E41952}"/>
                </a:ext>
              </a:extLst>
            </p:cNvPr>
            <p:cNvGrpSpPr/>
            <p:nvPr/>
          </p:nvGrpSpPr>
          <p:grpSpPr>
            <a:xfrm>
              <a:off x="4206020" y="3320048"/>
              <a:ext cx="2390277" cy="475407"/>
              <a:chOff x="4206019" y="2462797"/>
              <a:chExt cx="2390277" cy="475407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1A6B22F-3C40-4D57-B9F3-EFD8148EC8AD}"/>
                  </a:ext>
                </a:extLst>
              </p:cNvPr>
              <p:cNvSpPr/>
              <p:nvPr/>
            </p:nvSpPr>
            <p:spPr>
              <a:xfrm>
                <a:off x="4282762" y="2691983"/>
                <a:ext cx="231353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bg2"/>
                    </a:solidFill>
                    <a:latin typeface="Calibri" charset="0"/>
                    <a:ea typeface="Calibri" charset="0"/>
                    <a:cs typeface="Calibri" charset="0"/>
                  </a:rPr>
                  <a:t>Manage Manual &amp; Automated Tests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09B347E-6E15-4C92-98C7-7908AF54C2E2}"/>
                  </a:ext>
                </a:extLst>
              </p:cNvPr>
              <p:cNvSpPr/>
              <p:nvPr/>
            </p:nvSpPr>
            <p:spPr>
              <a:xfrm>
                <a:off x="4206019" y="2462797"/>
                <a:ext cx="117809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 err="1">
                    <a:latin typeface="Calibri" charset="0"/>
                    <a:ea typeface="Calibri" charset="0"/>
                    <a:cs typeface="Calibri" charset="0"/>
                  </a:rPr>
                  <a:t>QAComplete</a:t>
                </a:r>
                <a:endParaRPr lang="en-US" sz="1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F77DD94-CDD1-4058-B99C-1B9A0EB3ADC6}"/>
                </a:ext>
              </a:extLst>
            </p:cNvPr>
            <p:cNvGrpSpPr/>
            <p:nvPr/>
          </p:nvGrpSpPr>
          <p:grpSpPr>
            <a:xfrm>
              <a:off x="381147" y="2356670"/>
              <a:ext cx="133780" cy="2461054"/>
              <a:chOff x="381147" y="1499420"/>
              <a:chExt cx="133780" cy="2461054"/>
            </a:xfrm>
          </p:grpSpPr>
          <p:sp>
            <p:nvSpPr>
              <p:cNvPr id="172" name="Rounded Rectangle 144">
                <a:extLst>
                  <a:ext uri="{FF2B5EF4-FFF2-40B4-BE49-F238E27FC236}">
                    <a16:creationId xmlns:a16="http://schemas.microsoft.com/office/drawing/2014/main" id="{414BC7A4-0446-49D2-82B7-95ED4A61D900}"/>
                  </a:ext>
                </a:extLst>
              </p:cNvPr>
              <p:cNvSpPr/>
              <p:nvPr/>
            </p:nvSpPr>
            <p:spPr>
              <a:xfrm rot="5400000" flipV="1">
                <a:off x="-593988" y="2475192"/>
                <a:ext cx="2084687" cy="133143"/>
              </a:xfrm>
              <a:custGeom>
                <a:avLst/>
                <a:gdLst>
                  <a:gd name="connsiteX0" fmla="*/ 0 w 2490887"/>
                  <a:gd name="connsiteY0" fmla="*/ 66572 h 133143"/>
                  <a:gd name="connsiteX1" fmla="*/ 66572 w 2490887"/>
                  <a:gd name="connsiteY1" fmla="*/ 0 h 133143"/>
                  <a:gd name="connsiteX2" fmla="*/ 2424316 w 2490887"/>
                  <a:gd name="connsiteY2" fmla="*/ 0 h 133143"/>
                  <a:gd name="connsiteX3" fmla="*/ 2490888 w 2490887"/>
                  <a:gd name="connsiteY3" fmla="*/ 66572 h 133143"/>
                  <a:gd name="connsiteX4" fmla="*/ 2490887 w 2490887"/>
                  <a:gd name="connsiteY4" fmla="*/ 66572 h 133143"/>
                  <a:gd name="connsiteX5" fmla="*/ 2424315 w 2490887"/>
                  <a:gd name="connsiteY5" fmla="*/ 133144 h 133143"/>
                  <a:gd name="connsiteX6" fmla="*/ 66572 w 2490887"/>
                  <a:gd name="connsiteY6" fmla="*/ 133143 h 133143"/>
                  <a:gd name="connsiteX7" fmla="*/ 0 w 2490887"/>
                  <a:gd name="connsiteY7" fmla="*/ 66571 h 133143"/>
                  <a:gd name="connsiteX8" fmla="*/ 0 w 2490887"/>
                  <a:gd name="connsiteY8" fmla="*/ 66572 h 133143"/>
                  <a:gd name="connsiteX0" fmla="*/ 0 w 2490888"/>
                  <a:gd name="connsiteY0" fmla="*/ 66572 h 133144"/>
                  <a:gd name="connsiteX1" fmla="*/ 66572 w 2490888"/>
                  <a:gd name="connsiteY1" fmla="*/ 0 h 133144"/>
                  <a:gd name="connsiteX2" fmla="*/ 2424316 w 2490888"/>
                  <a:gd name="connsiteY2" fmla="*/ 0 h 133144"/>
                  <a:gd name="connsiteX3" fmla="*/ 2490888 w 2490888"/>
                  <a:gd name="connsiteY3" fmla="*/ 66572 h 133144"/>
                  <a:gd name="connsiteX4" fmla="*/ 2490887 w 2490888"/>
                  <a:gd name="connsiteY4" fmla="*/ 66572 h 133144"/>
                  <a:gd name="connsiteX5" fmla="*/ 2424315 w 2490888"/>
                  <a:gd name="connsiteY5" fmla="*/ 133144 h 133144"/>
                  <a:gd name="connsiteX6" fmla="*/ 648753 w 2490888"/>
                  <a:gd name="connsiteY6" fmla="*/ 127882 h 133144"/>
                  <a:gd name="connsiteX7" fmla="*/ 66572 w 2490888"/>
                  <a:gd name="connsiteY7" fmla="*/ 133143 h 133144"/>
                  <a:gd name="connsiteX8" fmla="*/ 0 w 2490888"/>
                  <a:gd name="connsiteY8" fmla="*/ 66571 h 133144"/>
                  <a:gd name="connsiteX9" fmla="*/ 0 w 2490888"/>
                  <a:gd name="connsiteY9" fmla="*/ 66572 h 133144"/>
                  <a:gd name="connsiteX0" fmla="*/ 648753 w 2490888"/>
                  <a:gd name="connsiteY0" fmla="*/ 127882 h 219322"/>
                  <a:gd name="connsiteX1" fmla="*/ 66572 w 2490888"/>
                  <a:gd name="connsiteY1" fmla="*/ 133143 h 219322"/>
                  <a:gd name="connsiteX2" fmla="*/ 0 w 2490888"/>
                  <a:gd name="connsiteY2" fmla="*/ 66571 h 219322"/>
                  <a:gd name="connsiteX3" fmla="*/ 0 w 2490888"/>
                  <a:gd name="connsiteY3" fmla="*/ 66572 h 219322"/>
                  <a:gd name="connsiteX4" fmla="*/ 66572 w 2490888"/>
                  <a:gd name="connsiteY4" fmla="*/ 0 h 219322"/>
                  <a:gd name="connsiteX5" fmla="*/ 2424316 w 2490888"/>
                  <a:gd name="connsiteY5" fmla="*/ 0 h 219322"/>
                  <a:gd name="connsiteX6" fmla="*/ 2490888 w 2490888"/>
                  <a:gd name="connsiteY6" fmla="*/ 66572 h 219322"/>
                  <a:gd name="connsiteX7" fmla="*/ 2490887 w 2490888"/>
                  <a:gd name="connsiteY7" fmla="*/ 66572 h 219322"/>
                  <a:gd name="connsiteX8" fmla="*/ 2424315 w 2490888"/>
                  <a:gd name="connsiteY8" fmla="*/ 133144 h 219322"/>
                  <a:gd name="connsiteX9" fmla="*/ 740193 w 2490888"/>
                  <a:gd name="connsiteY9" fmla="*/ 219322 h 219322"/>
                  <a:gd name="connsiteX0" fmla="*/ 648753 w 2490888"/>
                  <a:gd name="connsiteY0" fmla="*/ 127882 h 219322"/>
                  <a:gd name="connsiteX1" fmla="*/ 66572 w 2490888"/>
                  <a:gd name="connsiteY1" fmla="*/ 133143 h 219322"/>
                  <a:gd name="connsiteX2" fmla="*/ 0 w 2490888"/>
                  <a:gd name="connsiteY2" fmla="*/ 66571 h 219322"/>
                  <a:gd name="connsiteX3" fmla="*/ 0 w 2490888"/>
                  <a:gd name="connsiteY3" fmla="*/ 66572 h 219322"/>
                  <a:gd name="connsiteX4" fmla="*/ 66572 w 2490888"/>
                  <a:gd name="connsiteY4" fmla="*/ 0 h 219322"/>
                  <a:gd name="connsiteX5" fmla="*/ 2424316 w 2490888"/>
                  <a:gd name="connsiteY5" fmla="*/ 0 h 219322"/>
                  <a:gd name="connsiteX6" fmla="*/ 2490888 w 2490888"/>
                  <a:gd name="connsiteY6" fmla="*/ 66572 h 219322"/>
                  <a:gd name="connsiteX7" fmla="*/ 2490887 w 2490888"/>
                  <a:gd name="connsiteY7" fmla="*/ 66572 h 219322"/>
                  <a:gd name="connsiteX8" fmla="*/ 2424315 w 2490888"/>
                  <a:gd name="connsiteY8" fmla="*/ 133144 h 219322"/>
                  <a:gd name="connsiteX9" fmla="*/ 2252956 w 2490888"/>
                  <a:gd name="connsiteY9" fmla="*/ 130279 h 219322"/>
                  <a:gd name="connsiteX10" fmla="*/ 740193 w 2490888"/>
                  <a:gd name="connsiteY10" fmla="*/ 219322 h 219322"/>
                  <a:gd name="connsiteX0" fmla="*/ 648753 w 2490888"/>
                  <a:gd name="connsiteY0" fmla="*/ 127882 h 135621"/>
                  <a:gd name="connsiteX1" fmla="*/ 66572 w 2490888"/>
                  <a:gd name="connsiteY1" fmla="*/ 133143 h 135621"/>
                  <a:gd name="connsiteX2" fmla="*/ 0 w 2490888"/>
                  <a:gd name="connsiteY2" fmla="*/ 66571 h 135621"/>
                  <a:gd name="connsiteX3" fmla="*/ 0 w 2490888"/>
                  <a:gd name="connsiteY3" fmla="*/ 66572 h 135621"/>
                  <a:gd name="connsiteX4" fmla="*/ 66572 w 2490888"/>
                  <a:gd name="connsiteY4" fmla="*/ 0 h 135621"/>
                  <a:gd name="connsiteX5" fmla="*/ 2424316 w 2490888"/>
                  <a:gd name="connsiteY5" fmla="*/ 0 h 135621"/>
                  <a:gd name="connsiteX6" fmla="*/ 2490888 w 2490888"/>
                  <a:gd name="connsiteY6" fmla="*/ 66572 h 135621"/>
                  <a:gd name="connsiteX7" fmla="*/ 2490887 w 2490888"/>
                  <a:gd name="connsiteY7" fmla="*/ 66572 h 135621"/>
                  <a:gd name="connsiteX8" fmla="*/ 2424315 w 2490888"/>
                  <a:gd name="connsiteY8" fmla="*/ 133144 h 135621"/>
                  <a:gd name="connsiteX9" fmla="*/ 2252956 w 2490888"/>
                  <a:gd name="connsiteY9" fmla="*/ 130279 h 135621"/>
                  <a:gd name="connsiteX0" fmla="*/ 648753 w 2490888"/>
                  <a:gd name="connsiteY0" fmla="*/ 127882 h 140732"/>
                  <a:gd name="connsiteX1" fmla="*/ 66572 w 2490888"/>
                  <a:gd name="connsiteY1" fmla="*/ 133143 h 140732"/>
                  <a:gd name="connsiteX2" fmla="*/ 0 w 2490888"/>
                  <a:gd name="connsiteY2" fmla="*/ 66571 h 140732"/>
                  <a:gd name="connsiteX3" fmla="*/ 0 w 2490888"/>
                  <a:gd name="connsiteY3" fmla="*/ 66572 h 140732"/>
                  <a:gd name="connsiteX4" fmla="*/ 66572 w 2490888"/>
                  <a:gd name="connsiteY4" fmla="*/ 0 h 140732"/>
                  <a:gd name="connsiteX5" fmla="*/ 2424316 w 2490888"/>
                  <a:gd name="connsiteY5" fmla="*/ 0 h 140732"/>
                  <a:gd name="connsiteX6" fmla="*/ 2490888 w 2490888"/>
                  <a:gd name="connsiteY6" fmla="*/ 66572 h 140732"/>
                  <a:gd name="connsiteX7" fmla="*/ 2490887 w 2490888"/>
                  <a:gd name="connsiteY7" fmla="*/ 66572 h 140732"/>
                  <a:gd name="connsiteX8" fmla="*/ 2424315 w 2490888"/>
                  <a:gd name="connsiteY8" fmla="*/ 133144 h 140732"/>
                  <a:gd name="connsiteX9" fmla="*/ 826495 w 2490888"/>
                  <a:gd name="connsiteY9" fmla="*/ 140732 h 140732"/>
                  <a:gd name="connsiteX0" fmla="*/ 648753 w 2490888"/>
                  <a:gd name="connsiteY0" fmla="*/ 127882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26495 w 2490888"/>
                  <a:gd name="connsiteY9" fmla="*/ 140732 h 141712"/>
                  <a:gd name="connsiteX0" fmla="*/ 648753 w 2490888"/>
                  <a:gd name="connsiteY0" fmla="*/ 127882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361370 w 2490888"/>
                  <a:gd name="connsiteY0" fmla="*/ 133107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251642 w 2490888"/>
                  <a:gd name="connsiteY0" fmla="*/ 133107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251642 w 2490888"/>
                  <a:gd name="connsiteY0" fmla="*/ 133107 h 133144"/>
                  <a:gd name="connsiteX1" fmla="*/ 66572 w 2490888"/>
                  <a:gd name="connsiteY1" fmla="*/ 133143 h 133144"/>
                  <a:gd name="connsiteX2" fmla="*/ 0 w 2490888"/>
                  <a:gd name="connsiteY2" fmla="*/ 66571 h 133144"/>
                  <a:gd name="connsiteX3" fmla="*/ 0 w 2490888"/>
                  <a:gd name="connsiteY3" fmla="*/ 66572 h 133144"/>
                  <a:gd name="connsiteX4" fmla="*/ 66572 w 2490888"/>
                  <a:gd name="connsiteY4" fmla="*/ 0 h 133144"/>
                  <a:gd name="connsiteX5" fmla="*/ 2424316 w 2490888"/>
                  <a:gd name="connsiteY5" fmla="*/ 0 h 133144"/>
                  <a:gd name="connsiteX6" fmla="*/ 2490888 w 2490888"/>
                  <a:gd name="connsiteY6" fmla="*/ 66572 h 133144"/>
                  <a:gd name="connsiteX7" fmla="*/ 2490887 w 2490888"/>
                  <a:gd name="connsiteY7" fmla="*/ 66572 h 133144"/>
                  <a:gd name="connsiteX8" fmla="*/ 2424315 w 2490888"/>
                  <a:gd name="connsiteY8" fmla="*/ 133144 h 133144"/>
                  <a:gd name="connsiteX0" fmla="*/ 251642 w 2490888"/>
                  <a:gd name="connsiteY0" fmla="*/ 133107 h 133143"/>
                  <a:gd name="connsiteX1" fmla="*/ 66572 w 2490888"/>
                  <a:gd name="connsiteY1" fmla="*/ 133143 h 133143"/>
                  <a:gd name="connsiteX2" fmla="*/ 0 w 2490888"/>
                  <a:gd name="connsiteY2" fmla="*/ 66571 h 133143"/>
                  <a:gd name="connsiteX3" fmla="*/ 0 w 2490888"/>
                  <a:gd name="connsiteY3" fmla="*/ 66572 h 133143"/>
                  <a:gd name="connsiteX4" fmla="*/ 66572 w 2490888"/>
                  <a:gd name="connsiteY4" fmla="*/ 0 h 133143"/>
                  <a:gd name="connsiteX5" fmla="*/ 2424316 w 2490888"/>
                  <a:gd name="connsiteY5" fmla="*/ 0 h 133143"/>
                  <a:gd name="connsiteX6" fmla="*/ 2490888 w 2490888"/>
                  <a:gd name="connsiteY6" fmla="*/ 66572 h 133143"/>
                  <a:gd name="connsiteX7" fmla="*/ 2490887 w 2490888"/>
                  <a:gd name="connsiteY7" fmla="*/ 66572 h 133143"/>
                  <a:gd name="connsiteX0" fmla="*/ 251642 w 2490888"/>
                  <a:gd name="connsiteY0" fmla="*/ 133107 h 133143"/>
                  <a:gd name="connsiteX1" fmla="*/ 66572 w 2490888"/>
                  <a:gd name="connsiteY1" fmla="*/ 133143 h 133143"/>
                  <a:gd name="connsiteX2" fmla="*/ 0 w 2490888"/>
                  <a:gd name="connsiteY2" fmla="*/ 66571 h 133143"/>
                  <a:gd name="connsiteX3" fmla="*/ 0 w 2490888"/>
                  <a:gd name="connsiteY3" fmla="*/ 66572 h 133143"/>
                  <a:gd name="connsiteX4" fmla="*/ 66572 w 2490888"/>
                  <a:gd name="connsiteY4" fmla="*/ 0 h 133143"/>
                  <a:gd name="connsiteX5" fmla="*/ 2424316 w 2490888"/>
                  <a:gd name="connsiteY5" fmla="*/ 0 h 133143"/>
                  <a:gd name="connsiteX6" fmla="*/ 2490888 w 2490888"/>
                  <a:gd name="connsiteY6" fmla="*/ 66572 h 133143"/>
                  <a:gd name="connsiteX0" fmla="*/ 251642 w 2424316"/>
                  <a:gd name="connsiteY0" fmla="*/ 133107 h 133143"/>
                  <a:gd name="connsiteX1" fmla="*/ 66572 w 2424316"/>
                  <a:gd name="connsiteY1" fmla="*/ 133143 h 133143"/>
                  <a:gd name="connsiteX2" fmla="*/ 0 w 2424316"/>
                  <a:gd name="connsiteY2" fmla="*/ 66571 h 133143"/>
                  <a:gd name="connsiteX3" fmla="*/ 0 w 2424316"/>
                  <a:gd name="connsiteY3" fmla="*/ 66572 h 133143"/>
                  <a:gd name="connsiteX4" fmla="*/ 66572 w 2424316"/>
                  <a:gd name="connsiteY4" fmla="*/ 0 h 133143"/>
                  <a:gd name="connsiteX5" fmla="*/ 2424316 w 2424316"/>
                  <a:gd name="connsiteY5" fmla="*/ 0 h 133143"/>
                  <a:gd name="connsiteX0" fmla="*/ 251642 w 1776401"/>
                  <a:gd name="connsiteY0" fmla="*/ 133107 h 133143"/>
                  <a:gd name="connsiteX1" fmla="*/ 66572 w 1776401"/>
                  <a:gd name="connsiteY1" fmla="*/ 133143 h 133143"/>
                  <a:gd name="connsiteX2" fmla="*/ 0 w 1776401"/>
                  <a:gd name="connsiteY2" fmla="*/ 66571 h 133143"/>
                  <a:gd name="connsiteX3" fmla="*/ 0 w 1776401"/>
                  <a:gd name="connsiteY3" fmla="*/ 66572 h 133143"/>
                  <a:gd name="connsiteX4" fmla="*/ 66572 w 1776401"/>
                  <a:gd name="connsiteY4" fmla="*/ 0 h 133143"/>
                  <a:gd name="connsiteX5" fmla="*/ 1776401 w 1776401"/>
                  <a:gd name="connsiteY5" fmla="*/ 5228 h 133143"/>
                  <a:gd name="connsiteX0" fmla="*/ 251642 w 1771176"/>
                  <a:gd name="connsiteY0" fmla="*/ 133107 h 133143"/>
                  <a:gd name="connsiteX1" fmla="*/ 66572 w 1771176"/>
                  <a:gd name="connsiteY1" fmla="*/ 133143 h 133143"/>
                  <a:gd name="connsiteX2" fmla="*/ 0 w 1771176"/>
                  <a:gd name="connsiteY2" fmla="*/ 66571 h 133143"/>
                  <a:gd name="connsiteX3" fmla="*/ 0 w 1771176"/>
                  <a:gd name="connsiteY3" fmla="*/ 66572 h 133143"/>
                  <a:gd name="connsiteX4" fmla="*/ 66572 w 1771176"/>
                  <a:gd name="connsiteY4" fmla="*/ 0 h 133143"/>
                  <a:gd name="connsiteX5" fmla="*/ 1771176 w 1771176"/>
                  <a:gd name="connsiteY5" fmla="*/ 3 h 133143"/>
                  <a:gd name="connsiteX0" fmla="*/ 251642 w 2084687"/>
                  <a:gd name="connsiteY0" fmla="*/ 133107 h 133143"/>
                  <a:gd name="connsiteX1" fmla="*/ 66572 w 2084687"/>
                  <a:gd name="connsiteY1" fmla="*/ 133143 h 133143"/>
                  <a:gd name="connsiteX2" fmla="*/ 0 w 2084687"/>
                  <a:gd name="connsiteY2" fmla="*/ 66571 h 133143"/>
                  <a:gd name="connsiteX3" fmla="*/ 0 w 2084687"/>
                  <a:gd name="connsiteY3" fmla="*/ 66572 h 133143"/>
                  <a:gd name="connsiteX4" fmla="*/ 66572 w 2084687"/>
                  <a:gd name="connsiteY4" fmla="*/ 0 h 133143"/>
                  <a:gd name="connsiteX5" fmla="*/ 2084687 w 2084687"/>
                  <a:gd name="connsiteY5" fmla="*/ 5 h 1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4687" h="133143">
                    <a:moveTo>
                      <a:pt x="251642" y="133107"/>
                    </a:moveTo>
                    <a:lnTo>
                      <a:pt x="66572" y="133143"/>
                    </a:lnTo>
                    <a:cubicBezTo>
                      <a:pt x="29805" y="133143"/>
                      <a:pt x="0" y="103338"/>
                      <a:pt x="0" y="66571"/>
                    </a:cubicBezTo>
                    <a:lnTo>
                      <a:pt x="0" y="66572"/>
                    </a:lnTo>
                    <a:cubicBezTo>
                      <a:pt x="0" y="29805"/>
                      <a:pt x="29805" y="0"/>
                      <a:pt x="66572" y="0"/>
                    </a:cubicBezTo>
                    <a:lnTo>
                      <a:pt x="2084687" y="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44">
                <a:extLst>
                  <a:ext uri="{FF2B5EF4-FFF2-40B4-BE49-F238E27FC236}">
                    <a16:creationId xmlns:a16="http://schemas.microsoft.com/office/drawing/2014/main" id="{D6E1435A-EA67-4FB6-B19B-0EC52B7DF91B}"/>
                  </a:ext>
                </a:extLst>
              </p:cNvPr>
              <p:cNvSpPr/>
              <p:nvPr/>
            </p:nvSpPr>
            <p:spPr>
              <a:xfrm rot="16200000" flipV="1">
                <a:off x="-594625" y="2851559"/>
                <a:ext cx="2084687" cy="133143"/>
              </a:xfrm>
              <a:custGeom>
                <a:avLst/>
                <a:gdLst>
                  <a:gd name="connsiteX0" fmla="*/ 0 w 2490887"/>
                  <a:gd name="connsiteY0" fmla="*/ 66572 h 133143"/>
                  <a:gd name="connsiteX1" fmla="*/ 66572 w 2490887"/>
                  <a:gd name="connsiteY1" fmla="*/ 0 h 133143"/>
                  <a:gd name="connsiteX2" fmla="*/ 2424316 w 2490887"/>
                  <a:gd name="connsiteY2" fmla="*/ 0 h 133143"/>
                  <a:gd name="connsiteX3" fmla="*/ 2490888 w 2490887"/>
                  <a:gd name="connsiteY3" fmla="*/ 66572 h 133143"/>
                  <a:gd name="connsiteX4" fmla="*/ 2490887 w 2490887"/>
                  <a:gd name="connsiteY4" fmla="*/ 66572 h 133143"/>
                  <a:gd name="connsiteX5" fmla="*/ 2424315 w 2490887"/>
                  <a:gd name="connsiteY5" fmla="*/ 133144 h 133143"/>
                  <a:gd name="connsiteX6" fmla="*/ 66572 w 2490887"/>
                  <a:gd name="connsiteY6" fmla="*/ 133143 h 133143"/>
                  <a:gd name="connsiteX7" fmla="*/ 0 w 2490887"/>
                  <a:gd name="connsiteY7" fmla="*/ 66571 h 133143"/>
                  <a:gd name="connsiteX8" fmla="*/ 0 w 2490887"/>
                  <a:gd name="connsiteY8" fmla="*/ 66572 h 133143"/>
                  <a:gd name="connsiteX0" fmla="*/ 0 w 2490888"/>
                  <a:gd name="connsiteY0" fmla="*/ 66572 h 133144"/>
                  <a:gd name="connsiteX1" fmla="*/ 66572 w 2490888"/>
                  <a:gd name="connsiteY1" fmla="*/ 0 h 133144"/>
                  <a:gd name="connsiteX2" fmla="*/ 2424316 w 2490888"/>
                  <a:gd name="connsiteY2" fmla="*/ 0 h 133144"/>
                  <a:gd name="connsiteX3" fmla="*/ 2490888 w 2490888"/>
                  <a:gd name="connsiteY3" fmla="*/ 66572 h 133144"/>
                  <a:gd name="connsiteX4" fmla="*/ 2490887 w 2490888"/>
                  <a:gd name="connsiteY4" fmla="*/ 66572 h 133144"/>
                  <a:gd name="connsiteX5" fmla="*/ 2424315 w 2490888"/>
                  <a:gd name="connsiteY5" fmla="*/ 133144 h 133144"/>
                  <a:gd name="connsiteX6" fmla="*/ 648753 w 2490888"/>
                  <a:gd name="connsiteY6" fmla="*/ 127882 h 133144"/>
                  <a:gd name="connsiteX7" fmla="*/ 66572 w 2490888"/>
                  <a:gd name="connsiteY7" fmla="*/ 133143 h 133144"/>
                  <a:gd name="connsiteX8" fmla="*/ 0 w 2490888"/>
                  <a:gd name="connsiteY8" fmla="*/ 66571 h 133144"/>
                  <a:gd name="connsiteX9" fmla="*/ 0 w 2490888"/>
                  <a:gd name="connsiteY9" fmla="*/ 66572 h 133144"/>
                  <a:gd name="connsiteX0" fmla="*/ 648753 w 2490888"/>
                  <a:gd name="connsiteY0" fmla="*/ 127882 h 219322"/>
                  <a:gd name="connsiteX1" fmla="*/ 66572 w 2490888"/>
                  <a:gd name="connsiteY1" fmla="*/ 133143 h 219322"/>
                  <a:gd name="connsiteX2" fmla="*/ 0 w 2490888"/>
                  <a:gd name="connsiteY2" fmla="*/ 66571 h 219322"/>
                  <a:gd name="connsiteX3" fmla="*/ 0 w 2490888"/>
                  <a:gd name="connsiteY3" fmla="*/ 66572 h 219322"/>
                  <a:gd name="connsiteX4" fmla="*/ 66572 w 2490888"/>
                  <a:gd name="connsiteY4" fmla="*/ 0 h 219322"/>
                  <a:gd name="connsiteX5" fmla="*/ 2424316 w 2490888"/>
                  <a:gd name="connsiteY5" fmla="*/ 0 h 219322"/>
                  <a:gd name="connsiteX6" fmla="*/ 2490888 w 2490888"/>
                  <a:gd name="connsiteY6" fmla="*/ 66572 h 219322"/>
                  <a:gd name="connsiteX7" fmla="*/ 2490887 w 2490888"/>
                  <a:gd name="connsiteY7" fmla="*/ 66572 h 219322"/>
                  <a:gd name="connsiteX8" fmla="*/ 2424315 w 2490888"/>
                  <a:gd name="connsiteY8" fmla="*/ 133144 h 219322"/>
                  <a:gd name="connsiteX9" fmla="*/ 740193 w 2490888"/>
                  <a:gd name="connsiteY9" fmla="*/ 219322 h 219322"/>
                  <a:gd name="connsiteX0" fmla="*/ 648753 w 2490888"/>
                  <a:gd name="connsiteY0" fmla="*/ 127882 h 219322"/>
                  <a:gd name="connsiteX1" fmla="*/ 66572 w 2490888"/>
                  <a:gd name="connsiteY1" fmla="*/ 133143 h 219322"/>
                  <a:gd name="connsiteX2" fmla="*/ 0 w 2490888"/>
                  <a:gd name="connsiteY2" fmla="*/ 66571 h 219322"/>
                  <a:gd name="connsiteX3" fmla="*/ 0 w 2490888"/>
                  <a:gd name="connsiteY3" fmla="*/ 66572 h 219322"/>
                  <a:gd name="connsiteX4" fmla="*/ 66572 w 2490888"/>
                  <a:gd name="connsiteY4" fmla="*/ 0 h 219322"/>
                  <a:gd name="connsiteX5" fmla="*/ 2424316 w 2490888"/>
                  <a:gd name="connsiteY5" fmla="*/ 0 h 219322"/>
                  <a:gd name="connsiteX6" fmla="*/ 2490888 w 2490888"/>
                  <a:gd name="connsiteY6" fmla="*/ 66572 h 219322"/>
                  <a:gd name="connsiteX7" fmla="*/ 2490887 w 2490888"/>
                  <a:gd name="connsiteY7" fmla="*/ 66572 h 219322"/>
                  <a:gd name="connsiteX8" fmla="*/ 2424315 w 2490888"/>
                  <a:gd name="connsiteY8" fmla="*/ 133144 h 219322"/>
                  <a:gd name="connsiteX9" fmla="*/ 2252956 w 2490888"/>
                  <a:gd name="connsiteY9" fmla="*/ 130279 h 219322"/>
                  <a:gd name="connsiteX10" fmla="*/ 740193 w 2490888"/>
                  <a:gd name="connsiteY10" fmla="*/ 219322 h 219322"/>
                  <a:gd name="connsiteX0" fmla="*/ 648753 w 2490888"/>
                  <a:gd name="connsiteY0" fmla="*/ 127882 h 135621"/>
                  <a:gd name="connsiteX1" fmla="*/ 66572 w 2490888"/>
                  <a:gd name="connsiteY1" fmla="*/ 133143 h 135621"/>
                  <a:gd name="connsiteX2" fmla="*/ 0 w 2490888"/>
                  <a:gd name="connsiteY2" fmla="*/ 66571 h 135621"/>
                  <a:gd name="connsiteX3" fmla="*/ 0 w 2490888"/>
                  <a:gd name="connsiteY3" fmla="*/ 66572 h 135621"/>
                  <a:gd name="connsiteX4" fmla="*/ 66572 w 2490888"/>
                  <a:gd name="connsiteY4" fmla="*/ 0 h 135621"/>
                  <a:gd name="connsiteX5" fmla="*/ 2424316 w 2490888"/>
                  <a:gd name="connsiteY5" fmla="*/ 0 h 135621"/>
                  <a:gd name="connsiteX6" fmla="*/ 2490888 w 2490888"/>
                  <a:gd name="connsiteY6" fmla="*/ 66572 h 135621"/>
                  <a:gd name="connsiteX7" fmla="*/ 2490887 w 2490888"/>
                  <a:gd name="connsiteY7" fmla="*/ 66572 h 135621"/>
                  <a:gd name="connsiteX8" fmla="*/ 2424315 w 2490888"/>
                  <a:gd name="connsiteY8" fmla="*/ 133144 h 135621"/>
                  <a:gd name="connsiteX9" fmla="*/ 2252956 w 2490888"/>
                  <a:gd name="connsiteY9" fmla="*/ 130279 h 135621"/>
                  <a:gd name="connsiteX0" fmla="*/ 648753 w 2490888"/>
                  <a:gd name="connsiteY0" fmla="*/ 127882 h 140732"/>
                  <a:gd name="connsiteX1" fmla="*/ 66572 w 2490888"/>
                  <a:gd name="connsiteY1" fmla="*/ 133143 h 140732"/>
                  <a:gd name="connsiteX2" fmla="*/ 0 w 2490888"/>
                  <a:gd name="connsiteY2" fmla="*/ 66571 h 140732"/>
                  <a:gd name="connsiteX3" fmla="*/ 0 w 2490888"/>
                  <a:gd name="connsiteY3" fmla="*/ 66572 h 140732"/>
                  <a:gd name="connsiteX4" fmla="*/ 66572 w 2490888"/>
                  <a:gd name="connsiteY4" fmla="*/ 0 h 140732"/>
                  <a:gd name="connsiteX5" fmla="*/ 2424316 w 2490888"/>
                  <a:gd name="connsiteY5" fmla="*/ 0 h 140732"/>
                  <a:gd name="connsiteX6" fmla="*/ 2490888 w 2490888"/>
                  <a:gd name="connsiteY6" fmla="*/ 66572 h 140732"/>
                  <a:gd name="connsiteX7" fmla="*/ 2490887 w 2490888"/>
                  <a:gd name="connsiteY7" fmla="*/ 66572 h 140732"/>
                  <a:gd name="connsiteX8" fmla="*/ 2424315 w 2490888"/>
                  <a:gd name="connsiteY8" fmla="*/ 133144 h 140732"/>
                  <a:gd name="connsiteX9" fmla="*/ 826495 w 2490888"/>
                  <a:gd name="connsiteY9" fmla="*/ 140732 h 140732"/>
                  <a:gd name="connsiteX0" fmla="*/ 648753 w 2490888"/>
                  <a:gd name="connsiteY0" fmla="*/ 127882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26495 w 2490888"/>
                  <a:gd name="connsiteY9" fmla="*/ 140732 h 141712"/>
                  <a:gd name="connsiteX0" fmla="*/ 648753 w 2490888"/>
                  <a:gd name="connsiteY0" fmla="*/ 127882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361370 w 2490888"/>
                  <a:gd name="connsiteY0" fmla="*/ 133107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251642 w 2490888"/>
                  <a:gd name="connsiteY0" fmla="*/ 133107 h 141712"/>
                  <a:gd name="connsiteX1" fmla="*/ 66572 w 2490888"/>
                  <a:gd name="connsiteY1" fmla="*/ 133143 h 141712"/>
                  <a:gd name="connsiteX2" fmla="*/ 0 w 2490888"/>
                  <a:gd name="connsiteY2" fmla="*/ 66571 h 141712"/>
                  <a:gd name="connsiteX3" fmla="*/ 0 w 2490888"/>
                  <a:gd name="connsiteY3" fmla="*/ 66572 h 141712"/>
                  <a:gd name="connsiteX4" fmla="*/ 66572 w 2490888"/>
                  <a:gd name="connsiteY4" fmla="*/ 0 h 141712"/>
                  <a:gd name="connsiteX5" fmla="*/ 2424316 w 2490888"/>
                  <a:gd name="connsiteY5" fmla="*/ 0 h 141712"/>
                  <a:gd name="connsiteX6" fmla="*/ 2490888 w 2490888"/>
                  <a:gd name="connsiteY6" fmla="*/ 66572 h 141712"/>
                  <a:gd name="connsiteX7" fmla="*/ 2490887 w 2490888"/>
                  <a:gd name="connsiteY7" fmla="*/ 66572 h 141712"/>
                  <a:gd name="connsiteX8" fmla="*/ 2424315 w 2490888"/>
                  <a:gd name="connsiteY8" fmla="*/ 133144 h 141712"/>
                  <a:gd name="connsiteX9" fmla="*/ 816045 w 2490888"/>
                  <a:gd name="connsiteY9" fmla="*/ 140732 h 141712"/>
                  <a:gd name="connsiteX0" fmla="*/ 251642 w 2490888"/>
                  <a:gd name="connsiteY0" fmla="*/ 133107 h 133144"/>
                  <a:gd name="connsiteX1" fmla="*/ 66572 w 2490888"/>
                  <a:gd name="connsiteY1" fmla="*/ 133143 h 133144"/>
                  <a:gd name="connsiteX2" fmla="*/ 0 w 2490888"/>
                  <a:gd name="connsiteY2" fmla="*/ 66571 h 133144"/>
                  <a:gd name="connsiteX3" fmla="*/ 0 w 2490888"/>
                  <a:gd name="connsiteY3" fmla="*/ 66572 h 133144"/>
                  <a:gd name="connsiteX4" fmla="*/ 66572 w 2490888"/>
                  <a:gd name="connsiteY4" fmla="*/ 0 h 133144"/>
                  <a:gd name="connsiteX5" fmla="*/ 2424316 w 2490888"/>
                  <a:gd name="connsiteY5" fmla="*/ 0 h 133144"/>
                  <a:gd name="connsiteX6" fmla="*/ 2490888 w 2490888"/>
                  <a:gd name="connsiteY6" fmla="*/ 66572 h 133144"/>
                  <a:gd name="connsiteX7" fmla="*/ 2490887 w 2490888"/>
                  <a:gd name="connsiteY7" fmla="*/ 66572 h 133144"/>
                  <a:gd name="connsiteX8" fmla="*/ 2424315 w 2490888"/>
                  <a:gd name="connsiteY8" fmla="*/ 133144 h 133144"/>
                  <a:gd name="connsiteX0" fmla="*/ 251642 w 2490888"/>
                  <a:gd name="connsiteY0" fmla="*/ 133107 h 133143"/>
                  <a:gd name="connsiteX1" fmla="*/ 66572 w 2490888"/>
                  <a:gd name="connsiteY1" fmla="*/ 133143 h 133143"/>
                  <a:gd name="connsiteX2" fmla="*/ 0 w 2490888"/>
                  <a:gd name="connsiteY2" fmla="*/ 66571 h 133143"/>
                  <a:gd name="connsiteX3" fmla="*/ 0 w 2490888"/>
                  <a:gd name="connsiteY3" fmla="*/ 66572 h 133143"/>
                  <a:gd name="connsiteX4" fmla="*/ 66572 w 2490888"/>
                  <a:gd name="connsiteY4" fmla="*/ 0 h 133143"/>
                  <a:gd name="connsiteX5" fmla="*/ 2424316 w 2490888"/>
                  <a:gd name="connsiteY5" fmla="*/ 0 h 133143"/>
                  <a:gd name="connsiteX6" fmla="*/ 2490888 w 2490888"/>
                  <a:gd name="connsiteY6" fmla="*/ 66572 h 133143"/>
                  <a:gd name="connsiteX7" fmla="*/ 2490887 w 2490888"/>
                  <a:gd name="connsiteY7" fmla="*/ 66572 h 133143"/>
                  <a:gd name="connsiteX0" fmla="*/ 251642 w 2490888"/>
                  <a:gd name="connsiteY0" fmla="*/ 133107 h 133143"/>
                  <a:gd name="connsiteX1" fmla="*/ 66572 w 2490888"/>
                  <a:gd name="connsiteY1" fmla="*/ 133143 h 133143"/>
                  <a:gd name="connsiteX2" fmla="*/ 0 w 2490888"/>
                  <a:gd name="connsiteY2" fmla="*/ 66571 h 133143"/>
                  <a:gd name="connsiteX3" fmla="*/ 0 w 2490888"/>
                  <a:gd name="connsiteY3" fmla="*/ 66572 h 133143"/>
                  <a:gd name="connsiteX4" fmla="*/ 66572 w 2490888"/>
                  <a:gd name="connsiteY4" fmla="*/ 0 h 133143"/>
                  <a:gd name="connsiteX5" fmla="*/ 2424316 w 2490888"/>
                  <a:gd name="connsiteY5" fmla="*/ 0 h 133143"/>
                  <a:gd name="connsiteX6" fmla="*/ 2490888 w 2490888"/>
                  <a:gd name="connsiteY6" fmla="*/ 66572 h 133143"/>
                  <a:gd name="connsiteX0" fmla="*/ 251642 w 2424316"/>
                  <a:gd name="connsiteY0" fmla="*/ 133107 h 133143"/>
                  <a:gd name="connsiteX1" fmla="*/ 66572 w 2424316"/>
                  <a:gd name="connsiteY1" fmla="*/ 133143 h 133143"/>
                  <a:gd name="connsiteX2" fmla="*/ 0 w 2424316"/>
                  <a:gd name="connsiteY2" fmla="*/ 66571 h 133143"/>
                  <a:gd name="connsiteX3" fmla="*/ 0 w 2424316"/>
                  <a:gd name="connsiteY3" fmla="*/ 66572 h 133143"/>
                  <a:gd name="connsiteX4" fmla="*/ 66572 w 2424316"/>
                  <a:gd name="connsiteY4" fmla="*/ 0 h 133143"/>
                  <a:gd name="connsiteX5" fmla="*/ 2424316 w 2424316"/>
                  <a:gd name="connsiteY5" fmla="*/ 0 h 133143"/>
                  <a:gd name="connsiteX0" fmla="*/ 251642 w 1776401"/>
                  <a:gd name="connsiteY0" fmla="*/ 133107 h 133143"/>
                  <a:gd name="connsiteX1" fmla="*/ 66572 w 1776401"/>
                  <a:gd name="connsiteY1" fmla="*/ 133143 h 133143"/>
                  <a:gd name="connsiteX2" fmla="*/ 0 w 1776401"/>
                  <a:gd name="connsiteY2" fmla="*/ 66571 h 133143"/>
                  <a:gd name="connsiteX3" fmla="*/ 0 w 1776401"/>
                  <a:gd name="connsiteY3" fmla="*/ 66572 h 133143"/>
                  <a:gd name="connsiteX4" fmla="*/ 66572 w 1776401"/>
                  <a:gd name="connsiteY4" fmla="*/ 0 h 133143"/>
                  <a:gd name="connsiteX5" fmla="*/ 1776401 w 1776401"/>
                  <a:gd name="connsiteY5" fmla="*/ 5228 h 133143"/>
                  <a:gd name="connsiteX0" fmla="*/ 251642 w 1771176"/>
                  <a:gd name="connsiteY0" fmla="*/ 133107 h 133143"/>
                  <a:gd name="connsiteX1" fmla="*/ 66572 w 1771176"/>
                  <a:gd name="connsiteY1" fmla="*/ 133143 h 133143"/>
                  <a:gd name="connsiteX2" fmla="*/ 0 w 1771176"/>
                  <a:gd name="connsiteY2" fmla="*/ 66571 h 133143"/>
                  <a:gd name="connsiteX3" fmla="*/ 0 w 1771176"/>
                  <a:gd name="connsiteY3" fmla="*/ 66572 h 133143"/>
                  <a:gd name="connsiteX4" fmla="*/ 66572 w 1771176"/>
                  <a:gd name="connsiteY4" fmla="*/ 0 h 133143"/>
                  <a:gd name="connsiteX5" fmla="*/ 1771176 w 1771176"/>
                  <a:gd name="connsiteY5" fmla="*/ 3 h 133143"/>
                  <a:gd name="connsiteX0" fmla="*/ 251642 w 2084687"/>
                  <a:gd name="connsiteY0" fmla="*/ 133107 h 133143"/>
                  <a:gd name="connsiteX1" fmla="*/ 66572 w 2084687"/>
                  <a:gd name="connsiteY1" fmla="*/ 133143 h 133143"/>
                  <a:gd name="connsiteX2" fmla="*/ 0 w 2084687"/>
                  <a:gd name="connsiteY2" fmla="*/ 66571 h 133143"/>
                  <a:gd name="connsiteX3" fmla="*/ 0 w 2084687"/>
                  <a:gd name="connsiteY3" fmla="*/ 66572 h 133143"/>
                  <a:gd name="connsiteX4" fmla="*/ 66572 w 2084687"/>
                  <a:gd name="connsiteY4" fmla="*/ 0 h 133143"/>
                  <a:gd name="connsiteX5" fmla="*/ 2084687 w 2084687"/>
                  <a:gd name="connsiteY5" fmla="*/ 5 h 1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4687" h="133143">
                    <a:moveTo>
                      <a:pt x="251642" y="133107"/>
                    </a:moveTo>
                    <a:lnTo>
                      <a:pt x="66572" y="133143"/>
                    </a:lnTo>
                    <a:cubicBezTo>
                      <a:pt x="29805" y="133143"/>
                      <a:pt x="0" y="103338"/>
                      <a:pt x="0" y="66571"/>
                    </a:cubicBezTo>
                    <a:lnTo>
                      <a:pt x="0" y="66572"/>
                    </a:lnTo>
                    <a:cubicBezTo>
                      <a:pt x="0" y="29805"/>
                      <a:pt x="29805" y="0"/>
                      <a:pt x="66572" y="0"/>
                    </a:cubicBezTo>
                    <a:lnTo>
                      <a:pt x="2084687" y="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7216843-6A29-4CA1-8B73-FE09C8A31BB9}"/>
                </a:ext>
              </a:extLst>
            </p:cNvPr>
            <p:cNvGrpSpPr/>
            <p:nvPr/>
          </p:nvGrpSpPr>
          <p:grpSpPr>
            <a:xfrm>
              <a:off x="537675" y="1383077"/>
              <a:ext cx="8296061" cy="343379"/>
              <a:chOff x="537674" y="525826"/>
              <a:chExt cx="8296061" cy="343379"/>
            </a:xfrm>
          </p:grpSpPr>
          <p:sp>
            <p:nvSpPr>
              <p:cNvPr id="162" name="Rounded Rectangle 104">
                <a:extLst>
                  <a:ext uri="{FF2B5EF4-FFF2-40B4-BE49-F238E27FC236}">
                    <a16:creationId xmlns:a16="http://schemas.microsoft.com/office/drawing/2014/main" id="{4A6820B3-EE28-43A7-9230-EF3409891E9F}"/>
                  </a:ext>
                </a:extLst>
              </p:cNvPr>
              <p:cNvSpPr/>
              <p:nvPr/>
            </p:nvSpPr>
            <p:spPr>
              <a:xfrm>
                <a:off x="537674" y="525826"/>
                <a:ext cx="8296061" cy="34337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 Placeholder 5">
                <a:extLst>
                  <a:ext uri="{FF2B5EF4-FFF2-40B4-BE49-F238E27FC236}">
                    <a16:creationId xmlns:a16="http://schemas.microsoft.com/office/drawing/2014/main" id="{5589AC15-A869-4D34-9DBA-6B4546315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874" y="552162"/>
                <a:ext cx="553673" cy="281138"/>
              </a:xfrm>
              <a:prstGeom prst="rect">
                <a:avLst/>
              </a:prstGeom>
            </p:spPr>
            <p:txBody>
              <a:bodyPr vert="horz" lIns="0" tIns="45720" rIns="0" bIns="45720" rtlCol="0" anchor="ctr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b="0" i="0" kern="0" spc="-60">
                    <a:solidFill>
                      <a:schemeClr val="bg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•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–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»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spc="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DEV</a:t>
                </a:r>
              </a:p>
            </p:txBody>
          </p:sp>
          <p:sp>
            <p:nvSpPr>
              <p:cNvPr id="164" name="Text Placeholder 5">
                <a:extLst>
                  <a:ext uri="{FF2B5EF4-FFF2-40B4-BE49-F238E27FC236}">
                    <a16:creationId xmlns:a16="http://schemas.microsoft.com/office/drawing/2014/main" id="{B9E120FE-2379-4474-AD7C-8D46CC44F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2913" y="554804"/>
                <a:ext cx="553673" cy="281138"/>
              </a:xfrm>
              <a:prstGeom prst="rect">
                <a:avLst/>
              </a:prstGeom>
            </p:spPr>
            <p:txBody>
              <a:bodyPr vert="horz" lIns="0" tIns="45720" rIns="0" bIns="45720" rtlCol="0" anchor="ctr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b="0" i="0" kern="0" spc="-60">
                    <a:solidFill>
                      <a:schemeClr val="bg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•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–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»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spc="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TEST</a:t>
                </a:r>
              </a:p>
            </p:txBody>
          </p:sp>
          <p:sp>
            <p:nvSpPr>
              <p:cNvPr id="165" name="Text Placeholder 5">
                <a:extLst>
                  <a:ext uri="{FF2B5EF4-FFF2-40B4-BE49-F238E27FC236}">
                    <a16:creationId xmlns:a16="http://schemas.microsoft.com/office/drawing/2014/main" id="{75937BAD-4655-4A3D-A5E6-7BFF7539C0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6176" y="558113"/>
                <a:ext cx="553673" cy="281138"/>
              </a:xfrm>
              <a:prstGeom prst="rect">
                <a:avLst/>
              </a:prstGeom>
            </p:spPr>
            <p:txBody>
              <a:bodyPr vert="horz" lIns="0" tIns="45720" rIns="0" bIns="45720" rtlCol="0" anchor="ctr" anchorCtr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b="0" i="0" kern="0" spc="-60">
                    <a:solidFill>
                      <a:schemeClr val="bg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•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–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74BFC2"/>
                  </a:buClr>
                  <a:buFont typeface="Arial"/>
                  <a:buChar char="»"/>
                  <a:defRPr sz="1400" b="0" i="0" kern="1200" spc="-60">
                    <a:solidFill>
                      <a:schemeClr val="bg1">
                        <a:lumMod val="50000"/>
                      </a:schemeClr>
                    </a:solidFill>
                    <a:latin typeface="Open Sans Light"/>
                    <a:ea typeface="+mn-ea"/>
                    <a:cs typeface="Open Sans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spc="0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</a:rPr>
                  <a:t>OPS</a:t>
                </a: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9DA2EBB-B571-4595-9A46-AA9B2268ED72}"/>
                  </a:ext>
                </a:extLst>
              </p:cNvPr>
              <p:cNvGrpSpPr/>
              <p:nvPr/>
            </p:nvGrpSpPr>
            <p:grpSpPr>
              <a:xfrm>
                <a:off x="1744505" y="617368"/>
                <a:ext cx="2424522" cy="152867"/>
                <a:chOff x="1687564" y="625117"/>
                <a:chExt cx="2424522" cy="152867"/>
              </a:xfrm>
            </p:grpSpPr>
            <p:sp>
              <p:nvSpPr>
                <p:cNvPr id="170" name="Rounded Rectangle 144">
                  <a:extLst>
                    <a:ext uri="{FF2B5EF4-FFF2-40B4-BE49-F238E27FC236}">
                      <a16:creationId xmlns:a16="http://schemas.microsoft.com/office/drawing/2014/main" id="{6ADAA5CE-544B-4939-8B01-D03C89481CF7}"/>
                    </a:ext>
                  </a:extLst>
                </p:cNvPr>
                <p:cNvSpPr/>
                <p:nvPr/>
              </p:nvSpPr>
              <p:spPr>
                <a:xfrm rot="10800000" flipV="1">
                  <a:off x="2027399" y="644841"/>
                  <a:ext cx="2084687" cy="133143"/>
                </a:xfrm>
                <a:custGeom>
                  <a:avLst/>
                  <a:gdLst>
                    <a:gd name="connsiteX0" fmla="*/ 0 w 2490887"/>
                    <a:gd name="connsiteY0" fmla="*/ 66572 h 133143"/>
                    <a:gd name="connsiteX1" fmla="*/ 66572 w 2490887"/>
                    <a:gd name="connsiteY1" fmla="*/ 0 h 133143"/>
                    <a:gd name="connsiteX2" fmla="*/ 2424316 w 2490887"/>
                    <a:gd name="connsiteY2" fmla="*/ 0 h 133143"/>
                    <a:gd name="connsiteX3" fmla="*/ 2490888 w 2490887"/>
                    <a:gd name="connsiteY3" fmla="*/ 66572 h 133143"/>
                    <a:gd name="connsiteX4" fmla="*/ 2490887 w 2490887"/>
                    <a:gd name="connsiteY4" fmla="*/ 66572 h 133143"/>
                    <a:gd name="connsiteX5" fmla="*/ 2424315 w 2490887"/>
                    <a:gd name="connsiteY5" fmla="*/ 133144 h 133143"/>
                    <a:gd name="connsiteX6" fmla="*/ 66572 w 2490887"/>
                    <a:gd name="connsiteY6" fmla="*/ 133143 h 133143"/>
                    <a:gd name="connsiteX7" fmla="*/ 0 w 2490887"/>
                    <a:gd name="connsiteY7" fmla="*/ 66571 h 133143"/>
                    <a:gd name="connsiteX8" fmla="*/ 0 w 2490887"/>
                    <a:gd name="connsiteY8" fmla="*/ 66572 h 133143"/>
                    <a:gd name="connsiteX0" fmla="*/ 0 w 2490888"/>
                    <a:gd name="connsiteY0" fmla="*/ 66572 h 133144"/>
                    <a:gd name="connsiteX1" fmla="*/ 66572 w 2490888"/>
                    <a:gd name="connsiteY1" fmla="*/ 0 h 133144"/>
                    <a:gd name="connsiteX2" fmla="*/ 2424316 w 2490888"/>
                    <a:gd name="connsiteY2" fmla="*/ 0 h 133144"/>
                    <a:gd name="connsiteX3" fmla="*/ 2490888 w 2490888"/>
                    <a:gd name="connsiteY3" fmla="*/ 66572 h 133144"/>
                    <a:gd name="connsiteX4" fmla="*/ 2490887 w 2490888"/>
                    <a:gd name="connsiteY4" fmla="*/ 66572 h 133144"/>
                    <a:gd name="connsiteX5" fmla="*/ 2424315 w 2490888"/>
                    <a:gd name="connsiteY5" fmla="*/ 133144 h 133144"/>
                    <a:gd name="connsiteX6" fmla="*/ 648753 w 2490888"/>
                    <a:gd name="connsiteY6" fmla="*/ 127882 h 133144"/>
                    <a:gd name="connsiteX7" fmla="*/ 66572 w 2490888"/>
                    <a:gd name="connsiteY7" fmla="*/ 133143 h 133144"/>
                    <a:gd name="connsiteX8" fmla="*/ 0 w 2490888"/>
                    <a:gd name="connsiteY8" fmla="*/ 66571 h 133144"/>
                    <a:gd name="connsiteX9" fmla="*/ 0 w 2490888"/>
                    <a:gd name="connsiteY9" fmla="*/ 66572 h 133144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740193 w 2490888"/>
                    <a:gd name="connsiteY9" fmla="*/ 219322 h 219322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2252956 w 2490888"/>
                    <a:gd name="connsiteY9" fmla="*/ 130279 h 219322"/>
                    <a:gd name="connsiteX10" fmla="*/ 740193 w 2490888"/>
                    <a:gd name="connsiteY10" fmla="*/ 219322 h 219322"/>
                    <a:gd name="connsiteX0" fmla="*/ 648753 w 2490888"/>
                    <a:gd name="connsiteY0" fmla="*/ 127882 h 135621"/>
                    <a:gd name="connsiteX1" fmla="*/ 66572 w 2490888"/>
                    <a:gd name="connsiteY1" fmla="*/ 133143 h 135621"/>
                    <a:gd name="connsiteX2" fmla="*/ 0 w 2490888"/>
                    <a:gd name="connsiteY2" fmla="*/ 66571 h 135621"/>
                    <a:gd name="connsiteX3" fmla="*/ 0 w 2490888"/>
                    <a:gd name="connsiteY3" fmla="*/ 66572 h 135621"/>
                    <a:gd name="connsiteX4" fmla="*/ 66572 w 2490888"/>
                    <a:gd name="connsiteY4" fmla="*/ 0 h 135621"/>
                    <a:gd name="connsiteX5" fmla="*/ 2424316 w 2490888"/>
                    <a:gd name="connsiteY5" fmla="*/ 0 h 135621"/>
                    <a:gd name="connsiteX6" fmla="*/ 2490888 w 2490888"/>
                    <a:gd name="connsiteY6" fmla="*/ 66572 h 135621"/>
                    <a:gd name="connsiteX7" fmla="*/ 2490887 w 2490888"/>
                    <a:gd name="connsiteY7" fmla="*/ 66572 h 135621"/>
                    <a:gd name="connsiteX8" fmla="*/ 2424315 w 2490888"/>
                    <a:gd name="connsiteY8" fmla="*/ 133144 h 135621"/>
                    <a:gd name="connsiteX9" fmla="*/ 2252956 w 2490888"/>
                    <a:gd name="connsiteY9" fmla="*/ 130279 h 135621"/>
                    <a:gd name="connsiteX0" fmla="*/ 648753 w 2490888"/>
                    <a:gd name="connsiteY0" fmla="*/ 127882 h 140732"/>
                    <a:gd name="connsiteX1" fmla="*/ 66572 w 2490888"/>
                    <a:gd name="connsiteY1" fmla="*/ 133143 h 140732"/>
                    <a:gd name="connsiteX2" fmla="*/ 0 w 2490888"/>
                    <a:gd name="connsiteY2" fmla="*/ 66571 h 140732"/>
                    <a:gd name="connsiteX3" fmla="*/ 0 w 2490888"/>
                    <a:gd name="connsiteY3" fmla="*/ 66572 h 140732"/>
                    <a:gd name="connsiteX4" fmla="*/ 66572 w 2490888"/>
                    <a:gd name="connsiteY4" fmla="*/ 0 h 140732"/>
                    <a:gd name="connsiteX5" fmla="*/ 2424316 w 2490888"/>
                    <a:gd name="connsiteY5" fmla="*/ 0 h 140732"/>
                    <a:gd name="connsiteX6" fmla="*/ 2490888 w 2490888"/>
                    <a:gd name="connsiteY6" fmla="*/ 66572 h 140732"/>
                    <a:gd name="connsiteX7" fmla="*/ 2490887 w 2490888"/>
                    <a:gd name="connsiteY7" fmla="*/ 66572 h 140732"/>
                    <a:gd name="connsiteX8" fmla="*/ 2424315 w 2490888"/>
                    <a:gd name="connsiteY8" fmla="*/ 133144 h 140732"/>
                    <a:gd name="connsiteX9" fmla="*/ 826495 w 2490888"/>
                    <a:gd name="connsiteY9" fmla="*/ 140732 h 14073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26495 w 2490888"/>
                    <a:gd name="connsiteY9" fmla="*/ 140732 h 14171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361370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33144"/>
                    <a:gd name="connsiteX1" fmla="*/ 66572 w 2490888"/>
                    <a:gd name="connsiteY1" fmla="*/ 133143 h 133144"/>
                    <a:gd name="connsiteX2" fmla="*/ 0 w 2490888"/>
                    <a:gd name="connsiteY2" fmla="*/ 66571 h 133144"/>
                    <a:gd name="connsiteX3" fmla="*/ 0 w 2490888"/>
                    <a:gd name="connsiteY3" fmla="*/ 66572 h 133144"/>
                    <a:gd name="connsiteX4" fmla="*/ 66572 w 2490888"/>
                    <a:gd name="connsiteY4" fmla="*/ 0 h 133144"/>
                    <a:gd name="connsiteX5" fmla="*/ 2424316 w 2490888"/>
                    <a:gd name="connsiteY5" fmla="*/ 0 h 133144"/>
                    <a:gd name="connsiteX6" fmla="*/ 2490888 w 2490888"/>
                    <a:gd name="connsiteY6" fmla="*/ 66572 h 133144"/>
                    <a:gd name="connsiteX7" fmla="*/ 2490887 w 2490888"/>
                    <a:gd name="connsiteY7" fmla="*/ 66572 h 133144"/>
                    <a:gd name="connsiteX8" fmla="*/ 2424315 w 2490888"/>
                    <a:gd name="connsiteY8" fmla="*/ 133144 h 133144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7" fmla="*/ 2490887 w 2490888"/>
                    <a:gd name="connsiteY7" fmla="*/ 66572 h 133143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0" fmla="*/ 251642 w 2424316"/>
                    <a:gd name="connsiteY0" fmla="*/ 133107 h 133143"/>
                    <a:gd name="connsiteX1" fmla="*/ 66572 w 2424316"/>
                    <a:gd name="connsiteY1" fmla="*/ 133143 h 133143"/>
                    <a:gd name="connsiteX2" fmla="*/ 0 w 2424316"/>
                    <a:gd name="connsiteY2" fmla="*/ 66571 h 133143"/>
                    <a:gd name="connsiteX3" fmla="*/ 0 w 2424316"/>
                    <a:gd name="connsiteY3" fmla="*/ 66572 h 133143"/>
                    <a:gd name="connsiteX4" fmla="*/ 66572 w 2424316"/>
                    <a:gd name="connsiteY4" fmla="*/ 0 h 133143"/>
                    <a:gd name="connsiteX5" fmla="*/ 2424316 w 2424316"/>
                    <a:gd name="connsiteY5" fmla="*/ 0 h 133143"/>
                    <a:gd name="connsiteX0" fmla="*/ 251642 w 1776401"/>
                    <a:gd name="connsiteY0" fmla="*/ 133107 h 133143"/>
                    <a:gd name="connsiteX1" fmla="*/ 66572 w 1776401"/>
                    <a:gd name="connsiteY1" fmla="*/ 133143 h 133143"/>
                    <a:gd name="connsiteX2" fmla="*/ 0 w 1776401"/>
                    <a:gd name="connsiteY2" fmla="*/ 66571 h 133143"/>
                    <a:gd name="connsiteX3" fmla="*/ 0 w 1776401"/>
                    <a:gd name="connsiteY3" fmla="*/ 66572 h 133143"/>
                    <a:gd name="connsiteX4" fmla="*/ 66572 w 1776401"/>
                    <a:gd name="connsiteY4" fmla="*/ 0 h 133143"/>
                    <a:gd name="connsiteX5" fmla="*/ 1776401 w 1776401"/>
                    <a:gd name="connsiteY5" fmla="*/ 5228 h 133143"/>
                    <a:gd name="connsiteX0" fmla="*/ 251642 w 1771176"/>
                    <a:gd name="connsiteY0" fmla="*/ 133107 h 133143"/>
                    <a:gd name="connsiteX1" fmla="*/ 66572 w 1771176"/>
                    <a:gd name="connsiteY1" fmla="*/ 133143 h 133143"/>
                    <a:gd name="connsiteX2" fmla="*/ 0 w 1771176"/>
                    <a:gd name="connsiteY2" fmla="*/ 66571 h 133143"/>
                    <a:gd name="connsiteX3" fmla="*/ 0 w 1771176"/>
                    <a:gd name="connsiteY3" fmla="*/ 66572 h 133143"/>
                    <a:gd name="connsiteX4" fmla="*/ 66572 w 1771176"/>
                    <a:gd name="connsiteY4" fmla="*/ 0 h 133143"/>
                    <a:gd name="connsiteX5" fmla="*/ 1771176 w 1771176"/>
                    <a:gd name="connsiteY5" fmla="*/ 3 h 133143"/>
                    <a:gd name="connsiteX0" fmla="*/ 251642 w 2084687"/>
                    <a:gd name="connsiteY0" fmla="*/ 133107 h 133143"/>
                    <a:gd name="connsiteX1" fmla="*/ 66572 w 2084687"/>
                    <a:gd name="connsiteY1" fmla="*/ 133143 h 133143"/>
                    <a:gd name="connsiteX2" fmla="*/ 0 w 2084687"/>
                    <a:gd name="connsiteY2" fmla="*/ 66571 h 133143"/>
                    <a:gd name="connsiteX3" fmla="*/ 0 w 2084687"/>
                    <a:gd name="connsiteY3" fmla="*/ 66572 h 133143"/>
                    <a:gd name="connsiteX4" fmla="*/ 66572 w 2084687"/>
                    <a:gd name="connsiteY4" fmla="*/ 0 h 133143"/>
                    <a:gd name="connsiteX5" fmla="*/ 2084687 w 2084687"/>
                    <a:gd name="connsiteY5" fmla="*/ 5 h 13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4687" h="133143">
                      <a:moveTo>
                        <a:pt x="251642" y="133107"/>
                      </a:moveTo>
                      <a:lnTo>
                        <a:pt x="66572" y="133143"/>
                      </a:lnTo>
                      <a:cubicBezTo>
                        <a:pt x="29805" y="133143"/>
                        <a:pt x="0" y="103338"/>
                        <a:pt x="0" y="66571"/>
                      </a:cubicBezTo>
                      <a:lnTo>
                        <a:pt x="0" y="66572"/>
                      </a:lnTo>
                      <a:cubicBezTo>
                        <a:pt x="0" y="29805"/>
                        <a:pt x="29805" y="0"/>
                        <a:pt x="66572" y="0"/>
                      </a:cubicBezTo>
                      <a:lnTo>
                        <a:pt x="2084687" y="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headEnd type="none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ounded Rectangle 144">
                  <a:extLst>
                    <a:ext uri="{FF2B5EF4-FFF2-40B4-BE49-F238E27FC236}">
                      <a16:creationId xmlns:a16="http://schemas.microsoft.com/office/drawing/2014/main" id="{2671785E-5604-41B9-925A-B849169B2838}"/>
                    </a:ext>
                  </a:extLst>
                </p:cNvPr>
                <p:cNvSpPr/>
                <p:nvPr/>
              </p:nvSpPr>
              <p:spPr>
                <a:xfrm flipV="1">
                  <a:off x="1687564" y="625117"/>
                  <a:ext cx="2084687" cy="133143"/>
                </a:xfrm>
                <a:custGeom>
                  <a:avLst/>
                  <a:gdLst>
                    <a:gd name="connsiteX0" fmla="*/ 0 w 2490887"/>
                    <a:gd name="connsiteY0" fmla="*/ 66572 h 133143"/>
                    <a:gd name="connsiteX1" fmla="*/ 66572 w 2490887"/>
                    <a:gd name="connsiteY1" fmla="*/ 0 h 133143"/>
                    <a:gd name="connsiteX2" fmla="*/ 2424316 w 2490887"/>
                    <a:gd name="connsiteY2" fmla="*/ 0 h 133143"/>
                    <a:gd name="connsiteX3" fmla="*/ 2490888 w 2490887"/>
                    <a:gd name="connsiteY3" fmla="*/ 66572 h 133143"/>
                    <a:gd name="connsiteX4" fmla="*/ 2490887 w 2490887"/>
                    <a:gd name="connsiteY4" fmla="*/ 66572 h 133143"/>
                    <a:gd name="connsiteX5" fmla="*/ 2424315 w 2490887"/>
                    <a:gd name="connsiteY5" fmla="*/ 133144 h 133143"/>
                    <a:gd name="connsiteX6" fmla="*/ 66572 w 2490887"/>
                    <a:gd name="connsiteY6" fmla="*/ 133143 h 133143"/>
                    <a:gd name="connsiteX7" fmla="*/ 0 w 2490887"/>
                    <a:gd name="connsiteY7" fmla="*/ 66571 h 133143"/>
                    <a:gd name="connsiteX8" fmla="*/ 0 w 2490887"/>
                    <a:gd name="connsiteY8" fmla="*/ 66572 h 133143"/>
                    <a:gd name="connsiteX0" fmla="*/ 0 w 2490888"/>
                    <a:gd name="connsiteY0" fmla="*/ 66572 h 133144"/>
                    <a:gd name="connsiteX1" fmla="*/ 66572 w 2490888"/>
                    <a:gd name="connsiteY1" fmla="*/ 0 h 133144"/>
                    <a:gd name="connsiteX2" fmla="*/ 2424316 w 2490888"/>
                    <a:gd name="connsiteY2" fmla="*/ 0 h 133144"/>
                    <a:gd name="connsiteX3" fmla="*/ 2490888 w 2490888"/>
                    <a:gd name="connsiteY3" fmla="*/ 66572 h 133144"/>
                    <a:gd name="connsiteX4" fmla="*/ 2490887 w 2490888"/>
                    <a:gd name="connsiteY4" fmla="*/ 66572 h 133144"/>
                    <a:gd name="connsiteX5" fmla="*/ 2424315 w 2490888"/>
                    <a:gd name="connsiteY5" fmla="*/ 133144 h 133144"/>
                    <a:gd name="connsiteX6" fmla="*/ 648753 w 2490888"/>
                    <a:gd name="connsiteY6" fmla="*/ 127882 h 133144"/>
                    <a:gd name="connsiteX7" fmla="*/ 66572 w 2490888"/>
                    <a:gd name="connsiteY7" fmla="*/ 133143 h 133144"/>
                    <a:gd name="connsiteX8" fmla="*/ 0 w 2490888"/>
                    <a:gd name="connsiteY8" fmla="*/ 66571 h 133144"/>
                    <a:gd name="connsiteX9" fmla="*/ 0 w 2490888"/>
                    <a:gd name="connsiteY9" fmla="*/ 66572 h 133144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740193 w 2490888"/>
                    <a:gd name="connsiteY9" fmla="*/ 219322 h 219322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2252956 w 2490888"/>
                    <a:gd name="connsiteY9" fmla="*/ 130279 h 219322"/>
                    <a:gd name="connsiteX10" fmla="*/ 740193 w 2490888"/>
                    <a:gd name="connsiteY10" fmla="*/ 219322 h 219322"/>
                    <a:gd name="connsiteX0" fmla="*/ 648753 w 2490888"/>
                    <a:gd name="connsiteY0" fmla="*/ 127882 h 135621"/>
                    <a:gd name="connsiteX1" fmla="*/ 66572 w 2490888"/>
                    <a:gd name="connsiteY1" fmla="*/ 133143 h 135621"/>
                    <a:gd name="connsiteX2" fmla="*/ 0 w 2490888"/>
                    <a:gd name="connsiteY2" fmla="*/ 66571 h 135621"/>
                    <a:gd name="connsiteX3" fmla="*/ 0 w 2490888"/>
                    <a:gd name="connsiteY3" fmla="*/ 66572 h 135621"/>
                    <a:gd name="connsiteX4" fmla="*/ 66572 w 2490888"/>
                    <a:gd name="connsiteY4" fmla="*/ 0 h 135621"/>
                    <a:gd name="connsiteX5" fmla="*/ 2424316 w 2490888"/>
                    <a:gd name="connsiteY5" fmla="*/ 0 h 135621"/>
                    <a:gd name="connsiteX6" fmla="*/ 2490888 w 2490888"/>
                    <a:gd name="connsiteY6" fmla="*/ 66572 h 135621"/>
                    <a:gd name="connsiteX7" fmla="*/ 2490887 w 2490888"/>
                    <a:gd name="connsiteY7" fmla="*/ 66572 h 135621"/>
                    <a:gd name="connsiteX8" fmla="*/ 2424315 w 2490888"/>
                    <a:gd name="connsiteY8" fmla="*/ 133144 h 135621"/>
                    <a:gd name="connsiteX9" fmla="*/ 2252956 w 2490888"/>
                    <a:gd name="connsiteY9" fmla="*/ 130279 h 135621"/>
                    <a:gd name="connsiteX0" fmla="*/ 648753 w 2490888"/>
                    <a:gd name="connsiteY0" fmla="*/ 127882 h 140732"/>
                    <a:gd name="connsiteX1" fmla="*/ 66572 w 2490888"/>
                    <a:gd name="connsiteY1" fmla="*/ 133143 h 140732"/>
                    <a:gd name="connsiteX2" fmla="*/ 0 w 2490888"/>
                    <a:gd name="connsiteY2" fmla="*/ 66571 h 140732"/>
                    <a:gd name="connsiteX3" fmla="*/ 0 w 2490888"/>
                    <a:gd name="connsiteY3" fmla="*/ 66572 h 140732"/>
                    <a:gd name="connsiteX4" fmla="*/ 66572 w 2490888"/>
                    <a:gd name="connsiteY4" fmla="*/ 0 h 140732"/>
                    <a:gd name="connsiteX5" fmla="*/ 2424316 w 2490888"/>
                    <a:gd name="connsiteY5" fmla="*/ 0 h 140732"/>
                    <a:gd name="connsiteX6" fmla="*/ 2490888 w 2490888"/>
                    <a:gd name="connsiteY6" fmla="*/ 66572 h 140732"/>
                    <a:gd name="connsiteX7" fmla="*/ 2490887 w 2490888"/>
                    <a:gd name="connsiteY7" fmla="*/ 66572 h 140732"/>
                    <a:gd name="connsiteX8" fmla="*/ 2424315 w 2490888"/>
                    <a:gd name="connsiteY8" fmla="*/ 133144 h 140732"/>
                    <a:gd name="connsiteX9" fmla="*/ 826495 w 2490888"/>
                    <a:gd name="connsiteY9" fmla="*/ 140732 h 14073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26495 w 2490888"/>
                    <a:gd name="connsiteY9" fmla="*/ 140732 h 14171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361370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33144"/>
                    <a:gd name="connsiteX1" fmla="*/ 66572 w 2490888"/>
                    <a:gd name="connsiteY1" fmla="*/ 133143 h 133144"/>
                    <a:gd name="connsiteX2" fmla="*/ 0 w 2490888"/>
                    <a:gd name="connsiteY2" fmla="*/ 66571 h 133144"/>
                    <a:gd name="connsiteX3" fmla="*/ 0 w 2490888"/>
                    <a:gd name="connsiteY3" fmla="*/ 66572 h 133144"/>
                    <a:gd name="connsiteX4" fmla="*/ 66572 w 2490888"/>
                    <a:gd name="connsiteY4" fmla="*/ 0 h 133144"/>
                    <a:gd name="connsiteX5" fmla="*/ 2424316 w 2490888"/>
                    <a:gd name="connsiteY5" fmla="*/ 0 h 133144"/>
                    <a:gd name="connsiteX6" fmla="*/ 2490888 w 2490888"/>
                    <a:gd name="connsiteY6" fmla="*/ 66572 h 133144"/>
                    <a:gd name="connsiteX7" fmla="*/ 2490887 w 2490888"/>
                    <a:gd name="connsiteY7" fmla="*/ 66572 h 133144"/>
                    <a:gd name="connsiteX8" fmla="*/ 2424315 w 2490888"/>
                    <a:gd name="connsiteY8" fmla="*/ 133144 h 133144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7" fmla="*/ 2490887 w 2490888"/>
                    <a:gd name="connsiteY7" fmla="*/ 66572 h 133143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0" fmla="*/ 251642 w 2424316"/>
                    <a:gd name="connsiteY0" fmla="*/ 133107 h 133143"/>
                    <a:gd name="connsiteX1" fmla="*/ 66572 w 2424316"/>
                    <a:gd name="connsiteY1" fmla="*/ 133143 h 133143"/>
                    <a:gd name="connsiteX2" fmla="*/ 0 w 2424316"/>
                    <a:gd name="connsiteY2" fmla="*/ 66571 h 133143"/>
                    <a:gd name="connsiteX3" fmla="*/ 0 w 2424316"/>
                    <a:gd name="connsiteY3" fmla="*/ 66572 h 133143"/>
                    <a:gd name="connsiteX4" fmla="*/ 66572 w 2424316"/>
                    <a:gd name="connsiteY4" fmla="*/ 0 h 133143"/>
                    <a:gd name="connsiteX5" fmla="*/ 2424316 w 2424316"/>
                    <a:gd name="connsiteY5" fmla="*/ 0 h 133143"/>
                    <a:gd name="connsiteX0" fmla="*/ 251642 w 1776401"/>
                    <a:gd name="connsiteY0" fmla="*/ 133107 h 133143"/>
                    <a:gd name="connsiteX1" fmla="*/ 66572 w 1776401"/>
                    <a:gd name="connsiteY1" fmla="*/ 133143 h 133143"/>
                    <a:gd name="connsiteX2" fmla="*/ 0 w 1776401"/>
                    <a:gd name="connsiteY2" fmla="*/ 66571 h 133143"/>
                    <a:gd name="connsiteX3" fmla="*/ 0 w 1776401"/>
                    <a:gd name="connsiteY3" fmla="*/ 66572 h 133143"/>
                    <a:gd name="connsiteX4" fmla="*/ 66572 w 1776401"/>
                    <a:gd name="connsiteY4" fmla="*/ 0 h 133143"/>
                    <a:gd name="connsiteX5" fmla="*/ 1776401 w 1776401"/>
                    <a:gd name="connsiteY5" fmla="*/ 5228 h 133143"/>
                    <a:gd name="connsiteX0" fmla="*/ 251642 w 1771176"/>
                    <a:gd name="connsiteY0" fmla="*/ 133107 h 133143"/>
                    <a:gd name="connsiteX1" fmla="*/ 66572 w 1771176"/>
                    <a:gd name="connsiteY1" fmla="*/ 133143 h 133143"/>
                    <a:gd name="connsiteX2" fmla="*/ 0 w 1771176"/>
                    <a:gd name="connsiteY2" fmla="*/ 66571 h 133143"/>
                    <a:gd name="connsiteX3" fmla="*/ 0 w 1771176"/>
                    <a:gd name="connsiteY3" fmla="*/ 66572 h 133143"/>
                    <a:gd name="connsiteX4" fmla="*/ 66572 w 1771176"/>
                    <a:gd name="connsiteY4" fmla="*/ 0 h 133143"/>
                    <a:gd name="connsiteX5" fmla="*/ 1771176 w 1771176"/>
                    <a:gd name="connsiteY5" fmla="*/ 3 h 133143"/>
                    <a:gd name="connsiteX0" fmla="*/ 251642 w 2084687"/>
                    <a:gd name="connsiteY0" fmla="*/ 133107 h 133143"/>
                    <a:gd name="connsiteX1" fmla="*/ 66572 w 2084687"/>
                    <a:gd name="connsiteY1" fmla="*/ 133143 h 133143"/>
                    <a:gd name="connsiteX2" fmla="*/ 0 w 2084687"/>
                    <a:gd name="connsiteY2" fmla="*/ 66571 h 133143"/>
                    <a:gd name="connsiteX3" fmla="*/ 0 w 2084687"/>
                    <a:gd name="connsiteY3" fmla="*/ 66572 h 133143"/>
                    <a:gd name="connsiteX4" fmla="*/ 66572 w 2084687"/>
                    <a:gd name="connsiteY4" fmla="*/ 0 h 133143"/>
                    <a:gd name="connsiteX5" fmla="*/ 2084687 w 2084687"/>
                    <a:gd name="connsiteY5" fmla="*/ 5 h 13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4687" h="133143">
                      <a:moveTo>
                        <a:pt x="251642" y="133107"/>
                      </a:moveTo>
                      <a:lnTo>
                        <a:pt x="66572" y="133143"/>
                      </a:lnTo>
                      <a:cubicBezTo>
                        <a:pt x="29805" y="133143"/>
                        <a:pt x="0" y="103338"/>
                        <a:pt x="0" y="66571"/>
                      </a:cubicBezTo>
                      <a:lnTo>
                        <a:pt x="0" y="66572"/>
                      </a:lnTo>
                      <a:cubicBezTo>
                        <a:pt x="0" y="29805"/>
                        <a:pt x="29805" y="0"/>
                        <a:pt x="66572" y="0"/>
                      </a:cubicBezTo>
                      <a:lnTo>
                        <a:pt x="2084687" y="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headEnd type="none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5A8D539-B73E-4895-BB19-C2E1996E624D}"/>
                  </a:ext>
                </a:extLst>
              </p:cNvPr>
              <p:cNvGrpSpPr/>
              <p:nvPr/>
            </p:nvGrpSpPr>
            <p:grpSpPr>
              <a:xfrm>
                <a:off x="5291161" y="623841"/>
                <a:ext cx="2424522" cy="152867"/>
                <a:chOff x="1687564" y="625117"/>
                <a:chExt cx="2424522" cy="152867"/>
              </a:xfrm>
            </p:grpSpPr>
            <p:sp>
              <p:nvSpPr>
                <p:cNvPr id="168" name="Rounded Rectangle 144">
                  <a:extLst>
                    <a:ext uri="{FF2B5EF4-FFF2-40B4-BE49-F238E27FC236}">
                      <a16:creationId xmlns:a16="http://schemas.microsoft.com/office/drawing/2014/main" id="{1D3D9F9F-FD09-4E8A-A5B0-F41F81DEE818}"/>
                    </a:ext>
                  </a:extLst>
                </p:cNvPr>
                <p:cNvSpPr/>
                <p:nvPr/>
              </p:nvSpPr>
              <p:spPr>
                <a:xfrm rot="10800000" flipV="1">
                  <a:off x="2027399" y="644841"/>
                  <a:ext cx="2084687" cy="133143"/>
                </a:xfrm>
                <a:custGeom>
                  <a:avLst/>
                  <a:gdLst>
                    <a:gd name="connsiteX0" fmla="*/ 0 w 2490887"/>
                    <a:gd name="connsiteY0" fmla="*/ 66572 h 133143"/>
                    <a:gd name="connsiteX1" fmla="*/ 66572 w 2490887"/>
                    <a:gd name="connsiteY1" fmla="*/ 0 h 133143"/>
                    <a:gd name="connsiteX2" fmla="*/ 2424316 w 2490887"/>
                    <a:gd name="connsiteY2" fmla="*/ 0 h 133143"/>
                    <a:gd name="connsiteX3" fmla="*/ 2490888 w 2490887"/>
                    <a:gd name="connsiteY3" fmla="*/ 66572 h 133143"/>
                    <a:gd name="connsiteX4" fmla="*/ 2490887 w 2490887"/>
                    <a:gd name="connsiteY4" fmla="*/ 66572 h 133143"/>
                    <a:gd name="connsiteX5" fmla="*/ 2424315 w 2490887"/>
                    <a:gd name="connsiteY5" fmla="*/ 133144 h 133143"/>
                    <a:gd name="connsiteX6" fmla="*/ 66572 w 2490887"/>
                    <a:gd name="connsiteY6" fmla="*/ 133143 h 133143"/>
                    <a:gd name="connsiteX7" fmla="*/ 0 w 2490887"/>
                    <a:gd name="connsiteY7" fmla="*/ 66571 h 133143"/>
                    <a:gd name="connsiteX8" fmla="*/ 0 w 2490887"/>
                    <a:gd name="connsiteY8" fmla="*/ 66572 h 133143"/>
                    <a:gd name="connsiteX0" fmla="*/ 0 w 2490888"/>
                    <a:gd name="connsiteY0" fmla="*/ 66572 h 133144"/>
                    <a:gd name="connsiteX1" fmla="*/ 66572 w 2490888"/>
                    <a:gd name="connsiteY1" fmla="*/ 0 h 133144"/>
                    <a:gd name="connsiteX2" fmla="*/ 2424316 w 2490888"/>
                    <a:gd name="connsiteY2" fmla="*/ 0 h 133144"/>
                    <a:gd name="connsiteX3" fmla="*/ 2490888 w 2490888"/>
                    <a:gd name="connsiteY3" fmla="*/ 66572 h 133144"/>
                    <a:gd name="connsiteX4" fmla="*/ 2490887 w 2490888"/>
                    <a:gd name="connsiteY4" fmla="*/ 66572 h 133144"/>
                    <a:gd name="connsiteX5" fmla="*/ 2424315 w 2490888"/>
                    <a:gd name="connsiteY5" fmla="*/ 133144 h 133144"/>
                    <a:gd name="connsiteX6" fmla="*/ 648753 w 2490888"/>
                    <a:gd name="connsiteY6" fmla="*/ 127882 h 133144"/>
                    <a:gd name="connsiteX7" fmla="*/ 66572 w 2490888"/>
                    <a:gd name="connsiteY7" fmla="*/ 133143 h 133144"/>
                    <a:gd name="connsiteX8" fmla="*/ 0 w 2490888"/>
                    <a:gd name="connsiteY8" fmla="*/ 66571 h 133144"/>
                    <a:gd name="connsiteX9" fmla="*/ 0 w 2490888"/>
                    <a:gd name="connsiteY9" fmla="*/ 66572 h 133144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740193 w 2490888"/>
                    <a:gd name="connsiteY9" fmla="*/ 219322 h 219322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2252956 w 2490888"/>
                    <a:gd name="connsiteY9" fmla="*/ 130279 h 219322"/>
                    <a:gd name="connsiteX10" fmla="*/ 740193 w 2490888"/>
                    <a:gd name="connsiteY10" fmla="*/ 219322 h 219322"/>
                    <a:gd name="connsiteX0" fmla="*/ 648753 w 2490888"/>
                    <a:gd name="connsiteY0" fmla="*/ 127882 h 135621"/>
                    <a:gd name="connsiteX1" fmla="*/ 66572 w 2490888"/>
                    <a:gd name="connsiteY1" fmla="*/ 133143 h 135621"/>
                    <a:gd name="connsiteX2" fmla="*/ 0 w 2490888"/>
                    <a:gd name="connsiteY2" fmla="*/ 66571 h 135621"/>
                    <a:gd name="connsiteX3" fmla="*/ 0 w 2490888"/>
                    <a:gd name="connsiteY3" fmla="*/ 66572 h 135621"/>
                    <a:gd name="connsiteX4" fmla="*/ 66572 w 2490888"/>
                    <a:gd name="connsiteY4" fmla="*/ 0 h 135621"/>
                    <a:gd name="connsiteX5" fmla="*/ 2424316 w 2490888"/>
                    <a:gd name="connsiteY5" fmla="*/ 0 h 135621"/>
                    <a:gd name="connsiteX6" fmla="*/ 2490888 w 2490888"/>
                    <a:gd name="connsiteY6" fmla="*/ 66572 h 135621"/>
                    <a:gd name="connsiteX7" fmla="*/ 2490887 w 2490888"/>
                    <a:gd name="connsiteY7" fmla="*/ 66572 h 135621"/>
                    <a:gd name="connsiteX8" fmla="*/ 2424315 w 2490888"/>
                    <a:gd name="connsiteY8" fmla="*/ 133144 h 135621"/>
                    <a:gd name="connsiteX9" fmla="*/ 2252956 w 2490888"/>
                    <a:gd name="connsiteY9" fmla="*/ 130279 h 135621"/>
                    <a:gd name="connsiteX0" fmla="*/ 648753 w 2490888"/>
                    <a:gd name="connsiteY0" fmla="*/ 127882 h 140732"/>
                    <a:gd name="connsiteX1" fmla="*/ 66572 w 2490888"/>
                    <a:gd name="connsiteY1" fmla="*/ 133143 h 140732"/>
                    <a:gd name="connsiteX2" fmla="*/ 0 w 2490888"/>
                    <a:gd name="connsiteY2" fmla="*/ 66571 h 140732"/>
                    <a:gd name="connsiteX3" fmla="*/ 0 w 2490888"/>
                    <a:gd name="connsiteY3" fmla="*/ 66572 h 140732"/>
                    <a:gd name="connsiteX4" fmla="*/ 66572 w 2490888"/>
                    <a:gd name="connsiteY4" fmla="*/ 0 h 140732"/>
                    <a:gd name="connsiteX5" fmla="*/ 2424316 w 2490888"/>
                    <a:gd name="connsiteY5" fmla="*/ 0 h 140732"/>
                    <a:gd name="connsiteX6" fmla="*/ 2490888 w 2490888"/>
                    <a:gd name="connsiteY6" fmla="*/ 66572 h 140732"/>
                    <a:gd name="connsiteX7" fmla="*/ 2490887 w 2490888"/>
                    <a:gd name="connsiteY7" fmla="*/ 66572 h 140732"/>
                    <a:gd name="connsiteX8" fmla="*/ 2424315 w 2490888"/>
                    <a:gd name="connsiteY8" fmla="*/ 133144 h 140732"/>
                    <a:gd name="connsiteX9" fmla="*/ 826495 w 2490888"/>
                    <a:gd name="connsiteY9" fmla="*/ 140732 h 14073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26495 w 2490888"/>
                    <a:gd name="connsiteY9" fmla="*/ 140732 h 14171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361370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33144"/>
                    <a:gd name="connsiteX1" fmla="*/ 66572 w 2490888"/>
                    <a:gd name="connsiteY1" fmla="*/ 133143 h 133144"/>
                    <a:gd name="connsiteX2" fmla="*/ 0 w 2490888"/>
                    <a:gd name="connsiteY2" fmla="*/ 66571 h 133144"/>
                    <a:gd name="connsiteX3" fmla="*/ 0 w 2490888"/>
                    <a:gd name="connsiteY3" fmla="*/ 66572 h 133144"/>
                    <a:gd name="connsiteX4" fmla="*/ 66572 w 2490888"/>
                    <a:gd name="connsiteY4" fmla="*/ 0 h 133144"/>
                    <a:gd name="connsiteX5" fmla="*/ 2424316 w 2490888"/>
                    <a:gd name="connsiteY5" fmla="*/ 0 h 133144"/>
                    <a:gd name="connsiteX6" fmla="*/ 2490888 w 2490888"/>
                    <a:gd name="connsiteY6" fmla="*/ 66572 h 133144"/>
                    <a:gd name="connsiteX7" fmla="*/ 2490887 w 2490888"/>
                    <a:gd name="connsiteY7" fmla="*/ 66572 h 133144"/>
                    <a:gd name="connsiteX8" fmla="*/ 2424315 w 2490888"/>
                    <a:gd name="connsiteY8" fmla="*/ 133144 h 133144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7" fmla="*/ 2490887 w 2490888"/>
                    <a:gd name="connsiteY7" fmla="*/ 66572 h 133143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0" fmla="*/ 251642 w 2424316"/>
                    <a:gd name="connsiteY0" fmla="*/ 133107 h 133143"/>
                    <a:gd name="connsiteX1" fmla="*/ 66572 w 2424316"/>
                    <a:gd name="connsiteY1" fmla="*/ 133143 h 133143"/>
                    <a:gd name="connsiteX2" fmla="*/ 0 w 2424316"/>
                    <a:gd name="connsiteY2" fmla="*/ 66571 h 133143"/>
                    <a:gd name="connsiteX3" fmla="*/ 0 w 2424316"/>
                    <a:gd name="connsiteY3" fmla="*/ 66572 h 133143"/>
                    <a:gd name="connsiteX4" fmla="*/ 66572 w 2424316"/>
                    <a:gd name="connsiteY4" fmla="*/ 0 h 133143"/>
                    <a:gd name="connsiteX5" fmla="*/ 2424316 w 2424316"/>
                    <a:gd name="connsiteY5" fmla="*/ 0 h 133143"/>
                    <a:gd name="connsiteX0" fmla="*/ 251642 w 1776401"/>
                    <a:gd name="connsiteY0" fmla="*/ 133107 h 133143"/>
                    <a:gd name="connsiteX1" fmla="*/ 66572 w 1776401"/>
                    <a:gd name="connsiteY1" fmla="*/ 133143 h 133143"/>
                    <a:gd name="connsiteX2" fmla="*/ 0 w 1776401"/>
                    <a:gd name="connsiteY2" fmla="*/ 66571 h 133143"/>
                    <a:gd name="connsiteX3" fmla="*/ 0 w 1776401"/>
                    <a:gd name="connsiteY3" fmla="*/ 66572 h 133143"/>
                    <a:gd name="connsiteX4" fmla="*/ 66572 w 1776401"/>
                    <a:gd name="connsiteY4" fmla="*/ 0 h 133143"/>
                    <a:gd name="connsiteX5" fmla="*/ 1776401 w 1776401"/>
                    <a:gd name="connsiteY5" fmla="*/ 5228 h 133143"/>
                    <a:gd name="connsiteX0" fmla="*/ 251642 w 1771176"/>
                    <a:gd name="connsiteY0" fmla="*/ 133107 h 133143"/>
                    <a:gd name="connsiteX1" fmla="*/ 66572 w 1771176"/>
                    <a:gd name="connsiteY1" fmla="*/ 133143 h 133143"/>
                    <a:gd name="connsiteX2" fmla="*/ 0 w 1771176"/>
                    <a:gd name="connsiteY2" fmla="*/ 66571 h 133143"/>
                    <a:gd name="connsiteX3" fmla="*/ 0 w 1771176"/>
                    <a:gd name="connsiteY3" fmla="*/ 66572 h 133143"/>
                    <a:gd name="connsiteX4" fmla="*/ 66572 w 1771176"/>
                    <a:gd name="connsiteY4" fmla="*/ 0 h 133143"/>
                    <a:gd name="connsiteX5" fmla="*/ 1771176 w 1771176"/>
                    <a:gd name="connsiteY5" fmla="*/ 3 h 133143"/>
                    <a:gd name="connsiteX0" fmla="*/ 251642 w 2084687"/>
                    <a:gd name="connsiteY0" fmla="*/ 133107 h 133143"/>
                    <a:gd name="connsiteX1" fmla="*/ 66572 w 2084687"/>
                    <a:gd name="connsiteY1" fmla="*/ 133143 h 133143"/>
                    <a:gd name="connsiteX2" fmla="*/ 0 w 2084687"/>
                    <a:gd name="connsiteY2" fmla="*/ 66571 h 133143"/>
                    <a:gd name="connsiteX3" fmla="*/ 0 w 2084687"/>
                    <a:gd name="connsiteY3" fmla="*/ 66572 h 133143"/>
                    <a:gd name="connsiteX4" fmla="*/ 66572 w 2084687"/>
                    <a:gd name="connsiteY4" fmla="*/ 0 h 133143"/>
                    <a:gd name="connsiteX5" fmla="*/ 2084687 w 2084687"/>
                    <a:gd name="connsiteY5" fmla="*/ 5 h 13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4687" h="133143">
                      <a:moveTo>
                        <a:pt x="251642" y="133107"/>
                      </a:moveTo>
                      <a:lnTo>
                        <a:pt x="66572" y="133143"/>
                      </a:lnTo>
                      <a:cubicBezTo>
                        <a:pt x="29805" y="133143"/>
                        <a:pt x="0" y="103338"/>
                        <a:pt x="0" y="66571"/>
                      </a:cubicBezTo>
                      <a:lnTo>
                        <a:pt x="0" y="66572"/>
                      </a:lnTo>
                      <a:cubicBezTo>
                        <a:pt x="0" y="29805"/>
                        <a:pt x="29805" y="0"/>
                        <a:pt x="66572" y="0"/>
                      </a:cubicBezTo>
                      <a:lnTo>
                        <a:pt x="2084687" y="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headEnd type="none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ounded Rectangle 144">
                  <a:extLst>
                    <a:ext uri="{FF2B5EF4-FFF2-40B4-BE49-F238E27FC236}">
                      <a16:creationId xmlns:a16="http://schemas.microsoft.com/office/drawing/2014/main" id="{1831117E-BCB8-498D-905A-060CCDFC7F4B}"/>
                    </a:ext>
                  </a:extLst>
                </p:cNvPr>
                <p:cNvSpPr/>
                <p:nvPr/>
              </p:nvSpPr>
              <p:spPr>
                <a:xfrm flipV="1">
                  <a:off x="1687564" y="625117"/>
                  <a:ext cx="2084687" cy="133143"/>
                </a:xfrm>
                <a:custGeom>
                  <a:avLst/>
                  <a:gdLst>
                    <a:gd name="connsiteX0" fmla="*/ 0 w 2490887"/>
                    <a:gd name="connsiteY0" fmla="*/ 66572 h 133143"/>
                    <a:gd name="connsiteX1" fmla="*/ 66572 w 2490887"/>
                    <a:gd name="connsiteY1" fmla="*/ 0 h 133143"/>
                    <a:gd name="connsiteX2" fmla="*/ 2424316 w 2490887"/>
                    <a:gd name="connsiteY2" fmla="*/ 0 h 133143"/>
                    <a:gd name="connsiteX3" fmla="*/ 2490888 w 2490887"/>
                    <a:gd name="connsiteY3" fmla="*/ 66572 h 133143"/>
                    <a:gd name="connsiteX4" fmla="*/ 2490887 w 2490887"/>
                    <a:gd name="connsiteY4" fmla="*/ 66572 h 133143"/>
                    <a:gd name="connsiteX5" fmla="*/ 2424315 w 2490887"/>
                    <a:gd name="connsiteY5" fmla="*/ 133144 h 133143"/>
                    <a:gd name="connsiteX6" fmla="*/ 66572 w 2490887"/>
                    <a:gd name="connsiteY6" fmla="*/ 133143 h 133143"/>
                    <a:gd name="connsiteX7" fmla="*/ 0 w 2490887"/>
                    <a:gd name="connsiteY7" fmla="*/ 66571 h 133143"/>
                    <a:gd name="connsiteX8" fmla="*/ 0 w 2490887"/>
                    <a:gd name="connsiteY8" fmla="*/ 66572 h 133143"/>
                    <a:gd name="connsiteX0" fmla="*/ 0 w 2490888"/>
                    <a:gd name="connsiteY0" fmla="*/ 66572 h 133144"/>
                    <a:gd name="connsiteX1" fmla="*/ 66572 w 2490888"/>
                    <a:gd name="connsiteY1" fmla="*/ 0 h 133144"/>
                    <a:gd name="connsiteX2" fmla="*/ 2424316 w 2490888"/>
                    <a:gd name="connsiteY2" fmla="*/ 0 h 133144"/>
                    <a:gd name="connsiteX3" fmla="*/ 2490888 w 2490888"/>
                    <a:gd name="connsiteY3" fmla="*/ 66572 h 133144"/>
                    <a:gd name="connsiteX4" fmla="*/ 2490887 w 2490888"/>
                    <a:gd name="connsiteY4" fmla="*/ 66572 h 133144"/>
                    <a:gd name="connsiteX5" fmla="*/ 2424315 w 2490888"/>
                    <a:gd name="connsiteY5" fmla="*/ 133144 h 133144"/>
                    <a:gd name="connsiteX6" fmla="*/ 648753 w 2490888"/>
                    <a:gd name="connsiteY6" fmla="*/ 127882 h 133144"/>
                    <a:gd name="connsiteX7" fmla="*/ 66572 w 2490888"/>
                    <a:gd name="connsiteY7" fmla="*/ 133143 h 133144"/>
                    <a:gd name="connsiteX8" fmla="*/ 0 w 2490888"/>
                    <a:gd name="connsiteY8" fmla="*/ 66571 h 133144"/>
                    <a:gd name="connsiteX9" fmla="*/ 0 w 2490888"/>
                    <a:gd name="connsiteY9" fmla="*/ 66572 h 133144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740193 w 2490888"/>
                    <a:gd name="connsiteY9" fmla="*/ 219322 h 219322"/>
                    <a:gd name="connsiteX0" fmla="*/ 648753 w 2490888"/>
                    <a:gd name="connsiteY0" fmla="*/ 127882 h 219322"/>
                    <a:gd name="connsiteX1" fmla="*/ 66572 w 2490888"/>
                    <a:gd name="connsiteY1" fmla="*/ 133143 h 219322"/>
                    <a:gd name="connsiteX2" fmla="*/ 0 w 2490888"/>
                    <a:gd name="connsiteY2" fmla="*/ 66571 h 219322"/>
                    <a:gd name="connsiteX3" fmla="*/ 0 w 2490888"/>
                    <a:gd name="connsiteY3" fmla="*/ 66572 h 219322"/>
                    <a:gd name="connsiteX4" fmla="*/ 66572 w 2490888"/>
                    <a:gd name="connsiteY4" fmla="*/ 0 h 219322"/>
                    <a:gd name="connsiteX5" fmla="*/ 2424316 w 2490888"/>
                    <a:gd name="connsiteY5" fmla="*/ 0 h 219322"/>
                    <a:gd name="connsiteX6" fmla="*/ 2490888 w 2490888"/>
                    <a:gd name="connsiteY6" fmla="*/ 66572 h 219322"/>
                    <a:gd name="connsiteX7" fmla="*/ 2490887 w 2490888"/>
                    <a:gd name="connsiteY7" fmla="*/ 66572 h 219322"/>
                    <a:gd name="connsiteX8" fmla="*/ 2424315 w 2490888"/>
                    <a:gd name="connsiteY8" fmla="*/ 133144 h 219322"/>
                    <a:gd name="connsiteX9" fmla="*/ 2252956 w 2490888"/>
                    <a:gd name="connsiteY9" fmla="*/ 130279 h 219322"/>
                    <a:gd name="connsiteX10" fmla="*/ 740193 w 2490888"/>
                    <a:gd name="connsiteY10" fmla="*/ 219322 h 219322"/>
                    <a:gd name="connsiteX0" fmla="*/ 648753 w 2490888"/>
                    <a:gd name="connsiteY0" fmla="*/ 127882 h 135621"/>
                    <a:gd name="connsiteX1" fmla="*/ 66572 w 2490888"/>
                    <a:gd name="connsiteY1" fmla="*/ 133143 h 135621"/>
                    <a:gd name="connsiteX2" fmla="*/ 0 w 2490888"/>
                    <a:gd name="connsiteY2" fmla="*/ 66571 h 135621"/>
                    <a:gd name="connsiteX3" fmla="*/ 0 w 2490888"/>
                    <a:gd name="connsiteY3" fmla="*/ 66572 h 135621"/>
                    <a:gd name="connsiteX4" fmla="*/ 66572 w 2490888"/>
                    <a:gd name="connsiteY4" fmla="*/ 0 h 135621"/>
                    <a:gd name="connsiteX5" fmla="*/ 2424316 w 2490888"/>
                    <a:gd name="connsiteY5" fmla="*/ 0 h 135621"/>
                    <a:gd name="connsiteX6" fmla="*/ 2490888 w 2490888"/>
                    <a:gd name="connsiteY6" fmla="*/ 66572 h 135621"/>
                    <a:gd name="connsiteX7" fmla="*/ 2490887 w 2490888"/>
                    <a:gd name="connsiteY7" fmla="*/ 66572 h 135621"/>
                    <a:gd name="connsiteX8" fmla="*/ 2424315 w 2490888"/>
                    <a:gd name="connsiteY8" fmla="*/ 133144 h 135621"/>
                    <a:gd name="connsiteX9" fmla="*/ 2252956 w 2490888"/>
                    <a:gd name="connsiteY9" fmla="*/ 130279 h 135621"/>
                    <a:gd name="connsiteX0" fmla="*/ 648753 w 2490888"/>
                    <a:gd name="connsiteY0" fmla="*/ 127882 h 140732"/>
                    <a:gd name="connsiteX1" fmla="*/ 66572 w 2490888"/>
                    <a:gd name="connsiteY1" fmla="*/ 133143 h 140732"/>
                    <a:gd name="connsiteX2" fmla="*/ 0 w 2490888"/>
                    <a:gd name="connsiteY2" fmla="*/ 66571 h 140732"/>
                    <a:gd name="connsiteX3" fmla="*/ 0 w 2490888"/>
                    <a:gd name="connsiteY3" fmla="*/ 66572 h 140732"/>
                    <a:gd name="connsiteX4" fmla="*/ 66572 w 2490888"/>
                    <a:gd name="connsiteY4" fmla="*/ 0 h 140732"/>
                    <a:gd name="connsiteX5" fmla="*/ 2424316 w 2490888"/>
                    <a:gd name="connsiteY5" fmla="*/ 0 h 140732"/>
                    <a:gd name="connsiteX6" fmla="*/ 2490888 w 2490888"/>
                    <a:gd name="connsiteY6" fmla="*/ 66572 h 140732"/>
                    <a:gd name="connsiteX7" fmla="*/ 2490887 w 2490888"/>
                    <a:gd name="connsiteY7" fmla="*/ 66572 h 140732"/>
                    <a:gd name="connsiteX8" fmla="*/ 2424315 w 2490888"/>
                    <a:gd name="connsiteY8" fmla="*/ 133144 h 140732"/>
                    <a:gd name="connsiteX9" fmla="*/ 826495 w 2490888"/>
                    <a:gd name="connsiteY9" fmla="*/ 140732 h 14073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26495 w 2490888"/>
                    <a:gd name="connsiteY9" fmla="*/ 140732 h 141712"/>
                    <a:gd name="connsiteX0" fmla="*/ 648753 w 2490888"/>
                    <a:gd name="connsiteY0" fmla="*/ 127882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361370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41712"/>
                    <a:gd name="connsiteX1" fmla="*/ 66572 w 2490888"/>
                    <a:gd name="connsiteY1" fmla="*/ 133143 h 141712"/>
                    <a:gd name="connsiteX2" fmla="*/ 0 w 2490888"/>
                    <a:gd name="connsiteY2" fmla="*/ 66571 h 141712"/>
                    <a:gd name="connsiteX3" fmla="*/ 0 w 2490888"/>
                    <a:gd name="connsiteY3" fmla="*/ 66572 h 141712"/>
                    <a:gd name="connsiteX4" fmla="*/ 66572 w 2490888"/>
                    <a:gd name="connsiteY4" fmla="*/ 0 h 141712"/>
                    <a:gd name="connsiteX5" fmla="*/ 2424316 w 2490888"/>
                    <a:gd name="connsiteY5" fmla="*/ 0 h 141712"/>
                    <a:gd name="connsiteX6" fmla="*/ 2490888 w 2490888"/>
                    <a:gd name="connsiteY6" fmla="*/ 66572 h 141712"/>
                    <a:gd name="connsiteX7" fmla="*/ 2490887 w 2490888"/>
                    <a:gd name="connsiteY7" fmla="*/ 66572 h 141712"/>
                    <a:gd name="connsiteX8" fmla="*/ 2424315 w 2490888"/>
                    <a:gd name="connsiteY8" fmla="*/ 133144 h 141712"/>
                    <a:gd name="connsiteX9" fmla="*/ 816045 w 2490888"/>
                    <a:gd name="connsiteY9" fmla="*/ 140732 h 141712"/>
                    <a:gd name="connsiteX0" fmla="*/ 251642 w 2490888"/>
                    <a:gd name="connsiteY0" fmla="*/ 133107 h 133144"/>
                    <a:gd name="connsiteX1" fmla="*/ 66572 w 2490888"/>
                    <a:gd name="connsiteY1" fmla="*/ 133143 h 133144"/>
                    <a:gd name="connsiteX2" fmla="*/ 0 w 2490888"/>
                    <a:gd name="connsiteY2" fmla="*/ 66571 h 133144"/>
                    <a:gd name="connsiteX3" fmla="*/ 0 w 2490888"/>
                    <a:gd name="connsiteY3" fmla="*/ 66572 h 133144"/>
                    <a:gd name="connsiteX4" fmla="*/ 66572 w 2490888"/>
                    <a:gd name="connsiteY4" fmla="*/ 0 h 133144"/>
                    <a:gd name="connsiteX5" fmla="*/ 2424316 w 2490888"/>
                    <a:gd name="connsiteY5" fmla="*/ 0 h 133144"/>
                    <a:gd name="connsiteX6" fmla="*/ 2490888 w 2490888"/>
                    <a:gd name="connsiteY6" fmla="*/ 66572 h 133144"/>
                    <a:gd name="connsiteX7" fmla="*/ 2490887 w 2490888"/>
                    <a:gd name="connsiteY7" fmla="*/ 66572 h 133144"/>
                    <a:gd name="connsiteX8" fmla="*/ 2424315 w 2490888"/>
                    <a:gd name="connsiteY8" fmla="*/ 133144 h 133144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7" fmla="*/ 2490887 w 2490888"/>
                    <a:gd name="connsiteY7" fmla="*/ 66572 h 133143"/>
                    <a:gd name="connsiteX0" fmla="*/ 251642 w 2490888"/>
                    <a:gd name="connsiteY0" fmla="*/ 133107 h 133143"/>
                    <a:gd name="connsiteX1" fmla="*/ 66572 w 2490888"/>
                    <a:gd name="connsiteY1" fmla="*/ 133143 h 133143"/>
                    <a:gd name="connsiteX2" fmla="*/ 0 w 2490888"/>
                    <a:gd name="connsiteY2" fmla="*/ 66571 h 133143"/>
                    <a:gd name="connsiteX3" fmla="*/ 0 w 2490888"/>
                    <a:gd name="connsiteY3" fmla="*/ 66572 h 133143"/>
                    <a:gd name="connsiteX4" fmla="*/ 66572 w 2490888"/>
                    <a:gd name="connsiteY4" fmla="*/ 0 h 133143"/>
                    <a:gd name="connsiteX5" fmla="*/ 2424316 w 2490888"/>
                    <a:gd name="connsiteY5" fmla="*/ 0 h 133143"/>
                    <a:gd name="connsiteX6" fmla="*/ 2490888 w 2490888"/>
                    <a:gd name="connsiteY6" fmla="*/ 66572 h 133143"/>
                    <a:gd name="connsiteX0" fmla="*/ 251642 w 2424316"/>
                    <a:gd name="connsiteY0" fmla="*/ 133107 h 133143"/>
                    <a:gd name="connsiteX1" fmla="*/ 66572 w 2424316"/>
                    <a:gd name="connsiteY1" fmla="*/ 133143 h 133143"/>
                    <a:gd name="connsiteX2" fmla="*/ 0 w 2424316"/>
                    <a:gd name="connsiteY2" fmla="*/ 66571 h 133143"/>
                    <a:gd name="connsiteX3" fmla="*/ 0 w 2424316"/>
                    <a:gd name="connsiteY3" fmla="*/ 66572 h 133143"/>
                    <a:gd name="connsiteX4" fmla="*/ 66572 w 2424316"/>
                    <a:gd name="connsiteY4" fmla="*/ 0 h 133143"/>
                    <a:gd name="connsiteX5" fmla="*/ 2424316 w 2424316"/>
                    <a:gd name="connsiteY5" fmla="*/ 0 h 133143"/>
                    <a:gd name="connsiteX0" fmla="*/ 251642 w 1776401"/>
                    <a:gd name="connsiteY0" fmla="*/ 133107 h 133143"/>
                    <a:gd name="connsiteX1" fmla="*/ 66572 w 1776401"/>
                    <a:gd name="connsiteY1" fmla="*/ 133143 h 133143"/>
                    <a:gd name="connsiteX2" fmla="*/ 0 w 1776401"/>
                    <a:gd name="connsiteY2" fmla="*/ 66571 h 133143"/>
                    <a:gd name="connsiteX3" fmla="*/ 0 w 1776401"/>
                    <a:gd name="connsiteY3" fmla="*/ 66572 h 133143"/>
                    <a:gd name="connsiteX4" fmla="*/ 66572 w 1776401"/>
                    <a:gd name="connsiteY4" fmla="*/ 0 h 133143"/>
                    <a:gd name="connsiteX5" fmla="*/ 1776401 w 1776401"/>
                    <a:gd name="connsiteY5" fmla="*/ 5228 h 133143"/>
                    <a:gd name="connsiteX0" fmla="*/ 251642 w 1771176"/>
                    <a:gd name="connsiteY0" fmla="*/ 133107 h 133143"/>
                    <a:gd name="connsiteX1" fmla="*/ 66572 w 1771176"/>
                    <a:gd name="connsiteY1" fmla="*/ 133143 h 133143"/>
                    <a:gd name="connsiteX2" fmla="*/ 0 w 1771176"/>
                    <a:gd name="connsiteY2" fmla="*/ 66571 h 133143"/>
                    <a:gd name="connsiteX3" fmla="*/ 0 w 1771176"/>
                    <a:gd name="connsiteY3" fmla="*/ 66572 h 133143"/>
                    <a:gd name="connsiteX4" fmla="*/ 66572 w 1771176"/>
                    <a:gd name="connsiteY4" fmla="*/ 0 h 133143"/>
                    <a:gd name="connsiteX5" fmla="*/ 1771176 w 1771176"/>
                    <a:gd name="connsiteY5" fmla="*/ 3 h 133143"/>
                    <a:gd name="connsiteX0" fmla="*/ 251642 w 2084687"/>
                    <a:gd name="connsiteY0" fmla="*/ 133107 h 133143"/>
                    <a:gd name="connsiteX1" fmla="*/ 66572 w 2084687"/>
                    <a:gd name="connsiteY1" fmla="*/ 133143 h 133143"/>
                    <a:gd name="connsiteX2" fmla="*/ 0 w 2084687"/>
                    <a:gd name="connsiteY2" fmla="*/ 66571 h 133143"/>
                    <a:gd name="connsiteX3" fmla="*/ 0 w 2084687"/>
                    <a:gd name="connsiteY3" fmla="*/ 66572 h 133143"/>
                    <a:gd name="connsiteX4" fmla="*/ 66572 w 2084687"/>
                    <a:gd name="connsiteY4" fmla="*/ 0 h 133143"/>
                    <a:gd name="connsiteX5" fmla="*/ 2084687 w 2084687"/>
                    <a:gd name="connsiteY5" fmla="*/ 5 h 13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4687" h="133143">
                      <a:moveTo>
                        <a:pt x="251642" y="133107"/>
                      </a:moveTo>
                      <a:lnTo>
                        <a:pt x="66572" y="133143"/>
                      </a:lnTo>
                      <a:cubicBezTo>
                        <a:pt x="29805" y="133143"/>
                        <a:pt x="0" y="103338"/>
                        <a:pt x="0" y="66571"/>
                      </a:cubicBezTo>
                      <a:lnTo>
                        <a:pt x="0" y="66572"/>
                      </a:lnTo>
                      <a:cubicBezTo>
                        <a:pt x="0" y="29805"/>
                        <a:pt x="29805" y="0"/>
                        <a:pt x="66572" y="0"/>
                      </a:cubicBezTo>
                      <a:lnTo>
                        <a:pt x="2084687" y="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headEnd type="none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E9AC1EA-1F98-4F47-A2ED-F264F36FF3E5}"/>
                </a:ext>
              </a:extLst>
            </p:cNvPr>
            <p:cNvCxnSpPr/>
            <p:nvPr/>
          </p:nvCxnSpPr>
          <p:spPr>
            <a:xfrm>
              <a:off x="1654474" y="2279709"/>
              <a:ext cx="40361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815D206-30C9-4156-A22D-9B719ADB99F1}"/>
                </a:ext>
              </a:extLst>
            </p:cNvPr>
            <p:cNvCxnSpPr/>
            <p:nvPr/>
          </p:nvCxnSpPr>
          <p:spPr>
            <a:xfrm>
              <a:off x="2765479" y="2287057"/>
              <a:ext cx="40361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C68199A-A0D8-4A64-A1C6-CA23C22A2645}"/>
                </a:ext>
              </a:extLst>
            </p:cNvPr>
            <p:cNvCxnSpPr/>
            <p:nvPr/>
          </p:nvCxnSpPr>
          <p:spPr>
            <a:xfrm flipV="1">
              <a:off x="3782801" y="2298370"/>
              <a:ext cx="706522" cy="227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99C5871-F125-4490-983D-FC4DC173A9C4}"/>
                </a:ext>
              </a:extLst>
            </p:cNvPr>
            <p:cNvCxnSpPr/>
            <p:nvPr/>
          </p:nvCxnSpPr>
          <p:spPr>
            <a:xfrm>
              <a:off x="5104995" y="2295524"/>
              <a:ext cx="582903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02E8CDC-EC4D-49D3-9F5A-A3CB1C508841}"/>
                </a:ext>
              </a:extLst>
            </p:cNvPr>
            <p:cNvCxnSpPr/>
            <p:nvPr/>
          </p:nvCxnSpPr>
          <p:spPr>
            <a:xfrm>
              <a:off x="6232776" y="2298368"/>
              <a:ext cx="899895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A62FAAE-C95D-4212-83F5-C32E13430522}"/>
                </a:ext>
              </a:extLst>
            </p:cNvPr>
            <p:cNvCxnSpPr/>
            <p:nvPr/>
          </p:nvCxnSpPr>
          <p:spPr>
            <a:xfrm>
              <a:off x="1686871" y="4590242"/>
              <a:ext cx="378803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9707E08-E2F8-45D9-8D34-8783D7A31F2E}"/>
                </a:ext>
              </a:extLst>
            </p:cNvPr>
            <p:cNvCxnSpPr/>
            <p:nvPr/>
          </p:nvCxnSpPr>
          <p:spPr>
            <a:xfrm>
              <a:off x="2765479" y="4597590"/>
              <a:ext cx="403610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0F8CC0C-3A4E-4908-B5D8-DD548A6E3276}"/>
                </a:ext>
              </a:extLst>
            </p:cNvPr>
            <p:cNvCxnSpPr/>
            <p:nvPr/>
          </p:nvCxnSpPr>
          <p:spPr>
            <a:xfrm>
              <a:off x="3789151" y="4599371"/>
              <a:ext cx="693987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0A256E-7E9D-4954-836F-5426876AB746}"/>
                </a:ext>
              </a:extLst>
            </p:cNvPr>
            <p:cNvCxnSpPr/>
            <p:nvPr/>
          </p:nvCxnSpPr>
          <p:spPr>
            <a:xfrm>
              <a:off x="5104995" y="4615446"/>
              <a:ext cx="609169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AD24E8B-0B8B-472C-ADA5-E54A24B37B75}"/>
                </a:ext>
              </a:extLst>
            </p:cNvPr>
            <p:cNvCxnSpPr/>
            <p:nvPr/>
          </p:nvCxnSpPr>
          <p:spPr>
            <a:xfrm>
              <a:off x="6232775" y="4608901"/>
              <a:ext cx="956560" cy="0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4">
              <a:extLst>
                <a:ext uri="{FF2B5EF4-FFF2-40B4-BE49-F238E27FC236}">
                  <a16:creationId xmlns:a16="http://schemas.microsoft.com/office/drawing/2014/main" id="{0943C79C-C3C7-4D8E-AEE1-EEC17B2AE44C}"/>
                </a:ext>
              </a:extLst>
            </p:cNvPr>
            <p:cNvSpPr/>
            <p:nvPr/>
          </p:nvSpPr>
          <p:spPr>
            <a:xfrm>
              <a:off x="7753186" y="2266688"/>
              <a:ext cx="973441" cy="904747"/>
            </a:xfrm>
            <a:custGeom>
              <a:avLst/>
              <a:gdLst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0 w 2024288"/>
                <a:gd name="connsiteY8" fmla="*/ 78381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9" fmla="*/ 0 w 2024288"/>
                <a:gd name="connsiteY9" fmla="*/ 783815 h 2018738"/>
                <a:gd name="connsiteX0" fmla="*/ 97977 w 2122265"/>
                <a:gd name="connsiteY0" fmla="*/ 783815 h 2018738"/>
                <a:gd name="connsiteX1" fmla="*/ 881792 w 2122265"/>
                <a:gd name="connsiteY1" fmla="*/ 0 h 2018738"/>
                <a:gd name="connsiteX2" fmla="*/ 1338450 w 2122265"/>
                <a:gd name="connsiteY2" fmla="*/ 0 h 2018738"/>
                <a:gd name="connsiteX3" fmla="*/ 2122265 w 2122265"/>
                <a:gd name="connsiteY3" fmla="*/ 783815 h 2018738"/>
                <a:gd name="connsiteX4" fmla="*/ 2122265 w 2122265"/>
                <a:gd name="connsiteY4" fmla="*/ 1234923 h 2018738"/>
                <a:gd name="connsiteX5" fmla="*/ 1338450 w 2122265"/>
                <a:gd name="connsiteY5" fmla="*/ 2018738 h 2018738"/>
                <a:gd name="connsiteX6" fmla="*/ 881792 w 2122265"/>
                <a:gd name="connsiteY6" fmla="*/ 2018738 h 2018738"/>
                <a:gd name="connsiteX7" fmla="*/ 97977 w 2122265"/>
                <a:gd name="connsiteY7" fmla="*/ 1234923 h 2018738"/>
                <a:gd name="connsiteX8" fmla="*/ 97977 w 2122265"/>
                <a:gd name="connsiteY8" fmla="*/ 783815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8" fmla="*/ 189417 w 2122265"/>
                <a:gd name="connsiteY8" fmla="*/ 1326363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0" fmla="*/ 97977 w 2122265"/>
                <a:gd name="connsiteY0" fmla="*/ 1234923 h 1234923"/>
                <a:gd name="connsiteX1" fmla="*/ 97977 w 2122265"/>
                <a:gd name="connsiteY1" fmla="*/ 783815 h 1234923"/>
                <a:gd name="connsiteX2" fmla="*/ 881792 w 2122265"/>
                <a:gd name="connsiteY2" fmla="*/ 0 h 1234923"/>
                <a:gd name="connsiteX3" fmla="*/ 1338450 w 2122265"/>
                <a:gd name="connsiteY3" fmla="*/ 0 h 1234923"/>
                <a:gd name="connsiteX4" fmla="*/ 2122265 w 2122265"/>
                <a:gd name="connsiteY4" fmla="*/ 783815 h 1234923"/>
                <a:gd name="connsiteX5" fmla="*/ 2122265 w 2122265"/>
                <a:gd name="connsiteY5" fmla="*/ 1234923 h 1234923"/>
                <a:gd name="connsiteX0" fmla="*/ 0 w 2024288"/>
                <a:gd name="connsiteY0" fmla="*/ 783815 h 1234923"/>
                <a:gd name="connsiteX1" fmla="*/ 783815 w 2024288"/>
                <a:gd name="connsiteY1" fmla="*/ 0 h 1234923"/>
                <a:gd name="connsiteX2" fmla="*/ 1240473 w 2024288"/>
                <a:gd name="connsiteY2" fmla="*/ 0 h 1234923"/>
                <a:gd name="connsiteX3" fmla="*/ 2024288 w 2024288"/>
                <a:gd name="connsiteY3" fmla="*/ 783815 h 1234923"/>
                <a:gd name="connsiteX4" fmla="*/ 2024288 w 2024288"/>
                <a:gd name="connsiteY4" fmla="*/ 1234923 h 1234923"/>
                <a:gd name="connsiteX0" fmla="*/ 0 w 1240473"/>
                <a:gd name="connsiteY0" fmla="*/ 0 h 1234923"/>
                <a:gd name="connsiteX1" fmla="*/ 456658 w 1240473"/>
                <a:gd name="connsiteY1" fmla="*/ 0 h 1234923"/>
                <a:gd name="connsiteX2" fmla="*/ 1240473 w 1240473"/>
                <a:gd name="connsiteY2" fmla="*/ 783815 h 1234923"/>
                <a:gd name="connsiteX3" fmla="*/ 1240473 w 1240473"/>
                <a:gd name="connsiteY3" fmla="*/ 1234923 h 1234923"/>
                <a:gd name="connsiteX0" fmla="*/ 0 w 1240473"/>
                <a:gd name="connsiteY0" fmla="*/ 0 h 1038221"/>
                <a:gd name="connsiteX1" fmla="*/ 456658 w 1240473"/>
                <a:gd name="connsiteY1" fmla="*/ 0 h 1038221"/>
                <a:gd name="connsiteX2" fmla="*/ 1240473 w 1240473"/>
                <a:gd name="connsiteY2" fmla="*/ 783815 h 1038221"/>
                <a:gd name="connsiteX3" fmla="*/ 1240473 w 1240473"/>
                <a:gd name="connsiteY3" fmla="*/ 1038221 h 1038221"/>
                <a:gd name="connsiteX0" fmla="*/ 0 w 1240473"/>
                <a:gd name="connsiteY0" fmla="*/ 0 h 949145"/>
                <a:gd name="connsiteX1" fmla="*/ 456658 w 1240473"/>
                <a:gd name="connsiteY1" fmla="*/ 0 h 949145"/>
                <a:gd name="connsiteX2" fmla="*/ 1240473 w 1240473"/>
                <a:gd name="connsiteY2" fmla="*/ 783815 h 949145"/>
                <a:gd name="connsiteX3" fmla="*/ 1240473 w 1240473"/>
                <a:gd name="connsiteY3" fmla="*/ 949145 h 949145"/>
                <a:gd name="connsiteX0" fmla="*/ 0 w 1021210"/>
                <a:gd name="connsiteY0" fmla="*/ 6853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  <a:gd name="connsiteX0" fmla="*/ 0 w 1021210"/>
                <a:gd name="connsiteY0" fmla="*/ 1856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210" h="949145">
                  <a:moveTo>
                    <a:pt x="0" y="1856"/>
                  </a:moveTo>
                  <a:cubicBezTo>
                    <a:pt x="152219" y="1856"/>
                    <a:pt x="85176" y="0"/>
                    <a:pt x="237395" y="0"/>
                  </a:cubicBezTo>
                  <a:cubicBezTo>
                    <a:pt x="670284" y="0"/>
                    <a:pt x="1021210" y="350926"/>
                    <a:pt x="1021210" y="783815"/>
                  </a:cubicBezTo>
                  <a:lnTo>
                    <a:pt x="1021210" y="949145"/>
                  </a:lnTo>
                </a:path>
              </a:pathLst>
            </a:custGeom>
            <a:noFill/>
            <a:ln w="25400"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4">
              <a:extLst>
                <a:ext uri="{FF2B5EF4-FFF2-40B4-BE49-F238E27FC236}">
                  <a16:creationId xmlns:a16="http://schemas.microsoft.com/office/drawing/2014/main" id="{6F709AFB-4A9E-4735-8580-CF870F87F696}"/>
                </a:ext>
              </a:extLst>
            </p:cNvPr>
            <p:cNvSpPr/>
            <p:nvPr/>
          </p:nvSpPr>
          <p:spPr>
            <a:xfrm flipV="1">
              <a:off x="7834379" y="3723859"/>
              <a:ext cx="889679" cy="882046"/>
            </a:xfrm>
            <a:custGeom>
              <a:avLst/>
              <a:gdLst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0 w 2024288"/>
                <a:gd name="connsiteY8" fmla="*/ 78381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9" fmla="*/ 0 w 2024288"/>
                <a:gd name="connsiteY9" fmla="*/ 783815 h 2018738"/>
                <a:gd name="connsiteX0" fmla="*/ 97977 w 2122265"/>
                <a:gd name="connsiteY0" fmla="*/ 783815 h 2018738"/>
                <a:gd name="connsiteX1" fmla="*/ 881792 w 2122265"/>
                <a:gd name="connsiteY1" fmla="*/ 0 h 2018738"/>
                <a:gd name="connsiteX2" fmla="*/ 1338450 w 2122265"/>
                <a:gd name="connsiteY2" fmla="*/ 0 h 2018738"/>
                <a:gd name="connsiteX3" fmla="*/ 2122265 w 2122265"/>
                <a:gd name="connsiteY3" fmla="*/ 783815 h 2018738"/>
                <a:gd name="connsiteX4" fmla="*/ 2122265 w 2122265"/>
                <a:gd name="connsiteY4" fmla="*/ 1234923 h 2018738"/>
                <a:gd name="connsiteX5" fmla="*/ 1338450 w 2122265"/>
                <a:gd name="connsiteY5" fmla="*/ 2018738 h 2018738"/>
                <a:gd name="connsiteX6" fmla="*/ 881792 w 2122265"/>
                <a:gd name="connsiteY6" fmla="*/ 2018738 h 2018738"/>
                <a:gd name="connsiteX7" fmla="*/ 97977 w 2122265"/>
                <a:gd name="connsiteY7" fmla="*/ 1234923 h 2018738"/>
                <a:gd name="connsiteX8" fmla="*/ 97977 w 2122265"/>
                <a:gd name="connsiteY8" fmla="*/ 783815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8" fmla="*/ 189417 w 2122265"/>
                <a:gd name="connsiteY8" fmla="*/ 1326363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0" fmla="*/ 97977 w 2122265"/>
                <a:gd name="connsiteY0" fmla="*/ 1234923 h 1234923"/>
                <a:gd name="connsiteX1" fmla="*/ 97977 w 2122265"/>
                <a:gd name="connsiteY1" fmla="*/ 783815 h 1234923"/>
                <a:gd name="connsiteX2" fmla="*/ 881792 w 2122265"/>
                <a:gd name="connsiteY2" fmla="*/ 0 h 1234923"/>
                <a:gd name="connsiteX3" fmla="*/ 1338450 w 2122265"/>
                <a:gd name="connsiteY3" fmla="*/ 0 h 1234923"/>
                <a:gd name="connsiteX4" fmla="*/ 2122265 w 2122265"/>
                <a:gd name="connsiteY4" fmla="*/ 783815 h 1234923"/>
                <a:gd name="connsiteX5" fmla="*/ 2122265 w 2122265"/>
                <a:gd name="connsiteY5" fmla="*/ 1234923 h 1234923"/>
                <a:gd name="connsiteX0" fmla="*/ 0 w 2024288"/>
                <a:gd name="connsiteY0" fmla="*/ 783815 h 1234923"/>
                <a:gd name="connsiteX1" fmla="*/ 783815 w 2024288"/>
                <a:gd name="connsiteY1" fmla="*/ 0 h 1234923"/>
                <a:gd name="connsiteX2" fmla="*/ 1240473 w 2024288"/>
                <a:gd name="connsiteY2" fmla="*/ 0 h 1234923"/>
                <a:gd name="connsiteX3" fmla="*/ 2024288 w 2024288"/>
                <a:gd name="connsiteY3" fmla="*/ 783815 h 1234923"/>
                <a:gd name="connsiteX4" fmla="*/ 2024288 w 2024288"/>
                <a:gd name="connsiteY4" fmla="*/ 1234923 h 1234923"/>
                <a:gd name="connsiteX0" fmla="*/ 0 w 1240473"/>
                <a:gd name="connsiteY0" fmla="*/ 0 h 1234923"/>
                <a:gd name="connsiteX1" fmla="*/ 456658 w 1240473"/>
                <a:gd name="connsiteY1" fmla="*/ 0 h 1234923"/>
                <a:gd name="connsiteX2" fmla="*/ 1240473 w 1240473"/>
                <a:gd name="connsiteY2" fmla="*/ 783815 h 1234923"/>
                <a:gd name="connsiteX3" fmla="*/ 1240473 w 1240473"/>
                <a:gd name="connsiteY3" fmla="*/ 1234923 h 1234923"/>
                <a:gd name="connsiteX0" fmla="*/ 0 w 1240473"/>
                <a:gd name="connsiteY0" fmla="*/ 0 h 1038221"/>
                <a:gd name="connsiteX1" fmla="*/ 456658 w 1240473"/>
                <a:gd name="connsiteY1" fmla="*/ 0 h 1038221"/>
                <a:gd name="connsiteX2" fmla="*/ 1240473 w 1240473"/>
                <a:gd name="connsiteY2" fmla="*/ 783815 h 1038221"/>
                <a:gd name="connsiteX3" fmla="*/ 1240473 w 1240473"/>
                <a:gd name="connsiteY3" fmla="*/ 1038221 h 1038221"/>
                <a:gd name="connsiteX0" fmla="*/ 0 w 1240473"/>
                <a:gd name="connsiteY0" fmla="*/ 0 h 949145"/>
                <a:gd name="connsiteX1" fmla="*/ 456658 w 1240473"/>
                <a:gd name="connsiteY1" fmla="*/ 0 h 949145"/>
                <a:gd name="connsiteX2" fmla="*/ 1240473 w 1240473"/>
                <a:gd name="connsiteY2" fmla="*/ 783815 h 949145"/>
                <a:gd name="connsiteX3" fmla="*/ 1240473 w 1240473"/>
                <a:gd name="connsiteY3" fmla="*/ 949145 h 949145"/>
                <a:gd name="connsiteX0" fmla="*/ 0 w 933338"/>
                <a:gd name="connsiteY0" fmla="*/ 0 h 949145"/>
                <a:gd name="connsiteX1" fmla="*/ 149523 w 933338"/>
                <a:gd name="connsiteY1" fmla="*/ 0 h 949145"/>
                <a:gd name="connsiteX2" fmla="*/ 933338 w 933338"/>
                <a:gd name="connsiteY2" fmla="*/ 783815 h 949145"/>
                <a:gd name="connsiteX3" fmla="*/ 933338 w 933338"/>
                <a:gd name="connsiteY3" fmla="*/ 949145 h 94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338" h="949145">
                  <a:moveTo>
                    <a:pt x="0" y="0"/>
                  </a:moveTo>
                  <a:lnTo>
                    <a:pt x="149523" y="0"/>
                  </a:lnTo>
                  <a:cubicBezTo>
                    <a:pt x="582412" y="0"/>
                    <a:pt x="933338" y="350926"/>
                    <a:pt x="933338" y="783815"/>
                  </a:cubicBezTo>
                  <a:lnTo>
                    <a:pt x="933338" y="949145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82F8062-5801-40C2-9512-813C23AF2C63}"/>
                </a:ext>
              </a:extLst>
            </p:cNvPr>
            <p:cNvCxnSpPr/>
            <p:nvPr/>
          </p:nvCxnSpPr>
          <p:spPr>
            <a:xfrm>
              <a:off x="4797076" y="2809771"/>
              <a:ext cx="2741" cy="507933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4">
              <a:extLst>
                <a:ext uri="{FF2B5EF4-FFF2-40B4-BE49-F238E27FC236}">
                  <a16:creationId xmlns:a16="http://schemas.microsoft.com/office/drawing/2014/main" id="{A32AD3D6-E852-40E1-B590-80C1EF2C2F01}"/>
                </a:ext>
              </a:extLst>
            </p:cNvPr>
            <p:cNvSpPr/>
            <p:nvPr/>
          </p:nvSpPr>
          <p:spPr>
            <a:xfrm rot="10800000">
              <a:off x="3498229" y="3199263"/>
              <a:ext cx="377325" cy="350698"/>
            </a:xfrm>
            <a:custGeom>
              <a:avLst/>
              <a:gdLst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0 w 2024288"/>
                <a:gd name="connsiteY8" fmla="*/ 78381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9" fmla="*/ 0 w 2024288"/>
                <a:gd name="connsiteY9" fmla="*/ 783815 h 2018738"/>
                <a:gd name="connsiteX0" fmla="*/ 97977 w 2122265"/>
                <a:gd name="connsiteY0" fmla="*/ 783815 h 2018738"/>
                <a:gd name="connsiteX1" fmla="*/ 881792 w 2122265"/>
                <a:gd name="connsiteY1" fmla="*/ 0 h 2018738"/>
                <a:gd name="connsiteX2" fmla="*/ 1338450 w 2122265"/>
                <a:gd name="connsiteY2" fmla="*/ 0 h 2018738"/>
                <a:gd name="connsiteX3" fmla="*/ 2122265 w 2122265"/>
                <a:gd name="connsiteY3" fmla="*/ 783815 h 2018738"/>
                <a:gd name="connsiteX4" fmla="*/ 2122265 w 2122265"/>
                <a:gd name="connsiteY4" fmla="*/ 1234923 h 2018738"/>
                <a:gd name="connsiteX5" fmla="*/ 1338450 w 2122265"/>
                <a:gd name="connsiteY5" fmla="*/ 2018738 h 2018738"/>
                <a:gd name="connsiteX6" fmla="*/ 881792 w 2122265"/>
                <a:gd name="connsiteY6" fmla="*/ 2018738 h 2018738"/>
                <a:gd name="connsiteX7" fmla="*/ 97977 w 2122265"/>
                <a:gd name="connsiteY7" fmla="*/ 1234923 h 2018738"/>
                <a:gd name="connsiteX8" fmla="*/ 97977 w 2122265"/>
                <a:gd name="connsiteY8" fmla="*/ 783815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8" fmla="*/ 189417 w 2122265"/>
                <a:gd name="connsiteY8" fmla="*/ 1326363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0" fmla="*/ 97977 w 2122265"/>
                <a:gd name="connsiteY0" fmla="*/ 1234923 h 1234923"/>
                <a:gd name="connsiteX1" fmla="*/ 97977 w 2122265"/>
                <a:gd name="connsiteY1" fmla="*/ 783815 h 1234923"/>
                <a:gd name="connsiteX2" fmla="*/ 881792 w 2122265"/>
                <a:gd name="connsiteY2" fmla="*/ 0 h 1234923"/>
                <a:gd name="connsiteX3" fmla="*/ 1338450 w 2122265"/>
                <a:gd name="connsiteY3" fmla="*/ 0 h 1234923"/>
                <a:gd name="connsiteX4" fmla="*/ 2122265 w 2122265"/>
                <a:gd name="connsiteY4" fmla="*/ 783815 h 1234923"/>
                <a:gd name="connsiteX5" fmla="*/ 2122265 w 2122265"/>
                <a:gd name="connsiteY5" fmla="*/ 1234923 h 1234923"/>
                <a:gd name="connsiteX0" fmla="*/ 0 w 2024288"/>
                <a:gd name="connsiteY0" fmla="*/ 783815 h 1234923"/>
                <a:gd name="connsiteX1" fmla="*/ 783815 w 2024288"/>
                <a:gd name="connsiteY1" fmla="*/ 0 h 1234923"/>
                <a:gd name="connsiteX2" fmla="*/ 1240473 w 2024288"/>
                <a:gd name="connsiteY2" fmla="*/ 0 h 1234923"/>
                <a:gd name="connsiteX3" fmla="*/ 2024288 w 2024288"/>
                <a:gd name="connsiteY3" fmla="*/ 783815 h 1234923"/>
                <a:gd name="connsiteX4" fmla="*/ 2024288 w 2024288"/>
                <a:gd name="connsiteY4" fmla="*/ 1234923 h 1234923"/>
                <a:gd name="connsiteX0" fmla="*/ 0 w 1240473"/>
                <a:gd name="connsiteY0" fmla="*/ 0 h 1234923"/>
                <a:gd name="connsiteX1" fmla="*/ 456658 w 1240473"/>
                <a:gd name="connsiteY1" fmla="*/ 0 h 1234923"/>
                <a:gd name="connsiteX2" fmla="*/ 1240473 w 1240473"/>
                <a:gd name="connsiteY2" fmla="*/ 783815 h 1234923"/>
                <a:gd name="connsiteX3" fmla="*/ 1240473 w 1240473"/>
                <a:gd name="connsiteY3" fmla="*/ 1234923 h 1234923"/>
                <a:gd name="connsiteX0" fmla="*/ 0 w 1240473"/>
                <a:gd name="connsiteY0" fmla="*/ 0 h 1038221"/>
                <a:gd name="connsiteX1" fmla="*/ 456658 w 1240473"/>
                <a:gd name="connsiteY1" fmla="*/ 0 h 1038221"/>
                <a:gd name="connsiteX2" fmla="*/ 1240473 w 1240473"/>
                <a:gd name="connsiteY2" fmla="*/ 783815 h 1038221"/>
                <a:gd name="connsiteX3" fmla="*/ 1240473 w 1240473"/>
                <a:gd name="connsiteY3" fmla="*/ 1038221 h 1038221"/>
                <a:gd name="connsiteX0" fmla="*/ 0 w 1240473"/>
                <a:gd name="connsiteY0" fmla="*/ 0 h 949145"/>
                <a:gd name="connsiteX1" fmla="*/ 456658 w 1240473"/>
                <a:gd name="connsiteY1" fmla="*/ 0 h 949145"/>
                <a:gd name="connsiteX2" fmla="*/ 1240473 w 1240473"/>
                <a:gd name="connsiteY2" fmla="*/ 783815 h 949145"/>
                <a:gd name="connsiteX3" fmla="*/ 1240473 w 1240473"/>
                <a:gd name="connsiteY3" fmla="*/ 949145 h 949145"/>
                <a:gd name="connsiteX0" fmla="*/ 0 w 1021210"/>
                <a:gd name="connsiteY0" fmla="*/ 6853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  <a:gd name="connsiteX0" fmla="*/ 0 w 1021210"/>
                <a:gd name="connsiteY0" fmla="*/ 1856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210" h="949145">
                  <a:moveTo>
                    <a:pt x="0" y="1856"/>
                  </a:moveTo>
                  <a:cubicBezTo>
                    <a:pt x="152219" y="1856"/>
                    <a:pt x="85176" y="0"/>
                    <a:pt x="237395" y="0"/>
                  </a:cubicBezTo>
                  <a:cubicBezTo>
                    <a:pt x="670284" y="0"/>
                    <a:pt x="1021210" y="350926"/>
                    <a:pt x="1021210" y="783815"/>
                  </a:cubicBezTo>
                  <a:lnTo>
                    <a:pt x="1021210" y="949145"/>
                  </a:lnTo>
                </a:path>
              </a:pathLst>
            </a:custGeom>
            <a:noFill/>
            <a:ln w="25400">
              <a:solidFill>
                <a:schemeClr val="tx2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4">
              <a:extLst>
                <a:ext uri="{FF2B5EF4-FFF2-40B4-BE49-F238E27FC236}">
                  <a16:creationId xmlns:a16="http://schemas.microsoft.com/office/drawing/2014/main" id="{13B8CBA8-DFED-4EF0-9824-85D353250AAE}"/>
                </a:ext>
              </a:extLst>
            </p:cNvPr>
            <p:cNvSpPr/>
            <p:nvPr/>
          </p:nvSpPr>
          <p:spPr>
            <a:xfrm rot="10800000" flipV="1">
              <a:off x="3498227" y="3646687"/>
              <a:ext cx="377326" cy="592664"/>
            </a:xfrm>
            <a:custGeom>
              <a:avLst/>
              <a:gdLst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0 w 2024288"/>
                <a:gd name="connsiteY8" fmla="*/ 78381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0" fmla="*/ 0 w 2024288"/>
                <a:gd name="connsiteY0" fmla="*/ 783815 h 2018738"/>
                <a:gd name="connsiteX1" fmla="*/ 783815 w 2024288"/>
                <a:gd name="connsiteY1" fmla="*/ 0 h 2018738"/>
                <a:gd name="connsiteX2" fmla="*/ 1240473 w 2024288"/>
                <a:gd name="connsiteY2" fmla="*/ 0 h 2018738"/>
                <a:gd name="connsiteX3" fmla="*/ 2024288 w 2024288"/>
                <a:gd name="connsiteY3" fmla="*/ 783815 h 2018738"/>
                <a:gd name="connsiteX4" fmla="*/ 2024288 w 2024288"/>
                <a:gd name="connsiteY4" fmla="*/ 1234923 h 2018738"/>
                <a:gd name="connsiteX5" fmla="*/ 1240473 w 2024288"/>
                <a:gd name="connsiteY5" fmla="*/ 2018738 h 2018738"/>
                <a:gd name="connsiteX6" fmla="*/ 783815 w 2024288"/>
                <a:gd name="connsiteY6" fmla="*/ 2018738 h 2018738"/>
                <a:gd name="connsiteX7" fmla="*/ 0 w 2024288"/>
                <a:gd name="connsiteY7" fmla="*/ 1234923 h 2018738"/>
                <a:gd name="connsiteX8" fmla="*/ 91440 w 2024288"/>
                <a:gd name="connsiteY8" fmla="*/ 875255 h 2018738"/>
                <a:gd name="connsiteX9" fmla="*/ 0 w 2024288"/>
                <a:gd name="connsiteY9" fmla="*/ 783815 h 2018738"/>
                <a:gd name="connsiteX0" fmla="*/ 97977 w 2122265"/>
                <a:gd name="connsiteY0" fmla="*/ 783815 h 2018738"/>
                <a:gd name="connsiteX1" fmla="*/ 881792 w 2122265"/>
                <a:gd name="connsiteY1" fmla="*/ 0 h 2018738"/>
                <a:gd name="connsiteX2" fmla="*/ 1338450 w 2122265"/>
                <a:gd name="connsiteY2" fmla="*/ 0 h 2018738"/>
                <a:gd name="connsiteX3" fmla="*/ 2122265 w 2122265"/>
                <a:gd name="connsiteY3" fmla="*/ 783815 h 2018738"/>
                <a:gd name="connsiteX4" fmla="*/ 2122265 w 2122265"/>
                <a:gd name="connsiteY4" fmla="*/ 1234923 h 2018738"/>
                <a:gd name="connsiteX5" fmla="*/ 1338450 w 2122265"/>
                <a:gd name="connsiteY5" fmla="*/ 2018738 h 2018738"/>
                <a:gd name="connsiteX6" fmla="*/ 881792 w 2122265"/>
                <a:gd name="connsiteY6" fmla="*/ 2018738 h 2018738"/>
                <a:gd name="connsiteX7" fmla="*/ 97977 w 2122265"/>
                <a:gd name="connsiteY7" fmla="*/ 1234923 h 2018738"/>
                <a:gd name="connsiteX8" fmla="*/ 97977 w 2122265"/>
                <a:gd name="connsiteY8" fmla="*/ 783815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8" fmla="*/ 189417 w 2122265"/>
                <a:gd name="connsiteY8" fmla="*/ 1326363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7" fmla="*/ 881792 w 2122265"/>
                <a:gd name="connsiteY7" fmla="*/ 2018738 h 2018738"/>
                <a:gd name="connsiteX0" fmla="*/ 97977 w 2122265"/>
                <a:gd name="connsiteY0" fmla="*/ 1234923 h 2018738"/>
                <a:gd name="connsiteX1" fmla="*/ 97977 w 2122265"/>
                <a:gd name="connsiteY1" fmla="*/ 783815 h 2018738"/>
                <a:gd name="connsiteX2" fmla="*/ 881792 w 2122265"/>
                <a:gd name="connsiteY2" fmla="*/ 0 h 2018738"/>
                <a:gd name="connsiteX3" fmla="*/ 1338450 w 2122265"/>
                <a:gd name="connsiteY3" fmla="*/ 0 h 2018738"/>
                <a:gd name="connsiteX4" fmla="*/ 2122265 w 2122265"/>
                <a:gd name="connsiteY4" fmla="*/ 783815 h 2018738"/>
                <a:gd name="connsiteX5" fmla="*/ 2122265 w 2122265"/>
                <a:gd name="connsiteY5" fmla="*/ 1234923 h 2018738"/>
                <a:gd name="connsiteX6" fmla="*/ 1338450 w 2122265"/>
                <a:gd name="connsiteY6" fmla="*/ 2018738 h 2018738"/>
                <a:gd name="connsiteX0" fmla="*/ 97977 w 2122265"/>
                <a:gd name="connsiteY0" fmla="*/ 1234923 h 1234923"/>
                <a:gd name="connsiteX1" fmla="*/ 97977 w 2122265"/>
                <a:gd name="connsiteY1" fmla="*/ 783815 h 1234923"/>
                <a:gd name="connsiteX2" fmla="*/ 881792 w 2122265"/>
                <a:gd name="connsiteY2" fmla="*/ 0 h 1234923"/>
                <a:gd name="connsiteX3" fmla="*/ 1338450 w 2122265"/>
                <a:gd name="connsiteY3" fmla="*/ 0 h 1234923"/>
                <a:gd name="connsiteX4" fmla="*/ 2122265 w 2122265"/>
                <a:gd name="connsiteY4" fmla="*/ 783815 h 1234923"/>
                <a:gd name="connsiteX5" fmla="*/ 2122265 w 2122265"/>
                <a:gd name="connsiteY5" fmla="*/ 1234923 h 1234923"/>
                <a:gd name="connsiteX0" fmla="*/ 0 w 2024288"/>
                <a:gd name="connsiteY0" fmla="*/ 783815 h 1234923"/>
                <a:gd name="connsiteX1" fmla="*/ 783815 w 2024288"/>
                <a:gd name="connsiteY1" fmla="*/ 0 h 1234923"/>
                <a:gd name="connsiteX2" fmla="*/ 1240473 w 2024288"/>
                <a:gd name="connsiteY2" fmla="*/ 0 h 1234923"/>
                <a:gd name="connsiteX3" fmla="*/ 2024288 w 2024288"/>
                <a:gd name="connsiteY3" fmla="*/ 783815 h 1234923"/>
                <a:gd name="connsiteX4" fmla="*/ 2024288 w 2024288"/>
                <a:gd name="connsiteY4" fmla="*/ 1234923 h 1234923"/>
                <a:gd name="connsiteX0" fmla="*/ 0 w 1240473"/>
                <a:gd name="connsiteY0" fmla="*/ 0 h 1234923"/>
                <a:gd name="connsiteX1" fmla="*/ 456658 w 1240473"/>
                <a:gd name="connsiteY1" fmla="*/ 0 h 1234923"/>
                <a:gd name="connsiteX2" fmla="*/ 1240473 w 1240473"/>
                <a:gd name="connsiteY2" fmla="*/ 783815 h 1234923"/>
                <a:gd name="connsiteX3" fmla="*/ 1240473 w 1240473"/>
                <a:gd name="connsiteY3" fmla="*/ 1234923 h 1234923"/>
                <a:gd name="connsiteX0" fmla="*/ 0 w 1240473"/>
                <a:gd name="connsiteY0" fmla="*/ 0 h 1038221"/>
                <a:gd name="connsiteX1" fmla="*/ 456658 w 1240473"/>
                <a:gd name="connsiteY1" fmla="*/ 0 h 1038221"/>
                <a:gd name="connsiteX2" fmla="*/ 1240473 w 1240473"/>
                <a:gd name="connsiteY2" fmla="*/ 783815 h 1038221"/>
                <a:gd name="connsiteX3" fmla="*/ 1240473 w 1240473"/>
                <a:gd name="connsiteY3" fmla="*/ 1038221 h 1038221"/>
                <a:gd name="connsiteX0" fmla="*/ 0 w 1240473"/>
                <a:gd name="connsiteY0" fmla="*/ 0 h 949145"/>
                <a:gd name="connsiteX1" fmla="*/ 456658 w 1240473"/>
                <a:gd name="connsiteY1" fmla="*/ 0 h 949145"/>
                <a:gd name="connsiteX2" fmla="*/ 1240473 w 1240473"/>
                <a:gd name="connsiteY2" fmla="*/ 783815 h 949145"/>
                <a:gd name="connsiteX3" fmla="*/ 1240473 w 1240473"/>
                <a:gd name="connsiteY3" fmla="*/ 949145 h 949145"/>
                <a:gd name="connsiteX0" fmla="*/ 0 w 1021210"/>
                <a:gd name="connsiteY0" fmla="*/ 6853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  <a:gd name="connsiteX0" fmla="*/ 0 w 1021210"/>
                <a:gd name="connsiteY0" fmla="*/ 1856 h 949145"/>
                <a:gd name="connsiteX1" fmla="*/ 237395 w 1021210"/>
                <a:gd name="connsiteY1" fmla="*/ 0 h 949145"/>
                <a:gd name="connsiteX2" fmla="*/ 1021210 w 1021210"/>
                <a:gd name="connsiteY2" fmla="*/ 783815 h 949145"/>
                <a:gd name="connsiteX3" fmla="*/ 1021210 w 1021210"/>
                <a:gd name="connsiteY3" fmla="*/ 949145 h 949145"/>
                <a:gd name="connsiteX0" fmla="*/ 0 w 1021210"/>
                <a:gd name="connsiteY0" fmla="*/ 1856 h 1496684"/>
                <a:gd name="connsiteX1" fmla="*/ 237395 w 1021210"/>
                <a:gd name="connsiteY1" fmla="*/ 0 h 1496684"/>
                <a:gd name="connsiteX2" fmla="*/ 1021210 w 1021210"/>
                <a:gd name="connsiteY2" fmla="*/ 783815 h 1496684"/>
                <a:gd name="connsiteX3" fmla="*/ 996418 w 1021210"/>
                <a:gd name="connsiteY3" fmla="*/ 1496684 h 14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210" h="1496684">
                  <a:moveTo>
                    <a:pt x="0" y="1856"/>
                  </a:moveTo>
                  <a:cubicBezTo>
                    <a:pt x="152219" y="1856"/>
                    <a:pt x="85176" y="0"/>
                    <a:pt x="237395" y="0"/>
                  </a:cubicBezTo>
                  <a:cubicBezTo>
                    <a:pt x="670284" y="0"/>
                    <a:pt x="1021210" y="350926"/>
                    <a:pt x="1021210" y="783815"/>
                  </a:cubicBezTo>
                  <a:lnTo>
                    <a:pt x="996418" y="1496684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5FE310D-9D51-437E-A724-6B23061BEB8A}"/>
                </a:ext>
              </a:extLst>
            </p:cNvPr>
            <p:cNvCxnSpPr/>
            <p:nvPr/>
          </p:nvCxnSpPr>
          <p:spPr>
            <a:xfrm flipV="1">
              <a:off x="4795067" y="3811886"/>
              <a:ext cx="0" cy="407049"/>
            </a:xfrm>
            <a:prstGeom prst="line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511068-C470-4F62-84ED-DF801E0F5176}"/>
                </a:ext>
              </a:extLst>
            </p:cNvPr>
            <p:cNvGrpSpPr/>
            <p:nvPr/>
          </p:nvGrpSpPr>
          <p:grpSpPr>
            <a:xfrm>
              <a:off x="232310" y="5529526"/>
              <a:ext cx="8750527" cy="400110"/>
              <a:chOff x="232309" y="4672276"/>
              <a:chExt cx="8750527" cy="400110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E638E810-B87F-4F64-B64A-D468F9557BE5}"/>
                  </a:ext>
                </a:extLst>
              </p:cNvPr>
              <p:cNvGrpSpPr/>
              <p:nvPr/>
            </p:nvGrpSpPr>
            <p:grpSpPr>
              <a:xfrm>
                <a:off x="1696026" y="4739950"/>
                <a:ext cx="6341412" cy="265392"/>
                <a:chOff x="1696026" y="4739950"/>
                <a:chExt cx="6341412" cy="265392"/>
              </a:xfrm>
            </p:grpSpPr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27C2E466-D531-4955-8053-49488E83B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6511" y="4795601"/>
                  <a:ext cx="898927" cy="155425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371C3E42-500F-47E6-A5E4-282F365D7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4485" y="4806248"/>
                  <a:ext cx="482953" cy="138840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03253BDA-89DC-4280-A826-6D95E796F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026" y="4797741"/>
                  <a:ext cx="158845" cy="158089"/>
                </a:xfrm>
                <a:prstGeom prst="rect">
                  <a:avLst/>
                </a:prstGeom>
              </p:spPr>
            </p:pic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CBFC6A7B-784C-47D8-9C13-48C3FE4E47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0020" y="4789663"/>
                  <a:ext cx="561174" cy="181556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:a16="http://schemas.microsoft.com/office/drawing/2014/main" id="{E75E8764-4CD0-45BE-9B41-69EEBA271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2399" y="4807289"/>
                  <a:ext cx="930268" cy="124473"/>
                </a:xfrm>
                <a:prstGeom prst="rect">
                  <a:avLst/>
                </a:prstGeom>
              </p:spPr>
            </p:pic>
            <p:pic>
              <p:nvPicPr>
                <p:cNvPr id="159" name="Picture 158">
                  <a:extLst>
                    <a:ext uri="{FF2B5EF4-FFF2-40B4-BE49-F238E27FC236}">
                      <a16:creationId xmlns:a16="http://schemas.microsoft.com/office/drawing/2014/main" id="{F601DEB0-D60E-4C78-9B76-C30B79C6F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02690" y="4767644"/>
                  <a:ext cx="680844" cy="207514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:a16="http://schemas.microsoft.com/office/drawing/2014/main" id="{CB1F4C6B-9904-430C-9D12-290BDCC73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31020" y="4739950"/>
                  <a:ext cx="715987" cy="265392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7279517A-302F-4511-8A09-C5F474EC1A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8252" y="4769268"/>
                  <a:ext cx="522287" cy="196913"/>
                </a:xfrm>
                <a:prstGeom prst="rect">
                  <a:avLst/>
                </a:prstGeom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721F3ED9-7845-4386-B556-93B4D02E02FB}"/>
                  </a:ext>
                </a:extLst>
              </p:cNvPr>
              <p:cNvGrpSpPr/>
              <p:nvPr/>
            </p:nvGrpSpPr>
            <p:grpSpPr>
              <a:xfrm>
                <a:off x="232309" y="4672276"/>
                <a:ext cx="8750527" cy="400110"/>
                <a:chOff x="251902" y="4613284"/>
                <a:chExt cx="8750527" cy="400110"/>
              </a:xfrm>
            </p:grpSpPr>
            <p:sp>
              <p:nvSpPr>
                <p:cNvPr id="147" name="Rounded Rectangle 12">
                  <a:extLst>
                    <a:ext uri="{FF2B5EF4-FFF2-40B4-BE49-F238E27FC236}">
                      <a16:creationId xmlns:a16="http://schemas.microsoft.com/office/drawing/2014/main" id="{2F9D3998-B718-40B9-A91A-6BE8E5D17543}"/>
                    </a:ext>
                  </a:extLst>
                </p:cNvPr>
                <p:cNvSpPr/>
                <p:nvPr/>
              </p:nvSpPr>
              <p:spPr>
                <a:xfrm>
                  <a:off x="251902" y="4631518"/>
                  <a:ext cx="8750527" cy="371596"/>
                </a:xfrm>
                <a:prstGeom prst="roundRect">
                  <a:avLst>
                    <a:gd name="adj" fmla="val 50000"/>
                  </a:avLst>
                </a:prstGeom>
                <a:noFill/>
                <a:ln w="1905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ounded Rectangle 102">
                  <a:extLst>
                    <a:ext uri="{FF2B5EF4-FFF2-40B4-BE49-F238E27FC236}">
                      <a16:creationId xmlns:a16="http://schemas.microsoft.com/office/drawing/2014/main" id="{DC5A2DB2-1516-4120-A1C9-8B77EBF4F51A}"/>
                    </a:ext>
                  </a:extLst>
                </p:cNvPr>
                <p:cNvSpPr/>
                <p:nvPr/>
              </p:nvSpPr>
              <p:spPr>
                <a:xfrm>
                  <a:off x="253301" y="4626019"/>
                  <a:ext cx="1236920" cy="373242"/>
                </a:xfrm>
                <a:custGeom>
                  <a:avLst/>
                  <a:gdLst>
                    <a:gd name="connsiteX0" fmla="*/ 0 w 8810367"/>
                    <a:gd name="connsiteY0" fmla="*/ 185798 h 371596"/>
                    <a:gd name="connsiteX1" fmla="*/ 185798 w 8810367"/>
                    <a:gd name="connsiteY1" fmla="*/ 0 h 371596"/>
                    <a:gd name="connsiteX2" fmla="*/ 8624569 w 8810367"/>
                    <a:gd name="connsiteY2" fmla="*/ 0 h 371596"/>
                    <a:gd name="connsiteX3" fmla="*/ 8810367 w 8810367"/>
                    <a:gd name="connsiteY3" fmla="*/ 185798 h 371596"/>
                    <a:gd name="connsiteX4" fmla="*/ 8810367 w 8810367"/>
                    <a:gd name="connsiteY4" fmla="*/ 185798 h 371596"/>
                    <a:gd name="connsiteX5" fmla="*/ 8624569 w 8810367"/>
                    <a:gd name="connsiteY5" fmla="*/ 371596 h 371596"/>
                    <a:gd name="connsiteX6" fmla="*/ 185798 w 8810367"/>
                    <a:gd name="connsiteY6" fmla="*/ 371596 h 371596"/>
                    <a:gd name="connsiteX7" fmla="*/ 0 w 8810367"/>
                    <a:gd name="connsiteY7" fmla="*/ 185798 h 371596"/>
                    <a:gd name="connsiteX0" fmla="*/ 0 w 8810367"/>
                    <a:gd name="connsiteY0" fmla="*/ 185798 h 371596"/>
                    <a:gd name="connsiteX1" fmla="*/ 185798 w 8810367"/>
                    <a:gd name="connsiteY1" fmla="*/ 0 h 371596"/>
                    <a:gd name="connsiteX2" fmla="*/ 8624569 w 8810367"/>
                    <a:gd name="connsiteY2" fmla="*/ 0 h 371596"/>
                    <a:gd name="connsiteX3" fmla="*/ 8810367 w 8810367"/>
                    <a:gd name="connsiteY3" fmla="*/ 185798 h 371596"/>
                    <a:gd name="connsiteX4" fmla="*/ 8624569 w 8810367"/>
                    <a:gd name="connsiteY4" fmla="*/ 371596 h 371596"/>
                    <a:gd name="connsiteX5" fmla="*/ 185798 w 8810367"/>
                    <a:gd name="connsiteY5" fmla="*/ 371596 h 371596"/>
                    <a:gd name="connsiteX6" fmla="*/ 0 w 8810367"/>
                    <a:gd name="connsiteY6" fmla="*/ 185798 h 371596"/>
                    <a:gd name="connsiteX0" fmla="*/ 0 w 9679415"/>
                    <a:gd name="connsiteY0" fmla="*/ 185798 h 371596"/>
                    <a:gd name="connsiteX1" fmla="*/ 185798 w 9679415"/>
                    <a:gd name="connsiteY1" fmla="*/ 0 h 371596"/>
                    <a:gd name="connsiteX2" fmla="*/ 8624569 w 9679415"/>
                    <a:gd name="connsiteY2" fmla="*/ 0 h 371596"/>
                    <a:gd name="connsiteX3" fmla="*/ 8624569 w 9679415"/>
                    <a:gd name="connsiteY3" fmla="*/ 371596 h 371596"/>
                    <a:gd name="connsiteX4" fmla="*/ 185798 w 9679415"/>
                    <a:gd name="connsiteY4" fmla="*/ 371596 h 371596"/>
                    <a:gd name="connsiteX5" fmla="*/ 0 w 9679415"/>
                    <a:gd name="connsiteY5" fmla="*/ 185798 h 371596"/>
                    <a:gd name="connsiteX0" fmla="*/ 0 w 9249116"/>
                    <a:gd name="connsiteY0" fmla="*/ 185798 h 371596"/>
                    <a:gd name="connsiteX1" fmla="*/ 185798 w 9249116"/>
                    <a:gd name="connsiteY1" fmla="*/ 0 h 371596"/>
                    <a:gd name="connsiteX2" fmla="*/ 8624569 w 9249116"/>
                    <a:gd name="connsiteY2" fmla="*/ 0 h 371596"/>
                    <a:gd name="connsiteX3" fmla="*/ 8624569 w 9249116"/>
                    <a:gd name="connsiteY3" fmla="*/ 371596 h 371596"/>
                    <a:gd name="connsiteX4" fmla="*/ 185798 w 9249116"/>
                    <a:gd name="connsiteY4" fmla="*/ 371596 h 371596"/>
                    <a:gd name="connsiteX5" fmla="*/ 0 w 9249116"/>
                    <a:gd name="connsiteY5" fmla="*/ 185798 h 371596"/>
                    <a:gd name="connsiteX0" fmla="*/ 0 w 8624569"/>
                    <a:gd name="connsiteY0" fmla="*/ 185798 h 371596"/>
                    <a:gd name="connsiteX1" fmla="*/ 185798 w 8624569"/>
                    <a:gd name="connsiteY1" fmla="*/ 0 h 371596"/>
                    <a:gd name="connsiteX2" fmla="*/ 8624569 w 8624569"/>
                    <a:gd name="connsiteY2" fmla="*/ 0 h 371596"/>
                    <a:gd name="connsiteX3" fmla="*/ 8624569 w 8624569"/>
                    <a:gd name="connsiteY3" fmla="*/ 371596 h 371596"/>
                    <a:gd name="connsiteX4" fmla="*/ 185798 w 8624569"/>
                    <a:gd name="connsiteY4" fmla="*/ 371596 h 371596"/>
                    <a:gd name="connsiteX5" fmla="*/ 0 w 8624569"/>
                    <a:gd name="connsiteY5" fmla="*/ 185798 h 371596"/>
                    <a:gd name="connsiteX0" fmla="*/ 0 w 8624569"/>
                    <a:gd name="connsiteY0" fmla="*/ 185798 h 380926"/>
                    <a:gd name="connsiteX1" fmla="*/ 185798 w 8624569"/>
                    <a:gd name="connsiteY1" fmla="*/ 0 h 380926"/>
                    <a:gd name="connsiteX2" fmla="*/ 8624569 w 8624569"/>
                    <a:gd name="connsiteY2" fmla="*/ 0 h 380926"/>
                    <a:gd name="connsiteX3" fmla="*/ 1225394 w 8624569"/>
                    <a:gd name="connsiteY3" fmla="*/ 380926 h 380926"/>
                    <a:gd name="connsiteX4" fmla="*/ 185798 w 8624569"/>
                    <a:gd name="connsiteY4" fmla="*/ 371596 h 380926"/>
                    <a:gd name="connsiteX5" fmla="*/ 0 w 8624569"/>
                    <a:gd name="connsiteY5" fmla="*/ 185798 h 380926"/>
                    <a:gd name="connsiteX0" fmla="*/ 0 w 1234724"/>
                    <a:gd name="connsiteY0" fmla="*/ 185798 h 380926"/>
                    <a:gd name="connsiteX1" fmla="*/ 185798 w 1234724"/>
                    <a:gd name="connsiteY1" fmla="*/ 0 h 380926"/>
                    <a:gd name="connsiteX2" fmla="*/ 1234724 w 1234724"/>
                    <a:gd name="connsiteY2" fmla="*/ 0 h 380926"/>
                    <a:gd name="connsiteX3" fmla="*/ 1225394 w 1234724"/>
                    <a:gd name="connsiteY3" fmla="*/ 380926 h 380926"/>
                    <a:gd name="connsiteX4" fmla="*/ 185798 w 1234724"/>
                    <a:gd name="connsiteY4" fmla="*/ 371596 h 380926"/>
                    <a:gd name="connsiteX5" fmla="*/ 0 w 1234724"/>
                    <a:gd name="connsiteY5" fmla="*/ 185798 h 380926"/>
                    <a:gd name="connsiteX0" fmla="*/ 0 w 1244604"/>
                    <a:gd name="connsiteY0" fmla="*/ 185798 h 371596"/>
                    <a:gd name="connsiteX1" fmla="*/ 185798 w 1244604"/>
                    <a:gd name="connsiteY1" fmla="*/ 0 h 371596"/>
                    <a:gd name="connsiteX2" fmla="*/ 1234724 w 1244604"/>
                    <a:gd name="connsiteY2" fmla="*/ 0 h 371596"/>
                    <a:gd name="connsiteX3" fmla="*/ 1244604 w 1244604"/>
                    <a:gd name="connsiteY3" fmla="*/ 369400 h 371596"/>
                    <a:gd name="connsiteX4" fmla="*/ 185798 w 1244604"/>
                    <a:gd name="connsiteY4" fmla="*/ 371596 h 371596"/>
                    <a:gd name="connsiteX5" fmla="*/ 0 w 1244604"/>
                    <a:gd name="connsiteY5" fmla="*/ 185798 h 371596"/>
                    <a:gd name="connsiteX0" fmla="*/ 0 w 1236920"/>
                    <a:gd name="connsiteY0" fmla="*/ 185798 h 373242"/>
                    <a:gd name="connsiteX1" fmla="*/ 185798 w 1236920"/>
                    <a:gd name="connsiteY1" fmla="*/ 0 h 373242"/>
                    <a:gd name="connsiteX2" fmla="*/ 1234724 w 1236920"/>
                    <a:gd name="connsiteY2" fmla="*/ 0 h 373242"/>
                    <a:gd name="connsiteX3" fmla="*/ 1236920 w 1236920"/>
                    <a:gd name="connsiteY3" fmla="*/ 373242 h 373242"/>
                    <a:gd name="connsiteX4" fmla="*/ 185798 w 1236920"/>
                    <a:gd name="connsiteY4" fmla="*/ 371596 h 373242"/>
                    <a:gd name="connsiteX5" fmla="*/ 0 w 1236920"/>
                    <a:gd name="connsiteY5" fmla="*/ 185798 h 373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6920" h="373242">
                      <a:moveTo>
                        <a:pt x="0" y="185798"/>
                      </a:moveTo>
                      <a:cubicBezTo>
                        <a:pt x="0" y="83185"/>
                        <a:pt x="83185" y="0"/>
                        <a:pt x="185798" y="0"/>
                      </a:cubicBezTo>
                      <a:lnTo>
                        <a:pt x="1234724" y="0"/>
                      </a:lnTo>
                      <a:cubicBezTo>
                        <a:pt x="1232264" y="220553"/>
                        <a:pt x="1234460" y="227333"/>
                        <a:pt x="1236920" y="373242"/>
                      </a:cubicBezTo>
                      <a:lnTo>
                        <a:pt x="185798" y="371596"/>
                      </a:lnTo>
                      <a:cubicBezTo>
                        <a:pt x="83185" y="371596"/>
                        <a:pt x="0" y="288411"/>
                        <a:pt x="0" y="1857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88AB3A8-CC9B-4505-9420-2CF816A4C25F}"/>
                    </a:ext>
                  </a:extLst>
                </p:cNvPr>
                <p:cNvSpPr/>
                <p:nvPr/>
              </p:nvSpPr>
              <p:spPr>
                <a:xfrm>
                  <a:off x="377945" y="4651757"/>
                  <a:ext cx="1191352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>
                      <a:solidFill>
                        <a:schemeClr val="bg1"/>
                      </a:solidFill>
                    </a:rPr>
                    <a:t>Integrations</a:t>
                  </a:r>
                </a:p>
              </p:txBody>
            </p: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CE9C6235-E9CA-478A-89E2-EE7CE038B2EF}"/>
                    </a:ext>
                  </a:extLst>
                </p:cNvPr>
                <p:cNvGrpSpPr/>
                <p:nvPr/>
              </p:nvGrpSpPr>
              <p:grpSpPr>
                <a:xfrm>
                  <a:off x="8152139" y="4613284"/>
                  <a:ext cx="838752" cy="400110"/>
                  <a:chOff x="8142199" y="4613284"/>
                  <a:chExt cx="838752" cy="400110"/>
                </a:xfrm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6F875CC-4197-424B-B304-E74D097B4AE3}"/>
                      </a:ext>
                    </a:extLst>
                  </p:cNvPr>
                  <p:cNvSpPr/>
                  <p:nvPr/>
                </p:nvSpPr>
                <p:spPr>
                  <a:xfrm>
                    <a:off x="8142199" y="4669081"/>
                    <a:ext cx="6623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s-IS" sz="1400" dirty="0">
                        <a:solidFill>
                          <a:schemeClr val="accent1"/>
                        </a:solidFill>
                      </a:rPr>
                      <a:t>…</a:t>
                    </a:r>
                    <a:r>
                      <a:rPr lang="en-US" sz="1400" dirty="0">
                        <a:solidFill>
                          <a:schemeClr val="accent1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346B715A-F6A0-43D4-AFC0-CB5F5199FD33}"/>
                      </a:ext>
                    </a:extLst>
                  </p:cNvPr>
                  <p:cNvSpPr/>
                  <p:nvPr/>
                </p:nvSpPr>
                <p:spPr>
                  <a:xfrm>
                    <a:off x="8675614" y="4692268"/>
                    <a:ext cx="256089" cy="25608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DF3F47D1-CD24-47F2-A05D-93C386F71870}"/>
                      </a:ext>
                    </a:extLst>
                  </p:cNvPr>
                  <p:cNvSpPr/>
                  <p:nvPr/>
                </p:nvSpPr>
                <p:spPr>
                  <a:xfrm>
                    <a:off x="8647205" y="4613284"/>
                    <a:ext cx="33374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+</a:t>
                    </a:r>
                  </a:p>
                </p:txBody>
              </p:sp>
            </p:grpSp>
          </p:grpSp>
        </p:grp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EE47B0AD-8988-4CC1-A48A-ACC8E45D093D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446" y="5382232"/>
            <a:ext cx="1978146" cy="4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50" y="368725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 err="1"/>
              <a:t>DEMo</a:t>
            </a:r>
            <a:r>
              <a:rPr lang="en-US" dirty="0"/>
              <a:t> – Leveraging record and playback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258916" y="1126774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err="1"/>
              <a:t>TestComplete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err="1"/>
              <a:t>LeanFT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pPr marL="914400" lvl="2" indent="0">
              <a:buNone/>
            </a:pPr>
            <a:r>
              <a:rPr lang="en-US" dirty="0"/>
              <a:t>	UFT</a:t>
            </a:r>
          </a:p>
          <a:p>
            <a:pPr marL="914400" lvl="2" indent="0">
              <a:buNone/>
            </a:pPr>
            <a:br>
              <a:rPr lang="en-US" dirty="0"/>
            </a:br>
            <a:r>
              <a:rPr lang="en-US" dirty="0"/>
              <a:t>	</a:t>
            </a:r>
          </a:p>
          <a:p>
            <a:pPr marL="914400" lvl="2" indent="0">
              <a:buNone/>
            </a:pPr>
            <a:r>
              <a:rPr lang="en-US" dirty="0"/>
              <a:t>	Selenium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6AF2F-D8A0-4E21-A496-E578F499C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002" y="1126775"/>
            <a:ext cx="4191734" cy="1181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E7A25-5324-4125-A17D-8727AF2D4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00" y="2549142"/>
            <a:ext cx="4191734" cy="1117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780A2-DFA7-4B9E-B78D-3BD978062F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01" y="3907401"/>
            <a:ext cx="4191734" cy="111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43E0F-684C-4709-8156-A7820CEED0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314" y="3918777"/>
            <a:ext cx="663045" cy="843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92B43-EA47-43A2-A047-7F5F3FD36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567" y="3954931"/>
            <a:ext cx="713993" cy="616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6885C-DE08-488B-8470-926DD19E85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002" y="4649169"/>
            <a:ext cx="4126524" cy="312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F1174-E556-4749-BFE5-66D4C31FA586}"/>
              </a:ext>
            </a:extLst>
          </p:cNvPr>
          <p:cNvSpPr txBox="1"/>
          <p:nvPr/>
        </p:nvSpPr>
        <p:spPr>
          <a:xfrm>
            <a:off x="4253000" y="4692396"/>
            <a:ext cx="412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UFT only supports </a:t>
            </a:r>
            <a:r>
              <a:rPr lang="en-US" sz="1400" b="1" dirty="0" err="1">
                <a:solidFill>
                  <a:schemeClr val="bg1"/>
                </a:solidFill>
              </a:rPr>
              <a:t>vbScript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BC2C8F-D8EA-4A50-A3E8-5199ED86C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000" y="5279261"/>
            <a:ext cx="4191734" cy="1181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201839-7C58-4246-989C-5FAC65597D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7" t="-13189"/>
          <a:stretch/>
        </p:blipFill>
        <p:spPr>
          <a:xfrm>
            <a:off x="6201449" y="5311757"/>
            <a:ext cx="1293366" cy="783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53953-29C7-4A79-85F0-31F7D77C2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075" y="5381502"/>
            <a:ext cx="610058" cy="569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E7E733-FCEB-47C3-8A5F-01CBC6554C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591" y="1293732"/>
            <a:ext cx="647027" cy="638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72A470-EE89-492A-8DFC-445E8CEC9E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109" y="5429251"/>
            <a:ext cx="692761" cy="6839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7D38C-5244-44C5-B630-49B939DADED9}"/>
              </a:ext>
            </a:extLst>
          </p:cNvPr>
          <p:cNvSpPr txBox="1"/>
          <p:nvPr/>
        </p:nvSpPr>
        <p:spPr>
          <a:xfrm>
            <a:off x="5548789" y="5902813"/>
            <a:ext cx="561506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Ruby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69E36-6462-460E-B09C-132CE9EBB807}"/>
              </a:ext>
            </a:extLst>
          </p:cNvPr>
          <p:cNvSpPr txBox="1"/>
          <p:nvPr/>
        </p:nvSpPr>
        <p:spPr>
          <a:xfrm>
            <a:off x="4253000" y="6127359"/>
            <a:ext cx="412652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Selenium supports these five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708551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2413"/>
            <a:ext cx="9906000" cy="719137"/>
          </a:xfrm>
        </p:spPr>
        <p:txBody>
          <a:bodyPr/>
          <a:lstStyle/>
          <a:p>
            <a:r>
              <a:rPr lang="en-US" dirty="0"/>
              <a:t>Free and Easy – Page Object Models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5944B8-971F-4BD0-8DBD-EBBA5509B577}"/>
              </a:ext>
            </a:extLst>
          </p:cNvPr>
          <p:cNvSpPr>
            <a:spLocks noGrp="1"/>
          </p:cNvSpPr>
          <p:nvPr/>
        </p:nvSpPr>
        <p:spPr bwMode="auto">
          <a:xfrm>
            <a:off x="4055090" y="6121528"/>
            <a:ext cx="4658629" cy="9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Selenium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92A12-6BFA-42D9-82C9-7CA49589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48039"/>
            <a:ext cx="116586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9EF35F-3F12-40F7-B70F-A2525C0CC0A3}"/>
              </a:ext>
            </a:extLst>
          </p:cNvPr>
          <p:cNvSpPr/>
          <p:nvPr/>
        </p:nvSpPr>
        <p:spPr>
          <a:xfrm>
            <a:off x="6225549" y="2080709"/>
            <a:ext cx="5863905" cy="440767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2413"/>
            <a:ext cx="9906000" cy="719137"/>
          </a:xfrm>
        </p:spPr>
        <p:txBody>
          <a:bodyPr/>
          <a:lstStyle/>
          <a:p>
            <a:r>
              <a:rPr lang="en-US" dirty="0"/>
              <a:t>Demo – Free and Easy object Repositories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-254249" y="985531"/>
            <a:ext cx="5009128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Object Repository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UFT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1F234E-3E19-43D3-BA36-120DA6474E26}"/>
              </a:ext>
            </a:extLst>
          </p:cNvPr>
          <p:cNvSpPr>
            <a:spLocks noGrp="1"/>
          </p:cNvSpPr>
          <p:nvPr/>
        </p:nvSpPr>
        <p:spPr bwMode="auto">
          <a:xfrm>
            <a:off x="4754879" y="899411"/>
            <a:ext cx="59769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r>
              <a:rPr lang="en-US" dirty="0"/>
              <a:t>Application Models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A02207-DB94-4B61-BB7F-EB6C11A47476}"/>
              </a:ext>
            </a:extLst>
          </p:cNvPr>
          <p:cNvSpPr>
            <a:spLocks noGrp="1"/>
          </p:cNvSpPr>
          <p:nvPr/>
        </p:nvSpPr>
        <p:spPr bwMode="auto">
          <a:xfrm>
            <a:off x="5367867" y="1577360"/>
            <a:ext cx="7579271" cy="4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 err="1"/>
              <a:t>LeanFT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public </a:t>
            </a:r>
            <a:r>
              <a:rPr lang="en-US" sz="1400" dirty="0" err="1"/>
              <a:t>sendButtonNode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sendButton</a:t>
            </a:r>
            <a:r>
              <a:rPr lang="en-US" sz="1400" dirty="0"/>
              <a:t> { get; private set; }</a:t>
            </a:r>
          </a:p>
          <a:p>
            <a:pPr marL="914400" lvl="2" indent="0">
              <a:buNone/>
            </a:pPr>
            <a:r>
              <a:rPr lang="en-US" sz="1400" dirty="0" err="1"/>
              <a:t>sendButton</a:t>
            </a:r>
            <a:r>
              <a:rPr lang="en-US" sz="1400" dirty="0"/>
              <a:t> = new </a:t>
            </a:r>
            <a:r>
              <a:rPr lang="en-US" sz="1400" dirty="0" err="1"/>
              <a:t>sendButtonNode</a:t>
            </a:r>
            <a:r>
              <a:rPr lang="en-US" sz="1400" dirty="0"/>
              <a:t>(this, </a:t>
            </a:r>
            <a:r>
              <a:rPr lang="en-US" sz="1400" dirty="0" err="1"/>
              <a:t>applicationModel</a:t>
            </a:r>
            <a:r>
              <a:rPr lang="en-US" sz="1400" dirty="0"/>
              <a:t>);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&lt;object technology="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Web</a:t>
            </a:r>
            <a:r>
              <a:rPr lang="en-US" sz="1400" dirty="0"/>
              <a:t>" type="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Button</a:t>
            </a:r>
            <a:r>
              <a:rPr lang="en-US" sz="1400" dirty="0"/>
              <a:t>"&gt;</a:t>
            </a:r>
          </a:p>
          <a:p>
            <a:pPr marL="914400" lvl="2" indent="0">
              <a:buNone/>
            </a:pPr>
            <a:r>
              <a:rPr lang="en-US" sz="1400" dirty="0"/>
              <a:t>    &lt;name&gt;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en-US" sz="1400" dirty="0"/>
              <a:t>&lt;/name&gt;</a:t>
            </a:r>
          </a:p>
          <a:p>
            <a:pPr marL="914400" lvl="2" indent="0">
              <a:buNone/>
            </a:pPr>
            <a:r>
              <a:rPr lang="en-US" sz="1400" dirty="0"/>
              <a:t>    &lt;</a:t>
            </a:r>
            <a:r>
              <a:rPr lang="en-US" sz="1400" dirty="0" err="1"/>
              <a:t>codeName</a:t>
            </a:r>
            <a:r>
              <a:rPr lang="en-US" sz="1400" dirty="0"/>
              <a:t>&gt;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sendButton</a:t>
            </a:r>
            <a:r>
              <a:rPr lang="en-US" sz="1400" dirty="0"/>
              <a:t>&lt;/</a:t>
            </a:r>
            <a:r>
              <a:rPr lang="en-US" sz="1400" dirty="0" err="1"/>
              <a:t>codeName</a:t>
            </a:r>
            <a:r>
              <a:rPr lang="en-US" sz="1400" dirty="0"/>
              <a:t>&gt;</a:t>
            </a:r>
          </a:p>
          <a:p>
            <a:pPr marL="914400" lvl="2" indent="0">
              <a:buNone/>
            </a:pPr>
            <a:r>
              <a:rPr lang="en-US" sz="1400" dirty="0"/>
              <a:t>    &lt;description /&gt;</a:t>
            </a:r>
          </a:p>
          <a:p>
            <a:pPr marL="914400" lvl="2" indent="0">
              <a:buNone/>
            </a:pPr>
            <a:r>
              <a:rPr lang="en-US" sz="1400" dirty="0"/>
              <a:t>    &lt;identification&gt;</a:t>
            </a:r>
          </a:p>
          <a:p>
            <a:pPr marL="914400" lvl="2" indent="0">
              <a:buNone/>
            </a:pPr>
            <a:r>
              <a:rPr lang="en-US" sz="1400" dirty="0"/>
              <a:t>        &lt;properties&gt;</a:t>
            </a:r>
          </a:p>
          <a:p>
            <a:pPr marL="914400" lvl="2" indent="0">
              <a:buNone/>
            </a:pPr>
            <a:r>
              <a:rPr lang="en-US" sz="1400" dirty="0"/>
              <a:t>              &lt;property name="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ButtonType</a:t>
            </a:r>
            <a:r>
              <a:rPr lang="en-US" sz="1400" dirty="0"/>
              <a:t>" type="string"&gt;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submit</a:t>
            </a:r>
            <a:r>
              <a:rPr lang="en-US" sz="1400" dirty="0"/>
              <a:t>&lt;/property&gt;</a:t>
            </a:r>
          </a:p>
          <a:p>
            <a:pPr marL="914400" lvl="2" indent="0">
              <a:buNone/>
            </a:pPr>
            <a:r>
              <a:rPr lang="en-US" sz="1400" dirty="0"/>
              <a:t>              &lt;property name="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Name</a:t>
            </a:r>
            <a:r>
              <a:rPr lang="en-US" sz="1400" dirty="0"/>
              <a:t>" type="string"&gt;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en-US" sz="1400" dirty="0"/>
              <a:t>&lt;/property&gt;</a:t>
            </a:r>
          </a:p>
          <a:p>
            <a:pPr marL="914400" lvl="2" indent="0">
              <a:buNone/>
            </a:pPr>
            <a:r>
              <a:rPr lang="en-US" sz="1400" dirty="0"/>
              <a:t>              &lt;property name="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TagName</a:t>
            </a:r>
            <a:r>
              <a:rPr lang="en-US" sz="1400" dirty="0"/>
              <a:t>" type="string"&gt;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BUTTON</a:t>
            </a:r>
            <a:r>
              <a:rPr lang="en-US" sz="1400" dirty="0"/>
              <a:t>&lt;/property&gt;</a:t>
            </a:r>
          </a:p>
          <a:p>
            <a:pPr marL="914400" lvl="2" indent="0">
              <a:buNone/>
            </a:pPr>
            <a:r>
              <a:rPr lang="en-US" sz="1400" dirty="0"/>
              <a:t>        &lt;/properties&gt;</a:t>
            </a:r>
          </a:p>
          <a:p>
            <a:pPr marL="914400" lvl="2" indent="0">
              <a:buNone/>
            </a:pPr>
            <a:r>
              <a:rPr lang="en-US" sz="1400" dirty="0"/>
              <a:t>    &lt;/identification&gt;</a:t>
            </a:r>
          </a:p>
          <a:p>
            <a:pPr marL="914400" lvl="2" indent="0">
              <a:buNone/>
            </a:pPr>
            <a:r>
              <a:rPr lang="en-US" sz="1400" dirty="0"/>
              <a:t>&lt;/object&gt;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0A944-0E7F-4B92-9BED-D2DC23DD25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98" y="2136959"/>
            <a:ext cx="5725502" cy="39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58359-9B02-4643-AF6E-5DCA3D12C3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41781-8C82-4911-8484-D277BE4D5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78" y="1472316"/>
            <a:ext cx="8954207" cy="3255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1C0A3-98DA-428D-93F9-F68240C0C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256" y="-329492"/>
            <a:ext cx="5050370" cy="280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7CDB1-91F9-4948-B802-161E6C32D3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60" y="4627457"/>
            <a:ext cx="5294181" cy="2113996"/>
          </a:xfrm>
          <a:prstGeom prst="rect">
            <a:avLst/>
          </a:prstGeom>
        </p:spPr>
      </p:pic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BCADA26C-1989-49C7-8180-8BCEE4A2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88" y="267938"/>
            <a:ext cx="3429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B2BC8-8E6F-4145-9DF8-0EE7FA9E8A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24" y="1472316"/>
            <a:ext cx="2165429" cy="5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8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2793DF-A4D0-453E-98E2-0341DC30BB6C}"/>
              </a:ext>
            </a:extLst>
          </p:cNvPr>
          <p:cNvSpPr/>
          <p:nvPr/>
        </p:nvSpPr>
        <p:spPr>
          <a:xfrm>
            <a:off x="230587" y="800353"/>
            <a:ext cx="11553245" cy="580523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2413"/>
            <a:ext cx="9906000" cy="719137"/>
          </a:xfrm>
        </p:spPr>
        <p:txBody>
          <a:bodyPr/>
          <a:lstStyle/>
          <a:p>
            <a:r>
              <a:rPr lang="en-US" dirty="0"/>
              <a:t>Demo – Free and Easy object Repositories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1086871" y="1150244"/>
            <a:ext cx="9760093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Page Object Model Repository -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SELENIUM</a:t>
            </a:r>
          </a:p>
          <a:p>
            <a:pPr marL="0" indent="0">
              <a:buNone/>
            </a:pPr>
            <a:r>
              <a:rPr lang="en-US" sz="1400" dirty="0"/>
              <a:t>package </a:t>
            </a:r>
            <a:r>
              <a:rPr lang="en-US" sz="1400" dirty="0" err="1"/>
              <a:t>pageObjects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org.openqa.selenium.WebDriver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org.openqa.selenium.WebElement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public class </a:t>
            </a:r>
            <a:r>
              <a:rPr lang="en-US" sz="1400" dirty="0" err="1"/>
              <a:t>CandyMapper_Landing_Page</a:t>
            </a:r>
            <a:r>
              <a:rPr lang="en-US" sz="1400" dirty="0"/>
              <a:t> {</a:t>
            </a:r>
          </a:p>
          <a:p>
            <a:pPr marL="0" indent="0">
              <a:buNone/>
            </a:pPr>
            <a:r>
              <a:rPr lang="en-US" sz="1400" dirty="0"/>
              <a:t>	public static class Product_1{</a:t>
            </a:r>
          </a:p>
          <a:p>
            <a:pPr marL="0" indent="0">
              <a:buNone/>
            </a:pPr>
            <a:r>
              <a:rPr lang="en-US" sz="1400" dirty="0"/>
              <a:t>		public static </a:t>
            </a:r>
            <a:r>
              <a:rPr lang="en-US" sz="1400" dirty="0" err="1"/>
              <a:t>WebElement</a:t>
            </a:r>
            <a:r>
              <a:rPr lang="en-US" sz="1400" dirty="0"/>
              <a:t> </a:t>
            </a:r>
            <a:r>
              <a:rPr lang="en-US" sz="1400" dirty="0" err="1"/>
              <a:t>btnSend</a:t>
            </a:r>
            <a:r>
              <a:rPr lang="en-US" sz="1400" dirty="0"/>
              <a:t>(WebDriver driver){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WebElement</a:t>
            </a:r>
            <a:r>
              <a:rPr lang="en-US" sz="1400" dirty="0"/>
              <a:t> </a:t>
            </a:r>
            <a:r>
              <a:rPr lang="en-US" sz="1400" dirty="0" err="1"/>
              <a:t>btnSend</a:t>
            </a:r>
            <a:r>
              <a:rPr lang="en-US" sz="1400" dirty="0"/>
              <a:t> = </a:t>
            </a:r>
            <a:r>
              <a:rPr lang="en-US" sz="1400" dirty="0" err="1"/>
              <a:t>driver.findElement</a:t>
            </a:r>
            <a:r>
              <a:rPr lang="en-US" sz="1400" dirty="0"/>
              <a:t>(</a:t>
            </a:r>
            <a:r>
              <a:rPr lang="en-US" sz="1400" dirty="0" err="1"/>
              <a:t>By.</a:t>
            </a:r>
            <a:r>
              <a:rPr lang="en-US" sz="1400" i="1" dirty="0" err="1"/>
              <a:t>cssSelector</a:t>
            </a:r>
            <a:r>
              <a:rPr lang="en-US" sz="1400" i="1" dirty="0"/>
              <a:t>("#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contact-form-submit</a:t>
            </a:r>
            <a:r>
              <a:rPr lang="en-US" sz="1400" i="1" dirty="0"/>
              <a:t>")); </a:t>
            </a:r>
            <a:br>
              <a:rPr lang="en-US" sz="1400" i="1" dirty="0"/>
            </a:br>
            <a:r>
              <a:rPr lang="en-US" sz="1400" i="1" dirty="0"/>
              <a:t>		</a:t>
            </a:r>
            <a:r>
              <a:rPr lang="en-US" sz="1400" dirty="0"/>
              <a:t>return element; </a:t>
            </a:r>
          </a:p>
          <a:p>
            <a:pPr marL="0" indent="0">
              <a:buNone/>
            </a:pPr>
            <a:r>
              <a:rPr lang="en-US" sz="1400" dirty="0"/>
              <a:t> 	}</a:t>
            </a:r>
          </a:p>
          <a:p>
            <a:pPr marL="0" indent="0">
              <a:buNone/>
            </a:pPr>
            <a:r>
              <a:rPr lang="en-US" sz="1400" dirty="0"/>
              <a:t>} </a:t>
            </a:r>
          </a:p>
          <a:p>
            <a:pPr marL="0" indent="0">
              <a:buNone/>
            </a:pPr>
            <a:endParaRPr lang="en-US" sz="1400" dirty="0"/>
          </a:p>
          <a:p>
            <a:pPr marL="914400" lvl="2" indent="0">
              <a:buNone/>
            </a:pP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5108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530B1B-AE9C-4857-95F8-CC4C6FFEEFF8}"/>
              </a:ext>
            </a:extLst>
          </p:cNvPr>
          <p:cNvSpPr/>
          <p:nvPr/>
        </p:nvSpPr>
        <p:spPr>
          <a:xfrm>
            <a:off x="230587" y="800353"/>
            <a:ext cx="11553245" cy="580523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252413"/>
            <a:ext cx="9906000" cy="719137"/>
          </a:xfrm>
        </p:spPr>
        <p:txBody>
          <a:bodyPr/>
          <a:lstStyle/>
          <a:p>
            <a:r>
              <a:rPr lang="en-US" dirty="0"/>
              <a:t>Free and Easy object Collections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-164922" y="800353"/>
            <a:ext cx="5505929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UFT</a:t>
            </a:r>
            <a:endParaRPr lang="en-US" sz="800" dirty="0">
              <a:solidFill>
                <a:srgbClr val="82FFFF">
                  <a:lumMod val="75000"/>
                </a:srgbClr>
              </a:solidFill>
            </a:endParaRPr>
          </a:p>
          <a:p>
            <a:pPr marL="914400" lvl="2" indent="0">
              <a:buNone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Object Collections</a:t>
            </a:r>
          </a:p>
          <a:p>
            <a:pPr marL="914400" lvl="2" indent="0">
              <a:buNone/>
            </a:pPr>
            <a:r>
              <a:rPr lang="en-US" sz="1400" dirty="0"/>
              <a:t>Set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oDesc</a:t>
            </a:r>
            <a:r>
              <a:rPr lang="en-US" sz="1400" dirty="0"/>
              <a:t> = </a:t>
            </a:r>
            <a:r>
              <a:rPr lang="en-US" sz="1400" dirty="0" err="1"/>
              <a:t>Description.Create</a:t>
            </a:r>
            <a:endParaRPr lang="en-US" sz="1400" dirty="0"/>
          </a:p>
          <a:p>
            <a:pPr marL="914400" lvl="2" indent="0"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oDesc</a:t>
            </a:r>
            <a:r>
              <a:rPr lang="en-US" sz="1400" dirty="0"/>
              <a:t>("Type") = "</a:t>
            </a:r>
            <a:r>
              <a:rPr lang="en-US" sz="1400" dirty="0">
                <a:solidFill>
                  <a:schemeClr val="tx2"/>
                </a:solidFill>
              </a:rPr>
              <a:t>Submit</a:t>
            </a:r>
            <a:r>
              <a:rPr lang="en-US" sz="1400" dirty="0"/>
              <a:t>"</a:t>
            </a:r>
          </a:p>
          <a:p>
            <a:pPr marL="914400" lvl="2" indent="0"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oDesc</a:t>
            </a:r>
            <a:r>
              <a:rPr lang="en-US" sz="1400" dirty="0"/>
              <a:t>("Name") = "</a:t>
            </a:r>
            <a:r>
              <a:rPr lang="en-US" sz="1400" dirty="0">
                <a:solidFill>
                  <a:schemeClr val="tx2"/>
                </a:solidFill>
              </a:rPr>
              <a:t>Send</a:t>
            </a:r>
            <a:r>
              <a:rPr lang="en-US" sz="1400" dirty="0"/>
              <a:t>"</a:t>
            </a:r>
          </a:p>
          <a:p>
            <a:pPr marL="914400" lvl="2" indent="0"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oDesc</a:t>
            </a:r>
            <a:r>
              <a:rPr lang="en-US" sz="1400" dirty="0"/>
              <a:t>("</a:t>
            </a:r>
            <a:r>
              <a:rPr lang="en-US" sz="1400" dirty="0" err="1"/>
              <a:t>TagName</a:t>
            </a:r>
            <a:r>
              <a:rPr lang="en-US" sz="1400" dirty="0"/>
              <a:t>") = "</a:t>
            </a:r>
            <a:r>
              <a:rPr lang="en-US" sz="1400" dirty="0">
                <a:solidFill>
                  <a:schemeClr val="tx2"/>
                </a:solidFill>
              </a:rPr>
              <a:t>BUTTON</a:t>
            </a:r>
            <a:r>
              <a:rPr lang="en-US" sz="1400" dirty="0"/>
              <a:t>"</a:t>
            </a:r>
          </a:p>
          <a:p>
            <a:pPr marL="914400" lvl="2" indent="0">
              <a:buNone/>
            </a:pPr>
            <a:endParaRPr lang="en-US" sz="1400" dirty="0"/>
          </a:p>
          <a:p>
            <a:pPr marL="914400" lvl="2" indent="0">
              <a:buNone/>
            </a:pPr>
            <a:r>
              <a:rPr lang="en-US" sz="1400" dirty="0"/>
              <a:t>Set </a:t>
            </a:r>
            <a:r>
              <a:rPr lang="en-US" sz="1400" dirty="0" err="1"/>
              <a:t>colButtons</a:t>
            </a:r>
            <a:r>
              <a:rPr lang="en-US" sz="1400" dirty="0"/>
              <a:t> =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Browser</a:t>
            </a:r>
            <a:r>
              <a:rPr lang="en-US" sz="1400" dirty="0"/>
              <a:t>("b").</a:t>
            </a:r>
            <a:r>
              <a:rPr lang="en-US" sz="1400" dirty="0" err="1"/>
              <a:t>ChildObjects</a:t>
            </a:r>
            <a:r>
              <a:rPr lang="en-US" sz="1400" dirty="0"/>
              <a:t>(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oDesc</a:t>
            </a:r>
            <a:r>
              <a:rPr lang="en-US" sz="1400" dirty="0"/>
              <a:t>)</a:t>
            </a:r>
          </a:p>
          <a:p>
            <a:pPr marL="914400" lvl="2" indent="0">
              <a:buNone/>
            </a:pPr>
            <a:r>
              <a:rPr lang="en-US" sz="1400" dirty="0"/>
              <a:t>Set </a:t>
            </a:r>
            <a:r>
              <a:rPr lang="en-US" sz="1400" dirty="0" err="1">
                <a:solidFill>
                  <a:schemeClr val="tx2"/>
                </a:solidFill>
              </a:rPr>
              <a:t>btnSend</a:t>
            </a:r>
            <a:r>
              <a:rPr lang="en-US" sz="1400" dirty="0"/>
              <a:t> = </a:t>
            </a:r>
            <a:r>
              <a:rPr lang="en-US" sz="1400" dirty="0" err="1"/>
              <a:t>colButtons</a:t>
            </a:r>
            <a:r>
              <a:rPr lang="en-US" sz="1400" dirty="0"/>
              <a:t>(0)</a:t>
            </a:r>
          </a:p>
          <a:p>
            <a:pPr marL="914400" lvl="2" indent="0">
              <a:buNone/>
            </a:pPr>
            <a:r>
              <a:rPr lang="en-US" sz="1400" dirty="0" err="1">
                <a:solidFill>
                  <a:schemeClr val="tx2"/>
                </a:solidFill>
              </a:rPr>
              <a:t>btnSEND</a:t>
            </a:r>
            <a:r>
              <a:rPr lang="en-US" sz="1400" dirty="0" err="1"/>
              <a:t>.Click</a:t>
            </a:r>
            <a:endParaRPr lang="en-US" sz="1400" dirty="0"/>
          </a:p>
          <a:p>
            <a:pPr marL="914400" lvl="2" indent="0">
              <a:buNone/>
            </a:pPr>
            <a:endParaRPr lang="en-US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5944B8-971F-4BD0-8DBD-EBBA5509B577}"/>
              </a:ext>
            </a:extLst>
          </p:cNvPr>
          <p:cNvSpPr>
            <a:spLocks noGrp="1"/>
          </p:cNvSpPr>
          <p:nvPr/>
        </p:nvSpPr>
        <p:spPr bwMode="auto">
          <a:xfrm>
            <a:off x="1057523" y="4567014"/>
            <a:ext cx="10192863" cy="17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Selenium</a:t>
            </a:r>
            <a:br>
              <a:rPr lang="en-US" dirty="0"/>
            </a:br>
            <a:r>
              <a:rPr lang="en-US" sz="1400" dirty="0"/>
              <a:t>String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sDesc</a:t>
            </a:r>
            <a:r>
              <a:rPr lang="en-US" sz="1400" dirty="0"/>
              <a:t>="input[type=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'Submit</a:t>
            </a:r>
            <a:r>
              <a:rPr lang="en-US" sz="1400" dirty="0"/>
              <a:t>'][name=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en-US" sz="1400" dirty="0"/>
              <a:t>'][</a:t>
            </a:r>
            <a:r>
              <a:rPr lang="en-US" sz="1400" dirty="0" err="1"/>
              <a:t>tagName</a:t>
            </a:r>
            <a:r>
              <a:rPr lang="en-US" sz="1400" dirty="0"/>
              <a:t>=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'BUTTON</a:t>
            </a:r>
            <a:r>
              <a:rPr lang="en-US" sz="1400" dirty="0"/>
              <a:t>']";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List&lt;</a:t>
            </a:r>
            <a:r>
              <a:rPr lang="en-US" sz="1400" dirty="0" err="1"/>
              <a:t>WebElement</a:t>
            </a:r>
            <a:r>
              <a:rPr lang="en-US" sz="1400" dirty="0"/>
              <a:t>&gt;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colButtons</a:t>
            </a:r>
            <a:r>
              <a:rPr lang="en-US" sz="1400" dirty="0"/>
              <a:t>=</a:t>
            </a:r>
            <a:r>
              <a:rPr lang="en-US" sz="1400" dirty="0" err="1"/>
              <a:t>driver.findElements</a:t>
            </a:r>
            <a:r>
              <a:rPr lang="en-US" sz="1400" dirty="0"/>
              <a:t>(</a:t>
            </a:r>
            <a:r>
              <a:rPr lang="en-US" sz="1400" dirty="0" err="1"/>
              <a:t>By.cssSelector</a:t>
            </a:r>
            <a:r>
              <a:rPr lang="en-US" sz="1400" dirty="0"/>
              <a:t>(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sDesc</a:t>
            </a:r>
            <a:r>
              <a:rPr lang="en-US" sz="1400" dirty="0"/>
              <a:t>)) ;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colButtons</a:t>
            </a:r>
            <a:r>
              <a:rPr lang="en-US" sz="1400" dirty="0" err="1"/>
              <a:t>.get</a:t>
            </a:r>
            <a:r>
              <a:rPr lang="en-US" sz="1400" dirty="0"/>
              <a:t>(0).click();</a:t>
            </a:r>
          </a:p>
          <a:p>
            <a:pPr marL="0" indent="0">
              <a:buNone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A02207-DB94-4B61-BB7F-EB6C11A47476}"/>
              </a:ext>
            </a:extLst>
          </p:cNvPr>
          <p:cNvSpPr>
            <a:spLocks noGrp="1"/>
          </p:cNvSpPr>
          <p:nvPr/>
        </p:nvSpPr>
        <p:spPr bwMode="auto">
          <a:xfrm>
            <a:off x="4479721" y="800353"/>
            <a:ext cx="7712279" cy="333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 err="1">
                <a:solidFill>
                  <a:schemeClr val="bg1"/>
                </a:solidFill>
              </a:rPr>
              <a:t>LeanFT</a:t>
            </a:r>
            <a:br>
              <a:rPr lang="en-US" sz="1400" dirty="0"/>
            </a:br>
            <a:endParaRPr lang="en-US" sz="1400" dirty="0"/>
          </a:p>
          <a:p>
            <a:pPr marL="914400" lvl="2" indent="0">
              <a:buNone/>
            </a:pPr>
            <a:r>
              <a:rPr lang="en-US" sz="1400" dirty="0" err="1"/>
              <a:t>ButtonDescription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tx2"/>
                </a:solidFill>
              </a:rPr>
              <a:t>oDesc</a:t>
            </a:r>
            <a:r>
              <a:rPr lang="en-US" sz="1400" dirty="0"/>
              <a:t> = new </a:t>
            </a:r>
            <a:r>
              <a:rPr lang="en-US" sz="1400" dirty="0" err="1"/>
              <a:t>ButtonDescription.Builder</a:t>
            </a:r>
            <a:r>
              <a:rPr lang="en-US" sz="1400" dirty="0"/>
              <a:t>()</a:t>
            </a:r>
          </a:p>
          <a:p>
            <a:pPr marL="914400" lvl="2" indent="0">
              <a:buNone/>
            </a:pPr>
            <a:r>
              <a:rPr lang="en-US" sz="1400" dirty="0"/>
              <a:t>.type("</a:t>
            </a:r>
            <a:r>
              <a:rPr lang="en-US" sz="1400" dirty="0">
                <a:solidFill>
                  <a:schemeClr val="tx2"/>
                </a:solidFill>
              </a:rPr>
              <a:t>Submit</a:t>
            </a:r>
            <a:r>
              <a:rPr lang="en-US" sz="1400" dirty="0"/>
              <a:t>")</a:t>
            </a:r>
            <a:br>
              <a:rPr lang="en-US" sz="1400" dirty="0"/>
            </a:br>
            <a:r>
              <a:rPr lang="en-US" sz="1400" dirty="0"/>
              <a:t>.</a:t>
            </a:r>
            <a:r>
              <a:rPr lang="en-US" sz="1400" dirty="0" err="1"/>
              <a:t>tagName</a:t>
            </a:r>
            <a:r>
              <a:rPr lang="en-US" sz="1400" dirty="0"/>
              <a:t>("</a:t>
            </a:r>
            <a:r>
              <a:rPr lang="en-US" sz="1400" dirty="0">
                <a:solidFill>
                  <a:schemeClr val="tx2"/>
                </a:solidFill>
              </a:rPr>
              <a:t>BUTTON</a:t>
            </a:r>
            <a:r>
              <a:rPr lang="en-US" sz="1400" dirty="0"/>
              <a:t>")</a:t>
            </a:r>
          </a:p>
          <a:p>
            <a:pPr marL="914400" lvl="2" indent="0">
              <a:buNone/>
            </a:pPr>
            <a:r>
              <a:rPr lang="en-US" sz="1400" dirty="0"/>
              <a:t>.name("</a:t>
            </a:r>
            <a:r>
              <a:rPr lang="en-US" sz="1400" dirty="0">
                <a:solidFill>
                  <a:schemeClr val="tx2"/>
                </a:solidFill>
              </a:rPr>
              <a:t>Submit</a:t>
            </a:r>
            <a:r>
              <a:rPr lang="en-US" sz="1400" dirty="0"/>
              <a:t>")</a:t>
            </a:r>
            <a:br>
              <a:rPr lang="en-US" sz="1400" dirty="0"/>
            </a:br>
            <a:r>
              <a:rPr lang="en-US" sz="1400" dirty="0"/>
              <a:t>.build();</a:t>
            </a:r>
          </a:p>
          <a:p>
            <a:pPr marL="914400" lvl="2" indent="0">
              <a:buNone/>
            </a:pPr>
            <a:r>
              <a:rPr lang="en-US" sz="1400" dirty="0"/>
              <a:t> </a:t>
            </a:r>
          </a:p>
          <a:p>
            <a:pPr marL="914400" lvl="2" indent="0">
              <a:buNone/>
            </a:pPr>
            <a:r>
              <a:rPr lang="en-US" sz="1400" dirty="0"/>
              <a:t>Button[] </a:t>
            </a:r>
            <a:r>
              <a:rPr lang="en-US" sz="1400" dirty="0" err="1">
                <a:solidFill>
                  <a:schemeClr val="tx2"/>
                </a:solidFill>
              </a:rPr>
              <a:t>colButtons</a:t>
            </a:r>
            <a:r>
              <a:rPr lang="en-US" sz="1400" dirty="0"/>
              <a:t> = </a:t>
            </a:r>
            <a:r>
              <a:rPr lang="en-US" sz="1400" dirty="0" err="1"/>
              <a:t>browser.findChildren</a:t>
            </a:r>
            <a:r>
              <a:rPr lang="en-US" sz="1400" dirty="0"/>
              <a:t>(</a:t>
            </a:r>
            <a:r>
              <a:rPr lang="en-US" sz="1400" dirty="0" err="1"/>
              <a:t>Link.class</a:t>
            </a:r>
            <a:r>
              <a:rPr lang="en-US" sz="1400" dirty="0"/>
              <a:t>, </a:t>
            </a:r>
            <a:r>
              <a:rPr lang="en-US" sz="1400" dirty="0" err="1">
                <a:solidFill>
                  <a:schemeClr val="tx2"/>
                </a:solidFill>
              </a:rPr>
              <a:t>oDesc</a:t>
            </a:r>
            <a:r>
              <a:rPr lang="en-US" sz="1400" dirty="0"/>
              <a:t>);</a:t>
            </a:r>
          </a:p>
          <a:p>
            <a:pPr marL="914400" lvl="2" indent="0">
              <a:buNone/>
            </a:pPr>
            <a:r>
              <a:rPr lang="en-US" sz="1400" dirty="0" err="1">
                <a:solidFill>
                  <a:schemeClr val="tx2"/>
                </a:solidFill>
              </a:rPr>
              <a:t>colButtons</a:t>
            </a:r>
            <a:r>
              <a:rPr lang="en-US" sz="1400" dirty="0">
                <a:solidFill>
                  <a:schemeClr val="tx2"/>
                </a:solidFill>
              </a:rPr>
              <a:t>[0].Click</a:t>
            </a:r>
          </a:p>
          <a:p>
            <a:pPr marL="914400" lvl="2" indent="0">
              <a:buNone/>
            </a:pPr>
            <a:r>
              <a:rPr lang="en-US" sz="1400" dirty="0"/>
              <a:t> </a:t>
            </a:r>
          </a:p>
          <a:p>
            <a:pPr marL="914400" lvl="2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677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12A9B-65FD-4B08-8341-12FB2E55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90518"/>
          </a:xfrm>
        </p:spPr>
        <p:txBody>
          <a:bodyPr/>
          <a:lstStyle/>
          <a:p>
            <a:r>
              <a:rPr lang="en-US" dirty="0"/>
              <a:t>Thinking Outside the Box: Class Switching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E6791-B039-4DFA-8443-B14B9838CA35}"/>
              </a:ext>
            </a:extLst>
          </p:cNvPr>
          <p:cNvSpPr/>
          <p:nvPr/>
        </p:nvSpPr>
        <p:spPr>
          <a:xfrm>
            <a:off x="3356810" y="3429000"/>
            <a:ext cx="9455619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Our Solution: Programmatically search for matching class Object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Map the properties from the Link to the </a:t>
            </a:r>
            <a:r>
              <a:rPr lang="en-US" sz="2400" dirty="0" err="1"/>
              <a:t>WebButton</a:t>
            </a:r>
            <a:r>
              <a:rPr lang="en-US" sz="2400" dirty="0"/>
              <a:t> properties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Get a collection of matching objects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Find the first visible match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Pass this new object out of the function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	</a:t>
            </a:r>
          </a:p>
          <a:p>
            <a:pPr>
              <a:lnSpc>
                <a:spcPct val="80000"/>
              </a:lnSpc>
            </a:pPr>
            <a:endParaRPr lang="en-US" sz="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8906B-4C28-4FFC-9D4C-29BE86AA6E14}"/>
              </a:ext>
            </a:extLst>
          </p:cNvPr>
          <p:cNvSpPr/>
          <p:nvPr/>
        </p:nvSpPr>
        <p:spPr>
          <a:xfrm>
            <a:off x="1400877" y="1473628"/>
            <a:ext cx="990599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b="1" dirty="0"/>
              <a:t>Case Study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dirty="0"/>
              <a:t>	Following a new build 50+ objects changed Class from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Link</a:t>
            </a:r>
            <a:r>
              <a:rPr lang="en-US" sz="2400" dirty="0"/>
              <a:t> to </a:t>
            </a:r>
            <a:r>
              <a:rPr lang="en-US" sz="2400" dirty="0" err="1">
                <a:solidFill>
                  <a:srgbClr val="7030A0"/>
                </a:solidFill>
              </a:rPr>
              <a:t>WebButton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b="1" dirty="0"/>
              <a:t>Standard Solution: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dirty="0"/>
              <a:t>	Create 50+ replacement objects in the repository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dirty="0"/>
              <a:t>	Update all scripts that reference these objects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2400" dirty="0"/>
              <a:t>	1-2 days down time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	</a:t>
            </a:r>
          </a:p>
          <a:p>
            <a:pPr>
              <a:lnSpc>
                <a:spcPct val="80000"/>
              </a:lnSpc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62187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FC0C7E-0F4F-4355-9886-087B82AC0F38}"/>
              </a:ext>
            </a:extLst>
          </p:cNvPr>
          <p:cNvSpPr/>
          <p:nvPr/>
        </p:nvSpPr>
        <p:spPr>
          <a:xfrm>
            <a:off x="1336047" y="1493710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3FCFF4-00E7-45F8-8E9D-16D30F98794D}"/>
              </a:ext>
            </a:extLst>
          </p:cNvPr>
          <p:cNvSpPr/>
          <p:nvPr/>
        </p:nvSpPr>
        <p:spPr>
          <a:xfrm>
            <a:off x="1133165" y="1493710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Click() Function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2483002" cy="2077778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  <a:br>
              <a:rPr lang="en-US" sz="1700" kern="1200" dirty="0"/>
            </a:br>
            <a:r>
              <a:rPr lang="en-US" sz="1700" kern="1200" dirty="0"/>
              <a:t>Link("Billing").Click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F4D70-7352-49FA-9EA0-AD548043340A}"/>
              </a:ext>
            </a:extLst>
          </p:cNvPr>
          <p:cNvSpPr txBox="1"/>
          <p:nvPr/>
        </p:nvSpPr>
        <p:spPr>
          <a:xfrm>
            <a:off x="4572000" y="1454046"/>
            <a:ext cx="535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and playback creates brittle code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the object does not exist an error gets generated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AD50D-FCAF-4375-BBB3-A21EFA8DCA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9" y="3542599"/>
            <a:ext cx="9444060" cy="282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2A4BB-1942-4E71-88ED-50A77752D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497" y="2461296"/>
            <a:ext cx="7826738" cy="909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05593A-F1E2-4C7A-9225-1BC876C12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1469" y="2366850"/>
            <a:ext cx="7298704" cy="92333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CBEA77-E6B2-4080-ACE0-90E48768176E}"/>
              </a:ext>
            </a:extLst>
          </p:cNvPr>
          <p:cNvSpPr/>
          <p:nvPr/>
        </p:nvSpPr>
        <p:spPr>
          <a:xfrm>
            <a:off x="10544783" y="3087148"/>
            <a:ext cx="681940" cy="26427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FC37DC-3E17-45B4-B9F0-3BC8E08E439F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311FC89-B31F-4CEC-AF79-5FB300146EEB}"/>
              </a:ext>
            </a:extLst>
          </p:cNvPr>
          <p:cNvSpPr/>
          <p:nvPr/>
        </p:nvSpPr>
        <p:spPr>
          <a:xfrm>
            <a:off x="4432677" y="2982007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oObj.Exist</a:t>
            </a:r>
            <a:r>
              <a:rPr lang="en-US" sz="1600" kern="1200" dirty="0"/>
              <a:t> = TRUE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2BF7C7-30FB-4A7E-B6E3-C01337BFAC1B}"/>
              </a:ext>
            </a:extLst>
          </p:cNvPr>
          <p:cNvSpPr/>
          <p:nvPr/>
        </p:nvSpPr>
        <p:spPr>
          <a:xfrm>
            <a:off x="2241139" y="3017336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Striped Right 60">
            <a:extLst>
              <a:ext uri="{FF2B5EF4-FFF2-40B4-BE49-F238E27FC236}">
                <a16:creationId xmlns:a16="http://schemas.microsoft.com/office/drawing/2014/main" id="{C2EB4B14-D47A-47FD-B050-7BCAA1E6924A}"/>
              </a:ext>
            </a:extLst>
          </p:cNvPr>
          <p:cNvSpPr/>
          <p:nvPr/>
        </p:nvSpPr>
        <p:spPr>
          <a:xfrm rot="10800000">
            <a:off x="3858618" y="364347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Striped Right 61">
            <a:extLst>
              <a:ext uri="{FF2B5EF4-FFF2-40B4-BE49-F238E27FC236}">
                <a16:creationId xmlns:a16="http://schemas.microsoft.com/office/drawing/2014/main" id="{941806F6-2B64-4976-ACBE-522E16C9794C}"/>
              </a:ext>
            </a:extLst>
          </p:cNvPr>
          <p:cNvSpPr/>
          <p:nvPr/>
        </p:nvSpPr>
        <p:spPr>
          <a:xfrm rot="5400000">
            <a:off x="3006228" y="3819124"/>
            <a:ext cx="351295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9EA1B9-9213-45AD-9EFE-7810F46A3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76" y="1419271"/>
            <a:ext cx="7298704" cy="92333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9BE5D90E-C887-408A-96C3-0654D8F40ED4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1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7320CD-C3AF-4348-8296-ADB998D9A010}"/>
              </a:ext>
            </a:extLst>
          </p:cNvPr>
          <p:cNvSpPr/>
          <p:nvPr/>
        </p:nvSpPr>
        <p:spPr>
          <a:xfrm>
            <a:off x="4432677" y="2982006"/>
            <a:ext cx="2137794" cy="1576353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</a:t>
            </a:r>
            <a:r>
              <a:rPr lang="en-US" sz="1600" kern="1200" dirty="0" err="1"/>
              <a:t>oObj</a:t>
            </a:r>
            <a:r>
              <a:rPr lang="en-US" sz="1600" kern="1200" dirty="0"/>
              <a:t>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oObj.Exist</a:t>
            </a:r>
            <a:r>
              <a:rPr lang="en-US" sz="1600" kern="1200" dirty="0"/>
              <a:t> = </a:t>
            </a:r>
            <a:r>
              <a:rPr lang="en-US" sz="1600" b="1" kern="1200" dirty="0">
                <a:solidFill>
                  <a:srgbClr val="FF0000"/>
                </a:solidFill>
              </a:rPr>
              <a:t>FALSE</a:t>
            </a:r>
            <a:endParaRPr lang="en-US" sz="16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2BF7C7-30FB-4A7E-B6E3-C01337BFAC1B}"/>
              </a:ext>
            </a:extLst>
          </p:cNvPr>
          <p:cNvSpPr/>
          <p:nvPr/>
        </p:nvSpPr>
        <p:spPr>
          <a:xfrm>
            <a:off x="2241139" y="3017336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7A7246-0977-484D-B5CD-90D30C7D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305" y="1190078"/>
            <a:ext cx="3667125" cy="3419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0F4AF-0B71-4B58-89A9-918686A20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76" y="1419271"/>
            <a:ext cx="7298704" cy="92333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7342600E-45DC-4BBC-B5D4-C25AA2617344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23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9491F1-03BA-45F9-A860-09A6BBE0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82456"/>
              </p:ext>
            </p:extLst>
          </p:nvPr>
        </p:nvGraphicFramePr>
        <p:xfrm>
          <a:off x="6752107" y="4903026"/>
          <a:ext cx="2196242" cy="154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95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122747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"Link"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2BF7C7-30FB-4A7E-B6E3-C01337BFAC1B}"/>
              </a:ext>
            </a:extLst>
          </p:cNvPr>
          <p:cNvSpPr/>
          <p:nvPr/>
        </p:nvSpPr>
        <p:spPr>
          <a:xfrm>
            <a:off x="2241139" y="3017336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0A7FF-1052-402A-AD42-B190BBF1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253" y="1043748"/>
            <a:ext cx="3667125" cy="341947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F0BD39-203F-4F49-8894-ED2A8EBBD35D}"/>
              </a:ext>
            </a:extLst>
          </p:cNvPr>
          <p:cNvSpPr/>
          <p:nvPr/>
        </p:nvSpPr>
        <p:spPr>
          <a:xfrm>
            <a:off x="4432677" y="2982006"/>
            <a:ext cx="2137794" cy="1576353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</a:t>
            </a:r>
            <a:r>
              <a:rPr lang="en-US" sz="1600" kern="1200" dirty="0" err="1"/>
              <a:t>oObj</a:t>
            </a:r>
            <a:r>
              <a:rPr lang="en-US" sz="1600" kern="1200" dirty="0"/>
              <a:t>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oObj.Exist</a:t>
            </a:r>
            <a:r>
              <a:rPr lang="en-US" sz="1600" kern="1200" dirty="0"/>
              <a:t> = </a:t>
            </a:r>
            <a:r>
              <a:rPr lang="en-US" sz="1600" b="1" kern="1200" dirty="0">
                <a:solidFill>
                  <a:srgbClr val="FF0000"/>
                </a:solidFill>
              </a:rPr>
              <a:t>FALSE</a:t>
            </a:r>
            <a:endParaRPr lang="en-US" sz="1600" kern="1200" dirty="0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978328">
            <a:off x="5857757" y="4216334"/>
            <a:ext cx="1113353" cy="493778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81475B5-9DBF-41E5-AE94-774496BA1A23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5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CD2A45-A3C3-4DA6-AFD7-F0FD210CEEA0}"/>
              </a:ext>
            </a:extLst>
          </p:cNvPr>
          <p:cNvSpPr/>
          <p:nvPr/>
        </p:nvSpPr>
        <p:spPr>
          <a:xfrm>
            <a:off x="2241139" y="3017336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82F54F-514A-437E-8C6E-85069453A5AA}"/>
              </a:ext>
            </a:extLst>
          </p:cNvPr>
          <p:cNvSpPr/>
          <p:nvPr/>
        </p:nvSpPr>
        <p:spPr>
          <a:xfrm>
            <a:off x="4432677" y="2982006"/>
            <a:ext cx="2137794" cy="1576353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</a:t>
            </a:r>
            <a:r>
              <a:rPr lang="en-US" sz="1600" kern="1200" dirty="0" err="1"/>
              <a:t>oObj</a:t>
            </a:r>
            <a:r>
              <a:rPr lang="en-US" sz="1600" kern="1200" dirty="0"/>
              <a:t>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oObj.Exist</a:t>
            </a:r>
            <a:r>
              <a:rPr lang="en-US" sz="1600" kern="1200" dirty="0"/>
              <a:t> = </a:t>
            </a:r>
            <a:r>
              <a:rPr lang="en-US" sz="1600" b="1" kern="1200" dirty="0">
                <a:solidFill>
                  <a:srgbClr val="FF0000"/>
                </a:solidFill>
              </a:rPr>
              <a:t>FALSE</a:t>
            </a:r>
            <a:endParaRPr lang="en-US" sz="1600" kern="1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82AF2AB-1ACD-41A1-B8D3-541758A7C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23883"/>
              </p:ext>
            </p:extLst>
          </p:nvPr>
        </p:nvGraphicFramePr>
        <p:xfrm>
          <a:off x="6752107" y="4903026"/>
          <a:ext cx="2196242" cy="154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95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122747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"Link"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9B6A78-F5C0-403F-B9AE-EF7816939919}"/>
              </a:ext>
            </a:extLst>
          </p:cNvPr>
          <p:cNvSpPr/>
          <p:nvPr/>
        </p:nvSpPr>
        <p:spPr>
          <a:xfrm>
            <a:off x="4530851" y="4903026"/>
            <a:ext cx="1774097" cy="151751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</a:rPr>
              <a:t>Collection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sz="1200" kern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kern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kern="12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978328">
            <a:off x="5857757" y="4216334"/>
            <a:ext cx="1113353" cy="493778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D8BF961-FCE4-4624-B31F-0D3CAB96A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5584"/>
              </p:ext>
            </p:extLst>
          </p:nvPr>
        </p:nvGraphicFramePr>
        <p:xfrm>
          <a:off x="9395508" y="4930838"/>
          <a:ext cx="2674572" cy="155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96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367276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2871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3964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</a:t>
                      </a:r>
                      <a:r>
                        <a:rPr lang="en-US" sz="1600" dirty="0" err="1"/>
                        <a:t>WebButton</a:t>
                      </a:r>
                      <a:r>
                        <a:rPr lang="en-US" sz="1600" dirty="0"/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InnerText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"BUTTON"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86F728D2-9D69-430B-9C88-D0EA6773DC43}"/>
              </a:ext>
            </a:extLst>
          </p:cNvPr>
          <p:cNvSpPr/>
          <p:nvPr/>
        </p:nvSpPr>
        <p:spPr>
          <a:xfrm>
            <a:off x="8749691" y="539703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EDEE2593-56B3-4FCB-91DE-4CF156C27A62}"/>
              </a:ext>
            </a:extLst>
          </p:cNvPr>
          <p:cNvSpPr/>
          <p:nvPr/>
        </p:nvSpPr>
        <p:spPr>
          <a:xfrm rot="10800000">
            <a:off x="8660339" y="6155013"/>
            <a:ext cx="803354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Striped Right 57">
            <a:extLst>
              <a:ext uri="{FF2B5EF4-FFF2-40B4-BE49-F238E27FC236}">
                <a16:creationId xmlns:a16="http://schemas.microsoft.com/office/drawing/2014/main" id="{696CF0A4-0119-4949-9BA8-C7BB42BFE6C0}"/>
              </a:ext>
            </a:extLst>
          </p:cNvPr>
          <p:cNvSpPr/>
          <p:nvPr/>
        </p:nvSpPr>
        <p:spPr>
          <a:xfrm rot="12209682">
            <a:off x="6009181" y="5989069"/>
            <a:ext cx="889590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Striped Right 58">
            <a:extLst>
              <a:ext uri="{FF2B5EF4-FFF2-40B4-BE49-F238E27FC236}">
                <a16:creationId xmlns:a16="http://schemas.microsoft.com/office/drawing/2014/main" id="{88908576-F5FD-44D0-B87D-9735A61369AD}"/>
              </a:ext>
            </a:extLst>
          </p:cNvPr>
          <p:cNvSpPr/>
          <p:nvPr/>
        </p:nvSpPr>
        <p:spPr>
          <a:xfrm>
            <a:off x="8749691" y="579347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0D3DC2-E3DC-4A21-B394-80550E74F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14" y="1072720"/>
            <a:ext cx="5054266" cy="33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D26C85-FE06-44FB-877E-E3DCA603BE8A}"/>
              </a:ext>
            </a:extLst>
          </p:cNvPr>
          <p:cNvSpPr/>
          <p:nvPr/>
        </p:nvSpPr>
        <p:spPr>
          <a:xfrm>
            <a:off x="4432677" y="2982006"/>
            <a:ext cx="2137794" cy="1576353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VerifyObj</a:t>
            </a:r>
            <a:r>
              <a:rPr lang="en-US" sz="1600" kern="1200" dirty="0"/>
              <a:t>(</a:t>
            </a:r>
            <a:r>
              <a:rPr lang="en-US" sz="1600" kern="1200" dirty="0" err="1"/>
              <a:t>oObj</a:t>
            </a:r>
            <a:r>
              <a:rPr lang="en-US" sz="1600" kern="1200" dirty="0"/>
              <a:t>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oObj.Exist</a:t>
            </a:r>
            <a:r>
              <a:rPr lang="en-US" sz="1600" kern="1200" dirty="0"/>
              <a:t> = TRUE</a:t>
            </a:r>
            <a:br>
              <a:rPr lang="en-US" sz="1200" kern="1200" dirty="0"/>
            </a:br>
            <a:endParaRPr lang="en-US" sz="1200" kern="1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B57712-64D7-4CA3-89DD-60365793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23883"/>
              </p:ext>
            </p:extLst>
          </p:nvPr>
        </p:nvGraphicFramePr>
        <p:xfrm>
          <a:off x="6752107" y="4903026"/>
          <a:ext cx="2196242" cy="154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95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122747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"Link"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9B6A78-F5C0-403F-B9AE-EF7816939919}"/>
              </a:ext>
            </a:extLst>
          </p:cNvPr>
          <p:cNvSpPr/>
          <p:nvPr/>
        </p:nvSpPr>
        <p:spPr>
          <a:xfrm>
            <a:off x="4530851" y="4903026"/>
            <a:ext cx="1774097" cy="151751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</a:rPr>
              <a:t>Collection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978328">
            <a:off x="5857757" y="4216334"/>
            <a:ext cx="1113353" cy="493778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2BF7C7-30FB-4A7E-B6E3-C01337BFAC1B}"/>
              </a:ext>
            </a:extLst>
          </p:cNvPr>
          <p:cNvSpPr/>
          <p:nvPr/>
        </p:nvSpPr>
        <p:spPr>
          <a:xfrm>
            <a:off x="2241139" y="3017336"/>
            <a:ext cx="1881475" cy="154102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oLink.Click</a:t>
            </a:r>
            <a:endParaRPr lang="en-US" sz="1600" kern="1200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Striped Right 52">
            <a:extLst>
              <a:ext uri="{FF2B5EF4-FFF2-40B4-BE49-F238E27FC236}">
                <a16:creationId xmlns:a16="http://schemas.microsoft.com/office/drawing/2014/main" id="{32985473-7EF7-4242-8C17-E7A6121E217E}"/>
              </a:ext>
            </a:extLst>
          </p:cNvPr>
          <p:cNvSpPr/>
          <p:nvPr/>
        </p:nvSpPr>
        <p:spPr>
          <a:xfrm rot="16200000">
            <a:off x="4762003" y="4453422"/>
            <a:ext cx="714002" cy="49377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D8BF961-FCE4-4624-B31F-0D3CAB96A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78970"/>
              </p:ext>
            </p:extLst>
          </p:nvPr>
        </p:nvGraphicFramePr>
        <p:xfrm>
          <a:off x="9395508" y="4930838"/>
          <a:ext cx="2674572" cy="155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96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367276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2871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3964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</a:t>
                      </a:r>
                      <a:r>
                        <a:rPr lang="en-US" sz="1600" dirty="0" err="1"/>
                        <a:t>WebButton</a:t>
                      </a:r>
                      <a:r>
                        <a:rPr lang="en-US" sz="1600" dirty="0"/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InnerText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"BUTTON"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86F728D2-9D69-430B-9C88-D0EA6773DC43}"/>
              </a:ext>
            </a:extLst>
          </p:cNvPr>
          <p:cNvSpPr/>
          <p:nvPr/>
        </p:nvSpPr>
        <p:spPr>
          <a:xfrm>
            <a:off x="8749691" y="539703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EDEE2593-56B3-4FCB-91DE-4CF156C27A62}"/>
              </a:ext>
            </a:extLst>
          </p:cNvPr>
          <p:cNvSpPr/>
          <p:nvPr/>
        </p:nvSpPr>
        <p:spPr>
          <a:xfrm rot="10800000">
            <a:off x="8660339" y="6155013"/>
            <a:ext cx="803354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Striped Right 57">
            <a:extLst>
              <a:ext uri="{FF2B5EF4-FFF2-40B4-BE49-F238E27FC236}">
                <a16:creationId xmlns:a16="http://schemas.microsoft.com/office/drawing/2014/main" id="{696CF0A4-0119-4949-9BA8-C7BB42BFE6C0}"/>
              </a:ext>
            </a:extLst>
          </p:cNvPr>
          <p:cNvSpPr/>
          <p:nvPr/>
        </p:nvSpPr>
        <p:spPr>
          <a:xfrm rot="12209682">
            <a:off x="6009181" y="5989069"/>
            <a:ext cx="889590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Striped Right 58">
            <a:extLst>
              <a:ext uri="{FF2B5EF4-FFF2-40B4-BE49-F238E27FC236}">
                <a16:creationId xmlns:a16="http://schemas.microsoft.com/office/drawing/2014/main" id="{88908576-F5FD-44D0-B87D-9735A61369AD}"/>
              </a:ext>
            </a:extLst>
          </p:cNvPr>
          <p:cNvSpPr/>
          <p:nvPr/>
        </p:nvSpPr>
        <p:spPr>
          <a:xfrm>
            <a:off x="8749691" y="579347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3EFCE0-10FA-4F8F-9D84-10AB56AF2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76" y="1419271"/>
            <a:ext cx="7298704" cy="92333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1396233F-6313-4287-9E9F-D417F6ACDAAC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8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8D4F59-2325-4168-A3D3-E5FA62E40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23883"/>
              </p:ext>
            </p:extLst>
          </p:nvPr>
        </p:nvGraphicFramePr>
        <p:xfrm>
          <a:off x="6752107" y="4903026"/>
          <a:ext cx="2196242" cy="154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95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122747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"Link"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A385CB-B771-4425-BE3A-00480D1398F5}"/>
              </a:ext>
            </a:extLst>
          </p:cNvPr>
          <p:cNvSpPr/>
          <p:nvPr/>
        </p:nvSpPr>
        <p:spPr>
          <a:xfrm>
            <a:off x="919765" y="1190078"/>
            <a:ext cx="1881475" cy="1654139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NAV COMPONENT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Click Link("Billing")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9B6A78-F5C0-403F-B9AE-EF7816939919}"/>
              </a:ext>
            </a:extLst>
          </p:cNvPr>
          <p:cNvSpPr/>
          <p:nvPr/>
        </p:nvSpPr>
        <p:spPr>
          <a:xfrm>
            <a:off x="4530851" y="4903026"/>
            <a:ext cx="1774097" cy="1517514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</a:rPr>
              <a:t>Collection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WebButton</a:t>
            </a:r>
            <a:endParaRPr lang="en-US" sz="12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311FC89-B31F-4CEC-AF79-5FB300146EEB}"/>
              </a:ext>
            </a:extLst>
          </p:cNvPr>
          <p:cNvSpPr/>
          <p:nvPr/>
        </p:nvSpPr>
        <p:spPr>
          <a:xfrm>
            <a:off x="4432677" y="2982006"/>
            <a:ext cx="2137794" cy="1576353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/>
              <a:t>VerifyObj</a:t>
            </a:r>
            <a:r>
              <a:rPr lang="en-US" sz="1200" kern="1200" dirty="0"/>
              <a:t>(</a:t>
            </a:r>
            <a:r>
              <a:rPr lang="en-US" sz="1200" kern="1200" dirty="0" err="1">
                <a:solidFill>
                  <a:schemeClr val="tx2">
                    <a:lumMod val="75000"/>
                  </a:schemeClr>
                </a:solidFill>
              </a:rPr>
              <a:t>oObj</a:t>
            </a:r>
            <a:r>
              <a:rPr lang="en-US" sz="1200" kern="1200" dirty="0"/>
              <a:t>)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/>
              <a:t>oObj.Exist</a:t>
            </a:r>
            <a:r>
              <a:rPr lang="en-US" sz="1200" kern="1200" dirty="0"/>
              <a:t> = TRUE</a:t>
            </a:r>
            <a:br>
              <a:rPr lang="en-US" sz="1200" kern="1200" dirty="0"/>
            </a:br>
            <a:r>
              <a:rPr lang="en-US" sz="1200" kern="1200" dirty="0"/>
              <a:t>Set </a:t>
            </a:r>
            <a:r>
              <a:rPr lang="en-US" sz="1200" kern="1200" dirty="0" err="1"/>
              <a:t>oObj</a:t>
            </a:r>
            <a:r>
              <a:rPr lang="en-US" sz="1200" kern="1200" dirty="0"/>
              <a:t>=</a:t>
            </a:r>
            <a:r>
              <a:rPr lang="en-US" sz="1200" kern="1200" dirty="0" err="1">
                <a:solidFill>
                  <a:schemeClr val="tx2">
                    <a:lumMod val="75000"/>
                  </a:schemeClr>
                </a:solidFill>
              </a:rPr>
              <a:t>oWebButton</a:t>
            </a:r>
            <a:endParaRPr lang="en-US" sz="12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978328">
            <a:off x="5857757" y="4216334"/>
            <a:ext cx="1113353" cy="493778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2BF7C7-30FB-4A7E-B6E3-C01337BFAC1B}"/>
              </a:ext>
            </a:extLst>
          </p:cNvPr>
          <p:cNvSpPr/>
          <p:nvPr/>
        </p:nvSpPr>
        <p:spPr>
          <a:xfrm>
            <a:off x="1889275" y="3017336"/>
            <a:ext cx="2233340" cy="1885690"/>
          </a:xfrm>
          <a:custGeom>
            <a:avLst/>
            <a:gdLst>
              <a:gd name="connsiteX0" fmla="*/ 0 w 1459883"/>
              <a:gd name="connsiteY0" fmla="*/ 631485 h 1262970"/>
              <a:gd name="connsiteX1" fmla="*/ 360831 w 1459883"/>
              <a:gd name="connsiteY1" fmla="*/ 0 h 1262970"/>
              <a:gd name="connsiteX2" fmla="*/ 1099052 w 1459883"/>
              <a:gd name="connsiteY2" fmla="*/ 0 h 1262970"/>
              <a:gd name="connsiteX3" fmla="*/ 1459883 w 1459883"/>
              <a:gd name="connsiteY3" fmla="*/ 631485 h 1262970"/>
              <a:gd name="connsiteX4" fmla="*/ 1099052 w 1459883"/>
              <a:gd name="connsiteY4" fmla="*/ 1262970 h 1262970"/>
              <a:gd name="connsiteX5" fmla="*/ 360831 w 1459883"/>
              <a:gd name="connsiteY5" fmla="*/ 1262970 h 1262970"/>
              <a:gd name="connsiteX6" fmla="*/ 0 w 1459883"/>
              <a:gd name="connsiteY6" fmla="*/ 631485 h 126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883" h="1262970">
                <a:moveTo>
                  <a:pt x="0" y="631485"/>
                </a:moveTo>
                <a:lnTo>
                  <a:pt x="360831" y="0"/>
                </a:lnTo>
                <a:lnTo>
                  <a:pt x="1099052" y="0"/>
                </a:lnTo>
                <a:lnTo>
                  <a:pt x="1459883" y="631485"/>
                </a:lnTo>
                <a:lnTo>
                  <a:pt x="1099052" y="1262970"/>
                </a:lnTo>
                <a:lnTo>
                  <a:pt x="360831" y="1262970"/>
                </a:lnTo>
                <a:lnTo>
                  <a:pt x="0" y="63148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524" tIns="230891" rIns="263524" bIns="23089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Click (</a:t>
            </a:r>
            <a:r>
              <a:rPr lang="en-US" sz="1600" dirty="0" err="1"/>
              <a:t>oLink</a:t>
            </a:r>
            <a:r>
              <a:rPr lang="en-US" sz="1600" dirty="0"/>
              <a:t>)</a:t>
            </a:r>
            <a:endParaRPr lang="en-US" sz="1600" kern="1200" dirty="0"/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/>
              <a:t>VerifyObj</a:t>
            </a:r>
            <a:r>
              <a:rPr lang="en-US" sz="1600" dirty="0"/>
              <a:t>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oLink</a:t>
            </a:r>
            <a:r>
              <a:rPr lang="en-US" sz="1600" dirty="0"/>
              <a:t>)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 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oWebbutton</a:t>
            </a:r>
            <a:r>
              <a:rPr lang="en-US" sz="1600" dirty="0" err="1"/>
              <a:t>.Click</a:t>
            </a:r>
            <a:endParaRPr lang="en-US" sz="1600" kern="1200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2714648">
            <a:off x="1959374" y="2625390"/>
            <a:ext cx="888261" cy="5675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18EF1464-7DE1-40AA-BE9C-17BA1B1EEDAF}"/>
              </a:ext>
            </a:extLst>
          </p:cNvPr>
          <p:cNvSpPr/>
          <p:nvPr/>
        </p:nvSpPr>
        <p:spPr>
          <a:xfrm>
            <a:off x="3833515" y="3427766"/>
            <a:ext cx="888261" cy="288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Striped Right 52">
            <a:extLst>
              <a:ext uri="{FF2B5EF4-FFF2-40B4-BE49-F238E27FC236}">
                <a16:creationId xmlns:a16="http://schemas.microsoft.com/office/drawing/2014/main" id="{32985473-7EF7-4242-8C17-E7A6121E217E}"/>
              </a:ext>
            </a:extLst>
          </p:cNvPr>
          <p:cNvSpPr/>
          <p:nvPr/>
        </p:nvSpPr>
        <p:spPr>
          <a:xfrm rot="16200000">
            <a:off x="4762003" y="4453422"/>
            <a:ext cx="714002" cy="49377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Striped Right 53">
            <a:extLst>
              <a:ext uri="{FF2B5EF4-FFF2-40B4-BE49-F238E27FC236}">
                <a16:creationId xmlns:a16="http://schemas.microsoft.com/office/drawing/2014/main" id="{18C3D9D2-EE8F-4F56-81EC-3EEE89ED53DF}"/>
              </a:ext>
            </a:extLst>
          </p:cNvPr>
          <p:cNvSpPr/>
          <p:nvPr/>
        </p:nvSpPr>
        <p:spPr>
          <a:xfrm rot="10800000">
            <a:off x="3919718" y="3604748"/>
            <a:ext cx="802058" cy="288742"/>
          </a:xfrm>
          <a:prstGeom prst="stripedRightArrow">
            <a:avLst>
              <a:gd name="adj1" fmla="val 50000"/>
              <a:gd name="adj2" fmla="val 6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D8BF961-FCE4-4624-B31F-0D3CAB96A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26055"/>
              </p:ext>
            </p:extLst>
          </p:nvPr>
        </p:nvGraphicFramePr>
        <p:xfrm>
          <a:off x="9395508" y="4930838"/>
          <a:ext cx="2674572" cy="155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96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1367276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2871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3964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micClass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"</a:t>
                      </a:r>
                      <a:r>
                        <a:rPr lang="en-US" sz="1600" dirty="0" err="1"/>
                        <a:t>WebButton</a:t>
                      </a:r>
                      <a:r>
                        <a:rPr lang="en-US" sz="1600" dirty="0"/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InnerText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"Billing"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Html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"BUTTON"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86F728D2-9D69-430B-9C88-D0EA6773DC43}"/>
              </a:ext>
            </a:extLst>
          </p:cNvPr>
          <p:cNvSpPr/>
          <p:nvPr/>
        </p:nvSpPr>
        <p:spPr>
          <a:xfrm>
            <a:off x="8749691" y="539703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EDEE2593-56B3-4FCB-91DE-4CF156C27A62}"/>
              </a:ext>
            </a:extLst>
          </p:cNvPr>
          <p:cNvSpPr/>
          <p:nvPr/>
        </p:nvSpPr>
        <p:spPr>
          <a:xfrm rot="10800000">
            <a:off x="8660339" y="6155013"/>
            <a:ext cx="803354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Striped Right 57">
            <a:extLst>
              <a:ext uri="{FF2B5EF4-FFF2-40B4-BE49-F238E27FC236}">
                <a16:creationId xmlns:a16="http://schemas.microsoft.com/office/drawing/2014/main" id="{696CF0A4-0119-4949-9BA8-C7BB42BFE6C0}"/>
              </a:ext>
            </a:extLst>
          </p:cNvPr>
          <p:cNvSpPr/>
          <p:nvPr/>
        </p:nvSpPr>
        <p:spPr>
          <a:xfrm rot="12209682">
            <a:off x="6009181" y="5989069"/>
            <a:ext cx="889590" cy="291792"/>
          </a:xfrm>
          <a:prstGeom prst="stripedRightArrow">
            <a:avLst>
              <a:gd name="adj1" fmla="val 50000"/>
              <a:gd name="adj2" fmla="val 907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Striped Right 58">
            <a:extLst>
              <a:ext uri="{FF2B5EF4-FFF2-40B4-BE49-F238E27FC236}">
                <a16:creationId xmlns:a16="http://schemas.microsoft.com/office/drawing/2014/main" id="{88908576-F5FD-44D0-B87D-9735A61369AD}"/>
              </a:ext>
            </a:extLst>
          </p:cNvPr>
          <p:cNvSpPr/>
          <p:nvPr/>
        </p:nvSpPr>
        <p:spPr>
          <a:xfrm>
            <a:off x="8749691" y="5793470"/>
            <a:ext cx="714002" cy="291791"/>
          </a:xfrm>
          <a:prstGeom prst="stripedRightArrow">
            <a:avLst>
              <a:gd name="adj1" fmla="val 50000"/>
              <a:gd name="adj2" fmla="val 782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Striped Right 59">
            <a:extLst>
              <a:ext uri="{FF2B5EF4-FFF2-40B4-BE49-F238E27FC236}">
                <a16:creationId xmlns:a16="http://schemas.microsoft.com/office/drawing/2014/main" id="{AC931F80-51F8-46CE-BF35-77A94A0BD8A3}"/>
              </a:ext>
            </a:extLst>
          </p:cNvPr>
          <p:cNvSpPr/>
          <p:nvPr/>
        </p:nvSpPr>
        <p:spPr>
          <a:xfrm rot="5400000">
            <a:off x="2901640" y="4035424"/>
            <a:ext cx="288745" cy="256555"/>
          </a:xfrm>
          <a:prstGeom prst="stripedRightArrow">
            <a:avLst>
              <a:gd name="adj1" fmla="val 50000"/>
              <a:gd name="adj2" fmla="val 6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3F083D-3C56-4FA7-A1C5-579261D2F8B8}"/>
              </a:ext>
            </a:extLst>
          </p:cNvPr>
          <p:cNvSpPr/>
          <p:nvPr/>
        </p:nvSpPr>
        <p:spPr>
          <a:xfrm>
            <a:off x="6453976" y="1279559"/>
            <a:ext cx="576508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Case Study Result: PROs and CONs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PRO: All scripts running within two hours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PRO: Weeks to update the objects and code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CON: ¼ second increase in object recognition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0B3CBD74-A0D5-44A3-B526-78FBA83D758F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690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Box: Class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171" y="186601"/>
            <a:ext cx="9905998" cy="147857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Paul M. Grossman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08" y="1070811"/>
            <a:ext cx="10264525" cy="47163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17 years automation experience with HP/Micro Focus Tools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HP Certified Product Consultant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Tool Experience: UFT, ALM, BPT, TAO (SAP)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Beta Tester of QTP/UFT 9.5 – 14.3, ALM, </a:t>
            </a:r>
            <a:r>
              <a:rPr lang="en-US" sz="3000" dirty="0" err="1"/>
              <a:t>StormRunner</a:t>
            </a:r>
            <a:r>
              <a:rPr lang="en-US" sz="3000" dirty="0"/>
              <a:t> Functional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Presenter at HP Discover Conferences &amp; Automation Guild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3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Started career with a practical joke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sz="3000" dirty="0"/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540012-26D4-4424-8BD5-C28AA84F67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838" y="4346870"/>
            <a:ext cx="2208358" cy="2208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3B73A-9B05-4F62-9BDE-FD740330D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218" y="4339751"/>
            <a:ext cx="3103620" cy="21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5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12A9B-65FD-4B08-8341-12FB2E55D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692" y="645548"/>
            <a:ext cx="10824491" cy="690563"/>
          </a:xfrm>
        </p:spPr>
        <p:txBody>
          <a:bodyPr>
            <a:normAutofit fontScale="90000"/>
          </a:bodyPr>
          <a:lstStyle/>
          <a:p>
            <a:r>
              <a:rPr lang="en-US" dirty="0"/>
              <a:t>Best practices – When should a test keep running?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BBC6D-3C15-4797-831A-B9594100A51A}"/>
              </a:ext>
            </a:extLst>
          </p:cNvPr>
          <p:cNvSpPr/>
          <p:nvPr/>
        </p:nvSpPr>
        <p:spPr>
          <a:xfrm>
            <a:off x="949693" y="1606952"/>
            <a:ext cx="6683142" cy="263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Continue a test when a validation fails to: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	Verify Object Exists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	Verify Text Appears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	Verify List Contains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	Verify A Field Contains 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105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E6791-B039-4DFA-8443-B14B9838CA35}"/>
              </a:ext>
            </a:extLst>
          </p:cNvPr>
          <p:cNvSpPr/>
          <p:nvPr/>
        </p:nvSpPr>
        <p:spPr>
          <a:xfrm>
            <a:off x="949692" y="4390607"/>
            <a:ext cx="881163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Stop a test when a validation fails to: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	Verify Button Fails to be clicked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	A Navigation Function Fails to Execute</a:t>
            </a:r>
            <a:br>
              <a:rPr lang="en-US" sz="2800" dirty="0"/>
            </a:br>
            <a:r>
              <a:rPr lang="en-US" sz="2800" dirty="0"/>
              <a:t>	Assert is the last and only validation of the test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	</a:t>
            </a:r>
            <a:endParaRPr lang="en-US" sz="10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1B649-DF40-4D1C-ACEA-3DBFDD9BFBBF}"/>
              </a:ext>
            </a:extLst>
          </p:cNvPr>
          <p:cNvSpPr txBox="1"/>
          <p:nvPr/>
        </p:nvSpPr>
        <p:spPr>
          <a:xfrm>
            <a:off x="6226139" y="2082283"/>
            <a:ext cx="5548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Selenum</a:t>
            </a:r>
            <a:r>
              <a:rPr lang="en-US" b="1" dirty="0"/>
              <a:t>/TestNG</a:t>
            </a:r>
            <a:r>
              <a:rPr lang="en-US" dirty="0"/>
              <a:t>: Stops Execution</a:t>
            </a:r>
          </a:p>
          <a:p>
            <a:r>
              <a:rPr lang="en-US" dirty="0"/>
              <a:t>Assert FAIL </a:t>
            </a:r>
          </a:p>
          <a:p>
            <a:endParaRPr lang="en-US" dirty="0"/>
          </a:p>
          <a:p>
            <a:r>
              <a:rPr lang="en-US" dirty="0"/>
              <a:t>Try/Catch</a:t>
            </a:r>
          </a:p>
          <a:p>
            <a:endParaRPr lang="en-US" dirty="0"/>
          </a:p>
          <a:p>
            <a:r>
              <a:rPr lang="en-US" b="1" dirty="0" err="1"/>
              <a:t>LeanFT</a:t>
            </a:r>
            <a:r>
              <a:rPr lang="en-US" b="1" dirty="0"/>
              <a:t>/TestNG </a:t>
            </a:r>
            <a:r>
              <a:rPr lang="en-US" dirty="0"/>
              <a:t>Verify: Continues execution, returns state</a:t>
            </a:r>
          </a:p>
          <a:p>
            <a:r>
              <a:rPr lang="en-US" dirty="0" err="1"/>
              <a:t>Verify.</a:t>
            </a:r>
            <a:r>
              <a:rPr lang="en-US" i="1" dirty="0" err="1"/>
              <a:t>areEqual</a:t>
            </a:r>
            <a:r>
              <a:rPr lang="en-US" i="1" dirty="0"/>
              <a:t> (</a:t>
            </a:r>
            <a:r>
              <a:rPr lang="en-US" i="1" dirty="0" err="1"/>
              <a:t>Exp</a:t>
            </a:r>
            <a:r>
              <a:rPr lang="en-US" i="1" dirty="0"/>
              <a:t>, Actual, Description)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9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12A9B-65FD-4B08-8341-12FB2E55D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693" y="645548"/>
            <a:ext cx="9906000" cy="690563"/>
          </a:xfrm>
        </p:spPr>
        <p:txBody>
          <a:bodyPr/>
          <a:lstStyle/>
          <a:p>
            <a:r>
              <a:rPr lang="en-US" dirty="0"/>
              <a:t>Thinking outside the box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BBC6D-3C15-4797-831A-B9594100A51A}"/>
              </a:ext>
            </a:extLst>
          </p:cNvPr>
          <p:cNvSpPr/>
          <p:nvPr/>
        </p:nvSpPr>
        <p:spPr>
          <a:xfrm>
            <a:off x="949693" y="1606952"/>
            <a:ext cx="668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2013 </a:t>
            </a:r>
          </a:p>
          <a:p>
            <a:pPr>
              <a:lnSpc>
                <a:spcPct val="80000"/>
              </a:lnSpc>
            </a:pPr>
            <a:endParaRPr lang="en-US" sz="800" b="1" dirty="0"/>
          </a:p>
          <a:p>
            <a:pPr>
              <a:lnSpc>
                <a:spcPct val="80000"/>
              </a:lnSpc>
            </a:pPr>
            <a:r>
              <a:rPr lang="en-US" dirty="0"/>
              <a:t>	</a:t>
            </a:r>
          </a:p>
          <a:p>
            <a:pPr>
              <a:lnSpc>
                <a:spcPct val="80000"/>
              </a:lnSpc>
            </a:pPr>
            <a:r>
              <a:rPr lang="en-US" dirty="0"/>
              <a:t>	Automated the common interfaces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Proposed automating easy features first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</a:t>
            </a:r>
            <a:r>
              <a:rPr lang="en-US" b="1" dirty="0"/>
              <a:t>Modular functions made maintenance manageable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E6791-B039-4DFA-8443-B14B9838CA35}"/>
              </a:ext>
            </a:extLst>
          </p:cNvPr>
          <p:cNvSpPr/>
          <p:nvPr/>
        </p:nvSpPr>
        <p:spPr>
          <a:xfrm>
            <a:off x="3229677" y="4186117"/>
            <a:ext cx="80066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2018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Automate the common interfaces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Automate easy features </a:t>
            </a:r>
            <a:r>
              <a:rPr lang="en-US" b="1" dirty="0"/>
              <a:t>and tests first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	</a:t>
            </a:r>
            <a:r>
              <a:rPr lang="en-US" b="1" dirty="0"/>
              <a:t>Page Object Model \ Application Model </a:t>
            </a:r>
            <a:r>
              <a:rPr lang="en-US" dirty="0"/>
              <a:t>to keep maintenance manageable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>
              <a:lnSpc>
                <a:spcPct val="80000"/>
              </a:lnSpc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41996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839AE0-863F-45CF-8510-052F3F036585}"/>
              </a:ext>
            </a:extLst>
          </p:cNvPr>
          <p:cNvGraphicFramePr/>
          <p:nvPr>
            <p:extLst/>
          </p:nvPr>
        </p:nvGraphicFramePr>
        <p:xfrm>
          <a:off x="6563052" y="1079387"/>
          <a:ext cx="6390487" cy="434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12639235">
            <a:off x="8674468" y="2612171"/>
            <a:ext cx="506639" cy="3862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6200000">
            <a:off x="9492479" y="2062289"/>
            <a:ext cx="516660" cy="378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69FCE31D-BAA1-429D-BBBA-34A68C791623}"/>
              </a:ext>
            </a:extLst>
          </p:cNvPr>
          <p:cNvSpPr/>
          <p:nvPr/>
        </p:nvSpPr>
        <p:spPr>
          <a:xfrm rot="19816753">
            <a:off x="10336442" y="2668058"/>
            <a:ext cx="506639" cy="3862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D8C63EE-E746-4A75-A101-6B4E8D92618B}"/>
              </a:ext>
            </a:extLst>
          </p:cNvPr>
          <p:cNvSpPr/>
          <p:nvPr/>
        </p:nvSpPr>
        <p:spPr>
          <a:xfrm>
            <a:off x="10356570" y="4947396"/>
            <a:ext cx="1431570" cy="126297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Hexagon 4">
            <a:extLst>
              <a:ext uri="{FF2B5EF4-FFF2-40B4-BE49-F238E27FC236}">
                <a16:creationId xmlns:a16="http://schemas.microsoft.com/office/drawing/2014/main" id="{98CADA53-19F0-4DEB-81CB-6619BC9E7EB2}"/>
              </a:ext>
            </a:extLst>
          </p:cNvPr>
          <p:cNvSpPr txBox="1"/>
          <p:nvPr/>
        </p:nvSpPr>
        <p:spPr>
          <a:xfrm>
            <a:off x="10589761" y="5220410"/>
            <a:ext cx="957087" cy="8443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dirty="0"/>
              <a:t>TOOLS</a:t>
            </a:r>
            <a:endParaRPr lang="en-US" sz="2100" kern="12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7B9159-FD0E-4F0A-9524-3463F58C81C6}"/>
              </a:ext>
            </a:extLst>
          </p:cNvPr>
          <p:cNvGrpSpPr/>
          <p:nvPr/>
        </p:nvGrpSpPr>
        <p:grpSpPr>
          <a:xfrm>
            <a:off x="4156121" y="3251679"/>
            <a:ext cx="1547192" cy="385354"/>
            <a:chOff x="3905147" y="1931126"/>
            <a:chExt cx="1909807" cy="385354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8D32A74-5036-40C9-8EFC-E026401D9EE2}"/>
                </a:ext>
              </a:extLst>
            </p:cNvPr>
            <p:cNvSpPr/>
            <p:nvPr/>
          </p:nvSpPr>
          <p:spPr>
            <a:xfrm>
              <a:off x="3905147" y="1931126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>
              <a:extLst>
                <a:ext uri="{FF2B5EF4-FFF2-40B4-BE49-F238E27FC236}">
                  <a16:creationId xmlns:a16="http://schemas.microsoft.com/office/drawing/2014/main" id="{E9BD2F05-2EE4-467A-ACA3-B00FBDCA64C8}"/>
                </a:ext>
              </a:extLst>
            </p:cNvPr>
            <p:cNvSpPr txBox="1"/>
            <p:nvPr/>
          </p:nvSpPr>
          <p:spPr>
            <a:xfrm>
              <a:off x="4221642" y="1994987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LOGIN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7E95C-5175-4165-8D39-0B9B0877B036}"/>
              </a:ext>
            </a:extLst>
          </p:cNvPr>
          <p:cNvGrpSpPr/>
          <p:nvPr/>
        </p:nvGrpSpPr>
        <p:grpSpPr>
          <a:xfrm>
            <a:off x="2865331" y="3813395"/>
            <a:ext cx="1547192" cy="385354"/>
            <a:chOff x="2531348" y="2567874"/>
            <a:chExt cx="1909807" cy="385354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C93810D-9BDA-4ED8-B786-C025884E3A61}"/>
                </a:ext>
              </a:extLst>
            </p:cNvPr>
            <p:cNvSpPr/>
            <p:nvPr/>
          </p:nvSpPr>
          <p:spPr>
            <a:xfrm>
              <a:off x="2531348" y="2567874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>
              <a:extLst>
                <a:ext uri="{FF2B5EF4-FFF2-40B4-BE49-F238E27FC236}">
                  <a16:creationId xmlns:a16="http://schemas.microsoft.com/office/drawing/2014/main" id="{AB224134-CDB0-456A-9DAB-20FF611BA6BE}"/>
                </a:ext>
              </a:extLst>
            </p:cNvPr>
            <p:cNvSpPr txBox="1"/>
            <p:nvPr/>
          </p:nvSpPr>
          <p:spPr>
            <a:xfrm>
              <a:off x="2847843" y="2631735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NAV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7F0C8E-B0E6-459E-A88D-BE548A454E75}"/>
              </a:ext>
            </a:extLst>
          </p:cNvPr>
          <p:cNvGrpSpPr/>
          <p:nvPr/>
        </p:nvGrpSpPr>
        <p:grpSpPr>
          <a:xfrm>
            <a:off x="2865331" y="4297891"/>
            <a:ext cx="1547192" cy="385354"/>
            <a:chOff x="2531347" y="3244162"/>
            <a:chExt cx="1909807" cy="385354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3F5C9B8-DA1D-45E5-8D67-7C9CA9E20E74}"/>
                </a:ext>
              </a:extLst>
            </p:cNvPr>
            <p:cNvSpPr/>
            <p:nvPr/>
          </p:nvSpPr>
          <p:spPr>
            <a:xfrm>
              <a:off x="2531347" y="3244162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>
              <a:extLst>
                <a:ext uri="{FF2B5EF4-FFF2-40B4-BE49-F238E27FC236}">
                  <a16:creationId xmlns:a16="http://schemas.microsoft.com/office/drawing/2014/main" id="{B9F56344-59D8-4725-A593-D1E3C1E0C728}"/>
                </a:ext>
              </a:extLst>
            </p:cNvPr>
            <p:cNvSpPr txBox="1"/>
            <p:nvPr/>
          </p:nvSpPr>
          <p:spPr>
            <a:xfrm>
              <a:off x="2847842" y="3308023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INPUT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58509B-8F80-459A-87BD-271F31B2C0B2}"/>
              </a:ext>
            </a:extLst>
          </p:cNvPr>
          <p:cNvGrpSpPr/>
          <p:nvPr/>
        </p:nvGrpSpPr>
        <p:grpSpPr>
          <a:xfrm>
            <a:off x="2892411" y="4812695"/>
            <a:ext cx="1547192" cy="385354"/>
            <a:chOff x="2553807" y="3944161"/>
            <a:chExt cx="1909807" cy="385354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B9C88C04-E30E-496C-8597-EBD35A6F90EF}"/>
                </a:ext>
              </a:extLst>
            </p:cNvPr>
            <p:cNvSpPr/>
            <p:nvPr/>
          </p:nvSpPr>
          <p:spPr>
            <a:xfrm>
              <a:off x="2553807" y="3944161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>
              <a:extLst>
                <a:ext uri="{FF2B5EF4-FFF2-40B4-BE49-F238E27FC236}">
                  <a16:creationId xmlns:a16="http://schemas.microsoft.com/office/drawing/2014/main" id="{8815D38C-D522-4993-BC9C-BEBA4C6CCE60}"/>
                </a:ext>
              </a:extLst>
            </p:cNvPr>
            <p:cNvSpPr txBox="1"/>
            <p:nvPr/>
          </p:nvSpPr>
          <p:spPr>
            <a:xfrm>
              <a:off x="2870302" y="4008022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NAV</a:t>
              </a:r>
              <a:endParaRPr lang="en-US" sz="2100" kern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773A34-1F09-4797-8A14-9AD68ADC9153}"/>
              </a:ext>
            </a:extLst>
          </p:cNvPr>
          <p:cNvGrpSpPr/>
          <p:nvPr/>
        </p:nvGrpSpPr>
        <p:grpSpPr>
          <a:xfrm>
            <a:off x="2869950" y="5312519"/>
            <a:ext cx="1547192" cy="385354"/>
            <a:chOff x="2531346" y="4605606"/>
            <a:chExt cx="1909807" cy="385354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64EBC484-5DFD-47F4-8A34-AB2D0E8062D3}"/>
                </a:ext>
              </a:extLst>
            </p:cNvPr>
            <p:cNvSpPr/>
            <p:nvPr/>
          </p:nvSpPr>
          <p:spPr>
            <a:xfrm>
              <a:off x="2531346" y="4605606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>
              <a:extLst>
                <a:ext uri="{FF2B5EF4-FFF2-40B4-BE49-F238E27FC236}">
                  <a16:creationId xmlns:a16="http://schemas.microsoft.com/office/drawing/2014/main" id="{614A5E66-F3FB-477E-99BD-A710D782E991}"/>
                </a:ext>
              </a:extLst>
            </p:cNvPr>
            <p:cNvSpPr txBox="1"/>
            <p:nvPr/>
          </p:nvSpPr>
          <p:spPr>
            <a:xfrm>
              <a:off x="2847841" y="4669467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VERIFY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9491F1-03BA-45F9-A860-09A6BBE0147C}"/>
              </a:ext>
            </a:extLst>
          </p:cNvPr>
          <p:cNvGraphicFramePr>
            <a:graphicFrameLocks noGrp="1"/>
          </p:cNvGraphicFramePr>
          <p:nvPr/>
        </p:nvGraphicFramePr>
        <p:xfrm>
          <a:off x="733836" y="3657600"/>
          <a:ext cx="1947038" cy="157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87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995351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.com/10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.com/20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2E534DC-12DE-4DFB-8ADB-801CA6DD8CB5}"/>
              </a:ext>
            </a:extLst>
          </p:cNvPr>
          <p:cNvGraphicFramePr>
            <a:graphicFrameLocks noGrp="1"/>
          </p:cNvGraphicFramePr>
          <p:nvPr/>
        </p:nvGraphicFramePr>
        <p:xfrm>
          <a:off x="4573805" y="3675278"/>
          <a:ext cx="27190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15">
                  <a:extLst>
                    <a:ext uri="{9D8B030D-6E8A-4147-A177-3AD203B41FA5}">
                      <a16:colId xmlns:a16="http://schemas.microsoft.com/office/drawing/2014/main" val="89944426"/>
                    </a:ext>
                  </a:extLst>
                </a:gridCol>
                <a:gridCol w="749555">
                  <a:extLst>
                    <a:ext uri="{9D8B030D-6E8A-4147-A177-3AD203B41FA5}">
                      <a16:colId xmlns:a16="http://schemas.microsoft.com/office/drawing/2014/main" val="3167345777"/>
                    </a:ext>
                  </a:extLst>
                </a:gridCol>
                <a:gridCol w="1122508">
                  <a:extLst>
                    <a:ext uri="{9D8B030D-6E8A-4147-A177-3AD203B41FA5}">
                      <a16:colId xmlns:a16="http://schemas.microsoft.com/office/drawing/2014/main" val="4205473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0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Pwd@1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Pwd@2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3101"/>
                  </a:ext>
                </a:extLst>
              </a:tr>
            </a:tbl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D894D611-5FB4-4212-8C02-C6AE2F2BE7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6054" y="915335"/>
            <a:ext cx="2562759" cy="5278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876EB6-5478-412B-A10C-DADF6B4F3A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3409" y="1644746"/>
            <a:ext cx="1998003" cy="4115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006B2-7259-48D3-BDD9-24E87CAF2A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3409" y="2115988"/>
            <a:ext cx="1998003" cy="4115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7E2012E-B733-4C57-9B05-9629F6BB0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43"/>
          <a:stretch/>
        </p:blipFill>
        <p:spPr>
          <a:xfrm>
            <a:off x="586054" y="1622686"/>
            <a:ext cx="971867" cy="9451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54D9CC8-BD72-4223-9B3B-ACA412868F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64" y="4446439"/>
            <a:ext cx="791880" cy="43011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CC182EB-4082-443F-AA81-C919476E1869}"/>
              </a:ext>
            </a:extLst>
          </p:cNvPr>
          <p:cNvGrpSpPr/>
          <p:nvPr/>
        </p:nvGrpSpPr>
        <p:grpSpPr>
          <a:xfrm>
            <a:off x="1547205" y="3251679"/>
            <a:ext cx="1547192" cy="385354"/>
            <a:chOff x="1051678" y="1907541"/>
            <a:chExt cx="1909807" cy="385354"/>
          </a:xfrm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767C70E6-8B30-40E4-81FB-99BF7C1A1942}"/>
                </a:ext>
              </a:extLst>
            </p:cNvPr>
            <p:cNvSpPr/>
            <p:nvPr/>
          </p:nvSpPr>
          <p:spPr>
            <a:xfrm>
              <a:off x="1051678" y="1907541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4">
              <a:extLst>
                <a:ext uri="{FF2B5EF4-FFF2-40B4-BE49-F238E27FC236}">
                  <a16:creationId xmlns:a16="http://schemas.microsoft.com/office/drawing/2014/main" id="{982B7CC7-A0F7-4272-BEBA-2BF049C845CD}"/>
                </a:ext>
              </a:extLst>
            </p:cNvPr>
            <p:cNvSpPr txBox="1"/>
            <p:nvPr/>
          </p:nvSpPr>
          <p:spPr>
            <a:xfrm>
              <a:off x="1368173" y="1971402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LAUNCH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126902-6034-48A9-A57F-C7D038FF8CFD}"/>
              </a:ext>
            </a:extLst>
          </p:cNvPr>
          <p:cNvGrpSpPr/>
          <p:nvPr/>
        </p:nvGrpSpPr>
        <p:grpSpPr>
          <a:xfrm>
            <a:off x="7686443" y="4983405"/>
            <a:ext cx="1431570" cy="1262970"/>
            <a:chOff x="1444222" y="2874602"/>
            <a:chExt cx="1820800" cy="1575206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44FF5327-B603-4E1E-984E-8C393B7F836B}"/>
                </a:ext>
              </a:extLst>
            </p:cNvPr>
            <p:cNvSpPr/>
            <p:nvPr/>
          </p:nvSpPr>
          <p:spPr>
            <a:xfrm>
              <a:off x="1444222" y="2874602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>
              <a:extLst>
                <a:ext uri="{FF2B5EF4-FFF2-40B4-BE49-F238E27FC236}">
                  <a16:creationId xmlns:a16="http://schemas.microsoft.com/office/drawing/2014/main" id="{076FDF68-438A-49EF-B9AF-B949EB5BF61F}"/>
                </a:ext>
              </a:extLst>
            </p:cNvPr>
            <p:cNvSpPr txBox="1"/>
            <p:nvPr/>
          </p:nvSpPr>
          <p:spPr>
            <a:xfrm>
              <a:off x="1723734" y="3214711"/>
              <a:ext cx="1261775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LAUNCH</a:t>
              </a:r>
              <a:br>
                <a:rPr lang="en-US" sz="2100" kern="1200" dirty="0"/>
              </a:br>
              <a:r>
                <a:rPr lang="en-US" sz="2100" kern="1200" dirty="0"/>
                <a:t>LOGIN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89C8B68-6078-4C00-BFC5-AE908E74A447}"/>
              </a:ext>
            </a:extLst>
          </p:cNvPr>
          <p:cNvSpPr txBox="1">
            <a:spLocks/>
          </p:cNvSpPr>
          <p:nvPr/>
        </p:nvSpPr>
        <p:spPr>
          <a:xfrm>
            <a:off x="1371600" y="364295"/>
            <a:ext cx="1136332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 – Folder Override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7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839AE0-863F-45CF-8510-052F3F036585}"/>
              </a:ext>
            </a:extLst>
          </p:cNvPr>
          <p:cNvGraphicFramePr/>
          <p:nvPr>
            <p:extLst/>
          </p:nvPr>
        </p:nvGraphicFramePr>
        <p:xfrm>
          <a:off x="6563052" y="1079387"/>
          <a:ext cx="6390487" cy="434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DBD9CE7-D7CC-4B0C-9DE5-A7FCB47854FC}"/>
              </a:ext>
            </a:extLst>
          </p:cNvPr>
          <p:cNvSpPr/>
          <p:nvPr/>
        </p:nvSpPr>
        <p:spPr>
          <a:xfrm rot="12639235">
            <a:off x="8674468" y="2612171"/>
            <a:ext cx="506639" cy="3862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2F02FA-FAF0-4EF6-9440-94FC15430AF6}"/>
              </a:ext>
            </a:extLst>
          </p:cNvPr>
          <p:cNvSpPr/>
          <p:nvPr/>
        </p:nvSpPr>
        <p:spPr>
          <a:xfrm rot="16200000">
            <a:off x="9492479" y="2062289"/>
            <a:ext cx="516660" cy="3787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69FCE31D-BAA1-429D-BBBA-34A68C791623}"/>
              </a:ext>
            </a:extLst>
          </p:cNvPr>
          <p:cNvSpPr/>
          <p:nvPr/>
        </p:nvSpPr>
        <p:spPr>
          <a:xfrm rot="19816753">
            <a:off x="10336442" y="2668058"/>
            <a:ext cx="506639" cy="3862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D8C63EE-E746-4A75-A101-6B4E8D92618B}"/>
              </a:ext>
            </a:extLst>
          </p:cNvPr>
          <p:cNvSpPr/>
          <p:nvPr/>
        </p:nvSpPr>
        <p:spPr>
          <a:xfrm>
            <a:off x="10356570" y="4947396"/>
            <a:ext cx="1431570" cy="126297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Hexagon 4">
            <a:extLst>
              <a:ext uri="{FF2B5EF4-FFF2-40B4-BE49-F238E27FC236}">
                <a16:creationId xmlns:a16="http://schemas.microsoft.com/office/drawing/2014/main" id="{98CADA53-19F0-4DEB-81CB-6619BC9E7EB2}"/>
              </a:ext>
            </a:extLst>
          </p:cNvPr>
          <p:cNvSpPr txBox="1"/>
          <p:nvPr/>
        </p:nvSpPr>
        <p:spPr>
          <a:xfrm>
            <a:off x="10589761" y="5220410"/>
            <a:ext cx="957087" cy="8443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dirty="0"/>
              <a:t>TOOLS</a:t>
            </a:r>
            <a:endParaRPr lang="en-US" sz="2100" kern="12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7B9159-FD0E-4F0A-9524-3463F58C81C6}"/>
              </a:ext>
            </a:extLst>
          </p:cNvPr>
          <p:cNvGrpSpPr/>
          <p:nvPr/>
        </p:nvGrpSpPr>
        <p:grpSpPr>
          <a:xfrm>
            <a:off x="4156121" y="3251679"/>
            <a:ext cx="1547192" cy="385354"/>
            <a:chOff x="3905147" y="1931126"/>
            <a:chExt cx="1909807" cy="385354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8D32A74-5036-40C9-8EFC-E026401D9EE2}"/>
                </a:ext>
              </a:extLst>
            </p:cNvPr>
            <p:cNvSpPr/>
            <p:nvPr/>
          </p:nvSpPr>
          <p:spPr>
            <a:xfrm>
              <a:off x="3905147" y="1931126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>
              <a:extLst>
                <a:ext uri="{FF2B5EF4-FFF2-40B4-BE49-F238E27FC236}">
                  <a16:creationId xmlns:a16="http://schemas.microsoft.com/office/drawing/2014/main" id="{E9BD2F05-2EE4-467A-ACA3-B00FBDCA64C8}"/>
                </a:ext>
              </a:extLst>
            </p:cNvPr>
            <p:cNvSpPr txBox="1"/>
            <p:nvPr/>
          </p:nvSpPr>
          <p:spPr>
            <a:xfrm>
              <a:off x="4221642" y="1994987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LOGIN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E7E95C-5175-4165-8D39-0B9B0877B036}"/>
              </a:ext>
            </a:extLst>
          </p:cNvPr>
          <p:cNvGrpSpPr/>
          <p:nvPr/>
        </p:nvGrpSpPr>
        <p:grpSpPr>
          <a:xfrm>
            <a:off x="2865331" y="3813395"/>
            <a:ext cx="1547192" cy="385354"/>
            <a:chOff x="2531348" y="2567874"/>
            <a:chExt cx="1909807" cy="385354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C93810D-9BDA-4ED8-B786-C025884E3A61}"/>
                </a:ext>
              </a:extLst>
            </p:cNvPr>
            <p:cNvSpPr/>
            <p:nvPr/>
          </p:nvSpPr>
          <p:spPr>
            <a:xfrm>
              <a:off x="2531348" y="2567874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>
              <a:extLst>
                <a:ext uri="{FF2B5EF4-FFF2-40B4-BE49-F238E27FC236}">
                  <a16:creationId xmlns:a16="http://schemas.microsoft.com/office/drawing/2014/main" id="{AB224134-CDB0-456A-9DAB-20FF611BA6BE}"/>
                </a:ext>
              </a:extLst>
            </p:cNvPr>
            <p:cNvSpPr txBox="1"/>
            <p:nvPr/>
          </p:nvSpPr>
          <p:spPr>
            <a:xfrm>
              <a:off x="2847843" y="2631735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NAV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7F0C8E-B0E6-459E-A88D-BE548A454E75}"/>
              </a:ext>
            </a:extLst>
          </p:cNvPr>
          <p:cNvGrpSpPr/>
          <p:nvPr/>
        </p:nvGrpSpPr>
        <p:grpSpPr>
          <a:xfrm>
            <a:off x="2865331" y="4297891"/>
            <a:ext cx="1547192" cy="385354"/>
            <a:chOff x="2531347" y="3244162"/>
            <a:chExt cx="1909807" cy="385354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E3F5C9B8-DA1D-45E5-8D67-7C9CA9E20E74}"/>
                </a:ext>
              </a:extLst>
            </p:cNvPr>
            <p:cNvSpPr/>
            <p:nvPr/>
          </p:nvSpPr>
          <p:spPr>
            <a:xfrm>
              <a:off x="2531347" y="3244162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>
              <a:extLst>
                <a:ext uri="{FF2B5EF4-FFF2-40B4-BE49-F238E27FC236}">
                  <a16:creationId xmlns:a16="http://schemas.microsoft.com/office/drawing/2014/main" id="{B9F56344-59D8-4725-A593-D1E3C1E0C728}"/>
                </a:ext>
              </a:extLst>
            </p:cNvPr>
            <p:cNvSpPr txBox="1"/>
            <p:nvPr/>
          </p:nvSpPr>
          <p:spPr>
            <a:xfrm>
              <a:off x="2847842" y="3308023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INPUT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58509B-8F80-459A-87BD-271F31B2C0B2}"/>
              </a:ext>
            </a:extLst>
          </p:cNvPr>
          <p:cNvGrpSpPr/>
          <p:nvPr/>
        </p:nvGrpSpPr>
        <p:grpSpPr>
          <a:xfrm>
            <a:off x="2892411" y="4812695"/>
            <a:ext cx="1547192" cy="385354"/>
            <a:chOff x="2553807" y="3944161"/>
            <a:chExt cx="1909807" cy="385354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B9C88C04-E30E-496C-8597-EBD35A6F90EF}"/>
                </a:ext>
              </a:extLst>
            </p:cNvPr>
            <p:cNvSpPr/>
            <p:nvPr/>
          </p:nvSpPr>
          <p:spPr>
            <a:xfrm>
              <a:off x="2553807" y="3944161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>
              <a:extLst>
                <a:ext uri="{FF2B5EF4-FFF2-40B4-BE49-F238E27FC236}">
                  <a16:creationId xmlns:a16="http://schemas.microsoft.com/office/drawing/2014/main" id="{8815D38C-D522-4993-BC9C-BEBA4C6CCE60}"/>
                </a:ext>
              </a:extLst>
            </p:cNvPr>
            <p:cNvSpPr txBox="1"/>
            <p:nvPr/>
          </p:nvSpPr>
          <p:spPr>
            <a:xfrm>
              <a:off x="2870302" y="4008022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NAV</a:t>
              </a:r>
              <a:endParaRPr lang="en-US" sz="2100" kern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773A34-1F09-4797-8A14-9AD68ADC9153}"/>
              </a:ext>
            </a:extLst>
          </p:cNvPr>
          <p:cNvGrpSpPr/>
          <p:nvPr/>
        </p:nvGrpSpPr>
        <p:grpSpPr>
          <a:xfrm>
            <a:off x="2869950" y="5312519"/>
            <a:ext cx="1547192" cy="385354"/>
            <a:chOff x="2531346" y="4605606"/>
            <a:chExt cx="1909807" cy="385354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64EBC484-5DFD-47F4-8A34-AB2D0E8062D3}"/>
                </a:ext>
              </a:extLst>
            </p:cNvPr>
            <p:cNvSpPr/>
            <p:nvPr/>
          </p:nvSpPr>
          <p:spPr>
            <a:xfrm>
              <a:off x="2531346" y="4605606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4">
              <a:extLst>
                <a:ext uri="{FF2B5EF4-FFF2-40B4-BE49-F238E27FC236}">
                  <a16:creationId xmlns:a16="http://schemas.microsoft.com/office/drawing/2014/main" id="{614A5E66-F3FB-477E-99BD-A710D782E991}"/>
                </a:ext>
              </a:extLst>
            </p:cNvPr>
            <p:cNvSpPr txBox="1"/>
            <p:nvPr/>
          </p:nvSpPr>
          <p:spPr>
            <a:xfrm>
              <a:off x="2847841" y="4669467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VERIFY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9491F1-03BA-45F9-A860-09A6BBE0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58643"/>
              </p:ext>
            </p:extLst>
          </p:nvPr>
        </p:nvGraphicFramePr>
        <p:xfrm>
          <a:off x="733836" y="3657600"/>
          <a:ext cx="1947038" cy="157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87">
                  <a:extLst>
                    <a:ext uri="{9D8B030D-6E8A-4147-A177-3AD203B41FA5}">
                      <a16:colId xmlns:a16="http://schemas.microsoft.com/office/drawing/2014/main" val="661461661"/>
                    </a:ext>
                  </a:extLst>
                </a:gridCol>
                <a:gridCol w="995351">
                  <a:extLst>
                    <a:ext uri="{9D8B030D-6E8A-4147-A177-3AD203B41FA5}">
                      <a16:colId xmlns:a16="http://schemas.microsoft.com/office/drawing/2014/main" val="163175636"/>
                    </a:ext>
                  </a:extLst>
                </a:gridCol>
              </a:tblGrid>
              <a:tr h="436433">
                <a:tc>
                  <a:txBody>
                    <a:bodyPr/>
                    <a:lstStyle/>
                    <a:p>
                      <a:r>
                        <a:rPr lang="en-US" dirty="0"/>
                        <a:t>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53577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.com/10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6212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.com/20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83953"/>
                  </a:ext>
                </a:extLst>
              </a:tr>
              <a:tr h="246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.com/30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7999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2E534DC-12DE-4DFB-8ADB-801CA6DD8CB5}"/>
              </a:ext>
            </a:extLst>
          </p:cNvPr>
          <p:cNvGraphicFramePr>
            <a:graphicFrameLocks noGrp="1"/>
          </p:cNvGraphicFramePr>
          <p:nvPr/>
        </p:nvGraphicFramePr>
        <p:xfrm>
          <a:off x="4573805" y="3675278"/>
          <a:ext cx="27190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15">
                  <a:extLst>
                    <a:ext uri="{9D8B030D-6E8A-4147-A177-3AD203B41FA5}">
                      <a16:colId xmlns:a16="http://schemas.microsoft.com/office/drawing/2014/main" val="89944426"/>
                    </a:ext>
                  </a:extLst>
                </a:gridCol>
                <a:gridCol w="749555">
                  <a:extLst>
                    <a:ext uri="{9D8B030D-6E8A-4147-A177-3AD203B41FA5}">
                      <a16:colId xmlns:a16="http://schemas.microsoft.com/office/drawing/2014/main" val="3167345777"/>
                    </a:ext>
                  </a:extLst>
                </a:gridCol>
                <a:gridCol w="1122508">
                  <a:extLst>
                    <a:ext uri="{9D8B030D-6E8A-4147-A177-3AD203B41FA5}">
                      <a16:colId xmlns:a16="http://schemas.microsoft.com/office/drawing/2014/main" val="4205473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0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Pwd@1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Pwd@2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3101"/>
                  </a:ext>
                </a:extLst>
              </a:tr>
            </a:tbl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D894D611-5FB4-4212-8C02-C6AE2F2BE7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6054" y="915335"/>
            <a:ext cx="2562759" cy="5278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4876EB6-5478-412B-A10C-DADF6B4F3A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3409" y="1644746"/>
            <a:ext cx="1998003" cy="4115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006B2-7259-48D3-BDD9-24E87CAF2A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3409" y="2115988"/>
            <a:ext cx="1998003" cy="4115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7E2012E-B733-4C57-9B05-9629F6BB0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497"/>
          <a:stretch/>
        </p:blipFill>
        <p:spPr>
          <a:xfrm>
            <a:off x="586054" y="1622685"/>
            <a:ext cx="971867" cy="13672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54D9CC8-BD72-4223-9B3B-ACA412868F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19"/>
          <a:stretch/>
        </p:blipFill>
        <p:spPr>
          <a:xfrm>
            <a:off x="393412" y="4876556"/>
            <a:ext cx="791880" cy="4077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D872EC-D011-4694-908F-E2E3226CFC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93408" y="2558882"/>
            <a:ext cx="1998003" cy="41154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FBCEF707-6765-46C7-9B17-7D56165AAB0B}"/>
              </a:ext>
            </a:extLst>
          </p:cNvPr>
          <p:cNvGrpSpPr/>
          <p:nvPr/>
        </p:nvGrpSpPr>
        <p:grpSpPr>
          <a:xfrm>
            <a:off x="1547205" y="3251679"/>
            <a:ext cx="1547192" cy="385354"/>
            <a:chOff x="1051678" y="1907541"/>
            <a:chExt cx="1909807" cy="385354"/>
          </a:xfrm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51F1CE6-A01D-4CCE-93A8-5640894184B7}"/>
                </a:ext>
              </a:extLst>
            </p:cNvPr>
            <p:cNvSpPr/>
            <p:nvPr/>
          </p:nvSpPr>
          <p:spPr>
            <a:xfrm>
              <a:off x="1051678" y="1907541"/>
              <a:ext cx="1909807" cy="3853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Hexagon 4">
              <a:extLst>
                <a:ext uri="{FF2B5EF4-FFF2-40B4-BE49-F238E27FC236}">
                  <a16:creationId xmlns:a16="http://schemas.microsoft.com/office/drawing/2014/main" id="{6C862EAB-893D-4455-8B4E-D4389F04BF72}"/>
                </a:ext>
              </a:extLst>
            </p:cNvPr>
            <p:cNvSpPr txBox="1"/>
            <p:nvPr/>
          </p:nvSpPr>
          <p:spPr>
            <a:xfrm>
              <a:off x="1368173" y="1971402"/>
              <a:ext cx="1276816" cy="2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LAUNCH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E071AB-D830-4FEB-96F1-6A28DBEF8C45}"/>
              </a:ext>
            </a:extLst>
          </p:cNvPr>
          <p:cNvGrpSpPr/>
          <p:nvPr/>
        </p:nvGrpSpPr>
        <p:grpSpPr>
          <a:xfrm>
            <a:off x="7686443" y="4983405"/>
            <a:ext cx="1431570" cy="1262970"/>
            <a:chOff x="1444222" y="2874602"/>
            <a:chExt cx="1820800" cy="1575206"/>
          </a:xfrm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94ED5C5-33F8-4D06-947D-3F0EEFA972AF}"/>
                </a:ext>
              </a:extLst>
            </p:cNvPr>
            <p:cNvSpPr/>
            <p:nvPr/>
          </p:nvSpPr>
          <p:spPr>
            <a:xfrm>
              <a:off x="1444222" y="2874602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>
              <a:extLst>
                <a:ext uri="{FF2B5EF4-FFF2-40B4-BE49-F238E27FC236}">
                  <a16:creationId xmlns:a16="http://schemas.microsoft.com/office/drawing/2014/main" id="{96C9C56C-DAFE-45F3-B671-4A8482193E3A}"/>
                </a:ext>
              </a:extLst>
            </p:cNvPr>
            <p:cNvSpPr txBox="1"/>
            <p:nvPr/>
          </p:nvSpPr>
          <p:spPr>
            <a:xfrm>
              <a:off x="1723734" y="3214711"/>
              <a:ext cx="1261775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LAUNCH</a:t>
              </a:r>
              <a:br>
                <a:rPr lang="en-US" sz="2100" kern="1200" dirty="0"/>
              </a:br>
              <a:r>
                <a:rPr lang="en-US" sz="2100" kern="1200" dirty="0"/>
                <a:t>LOGIN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518FF84D-C66C-49D2-AF20-EB51A49C9A05}"/>
              </a:ext>
            </a:extLst>
          </p:cNvPr>
          <p:cNvSpPr txBox="1">
            <a:spLocks/>
          </p:cNvSpPr>
          <p:nvPr/>
        </p:nvSpPr>
        <p:spPr>
          <a:xfrm>
            <a:off x="1371600" y="364295"/>
            <a:ext cx="1136332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Thinking outside the box – Folder Override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96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2B1FFF-7CD2-4C7E-9101-779FC29C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571" y="3611470"/>
            <a:ext cx="2838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04F6F-5585-4288-866C-6F50A97E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446" y="2751138"/>
            <a:ext cx="1228725" cy="52387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3D926-BDC1-4E9B-A1E7-E560414A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2021" y="3275013"/>
            <a:ext cx="1200150" cy="1171575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46E28-9D49-4A11-BE34-0F168387F0D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14187" y="419100"/>
            <a:ext cx="65103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r>
              <a:rPr lang="en-US" dirty="0"/>
              <a:t>2013 - The Clock is Ticking</a:t>
            </a:r>
            <a:br>
              <a:rPr lang="en-US" dirty="0"/>
            </a:br>
            <a:r>
              <a:rPr lang="en-US" dirty="0"/>
              <a:t>Avoiding "100% Automation" Trap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170C1-E450-4B65-A603-B06495663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987" y="17145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90% Automation can be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approached but it is generally 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not cost effective</a:t>
            </a: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en-US" b="1" dirty="0"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New releases will have more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functionality with constantly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decreasing code coverage</a:t>
            </a: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en-US" b="1" dirty="0"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A percentage of the code could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be unreachable code, such as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uncalled functions</a:t>
            </a: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en-US" b="1" dirty="0"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Pick one: Functionality or Browsers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Do the math: You won't have time</a:t>
            </a:r>
            <a:b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 for everything!</a:t>
            </a:r>
          </a:p>
          <a:p>
            <a:pPr lvl="1" eaLnBrk="1" hangingPunct="1">
              <a:spcBef>
                <a:spcPct val="20000"/>
              </a:spcBef>
              <a:buClr>
                <a:srgbClr val="808080"/>
              </a:buClr>
            </a:pPr>
            <a:endParaRPr lang="en-US" dirty="0"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endParaRPr lang="en-US" sz="1700" b="1" dirty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7B2B44-6D49-4CEE-A505-2073D5AC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9284" y="2741613"/>
            <a:ext cx="2867025" cy="1704975"/>
          </a:xfrm>
          <a:prstGeom prst="rect">
            <a:avLst/>
          </a:prstGeom>
          <a:noFill/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1C2615A9-9189-4FFB-AB7B-A24298B9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87" y="17145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0808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20 - 40% Automation makes a significant impact on the testing process.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E03910-4B1D-4F29-834C-69598CC46937}"/>
              </a:ext>
            </a:extLst>
          </p:cNvPr>
          <p:cNvSpPr/>
          <p:nvPr/>
        </p:nvSpPr>
        <p:spPr bwMode="auto">
          <a:xfrm rot="20872968">
            <a:off x="7465883" y="5412329"/>
            <a:ext cx="4305608" cy="9008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Math: App Developers outnumber your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team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</a:rPr>
              <a:t>Do they have 6-18 Months head start?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Do they have more than one tool?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9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16" y="252758"/>
            <a:ext cx="9905998" cy="719394"/>
          </a:xfrm>
        </p:spPr>
        <p:txBody>
          <a:bodyPr/>
          <a:lstStyle/>
          <a:p>
            <a:r>
              <a:rPr lang="en-US" dirty="0"/>
              <a:t>2013 - The Clock </a:t>
            </a:r>
            <a:r>
              <a:rPr lang="en-US" dirty="0" err="1"/>
              <a:t>iS</a:t>
            </a:r>
            <a:r>
              <a:rPr lang="en-US" dirty="0"/>
              <a:t> Ticking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775654" y="1141847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Solution: Use Jenkins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Manual Testers work 9AM to 5 PM</a:t>
            </a:r>
          </a:p>
          <a:p>
            <a:pPr marL="914400" lvl="2" indent="0">
              <a:buNone/>
            </a:pPr>
            <a:r>
              <a:rPr lang="en-US" dirty="0"/>
              <a:t>Automation Scripts run 5PM to 9AM</a:t>
            </a:r>
          </a:p>
          <a:p>
            <a:pPr marL="914400" lvl="2" indent="0">
              <a:buNone/>
            </a:pPr>
            <a:br>
              <a:rPr lang="en-US" dirty="0"/>
            </a:br>
            <a:r>
              <a:rPr lang="en-US" dirty="0"/>
              <a:t>Bonus: Give QA automation team Continuous Integration</a:t>
            </a:r>
            <a:br>
              <a:rPr lang="en-US" dirty="0"/>
            </a:br>
            <a:endParaRPr lang="en-US" dirty="0"/>
          </a:p>
          <a:p>
            <a:pPr marL="914400" lvl="2" indent="0">
              <a:buNone/>
            </a:pPr>
            <a:r>
              <a:rPr lang="en-US" sz="4800" dirty="0"/>
              <a:t>2018 – The Clock is </a:t>
            </a:r>
            <a:r>
              <a:rPr lang="en-US" sz="4800" i="1" dirty="0"/>
              <a:t>Still</a:t>
            </a:r>
            <a:r>
              <a:rPr lang="en-US" sz="4800" dirty="0"/>
              <a:t> Ticking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A large clock mounted to the side&#10;&#10;Description generated with very high confidence">
            <a:extLst>
              <a:ext uri="{FF2B5EF4-FFF2-40B4-BE49-F238E27FC236}">
                <a16:creationId xmlns:a16="http://schemas.microsoft.com/office/drawing/2014/main" id="{AEB2AF98-7B35-4E50-8609-5F756F605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5659" y="879464"/>
            <a:ext cx="2390687" cy="2394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A053E-0D8E-4C91-80C3-58176CF1E0C7}"/>
              </a:ext>
            </a:extLst>
          </p:cNvPr>
          <p:cNvSpPr txBox="1"/>
          <p:nvPr/>
        </p:nvSpPr>
        <p:spPr>
          <a:xfrm>
            <a:off x="2672200" y="6858000"/>
            <a:ext cx="6847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Eternal_clock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B07E2C-7874-44F2-B0C2-31F57383CE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86671" y="4863816"/>
            <a:ext cx="5296075" cy="17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991"/>
            <a:ext cx="9905998" cy="147857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2018 – cloud based Virtualized Testing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82A26-1E10-4CC0-A780-E067C2B7B543}"/>
              </a:ext>
            </a:extLst>
          </p:cNvPr>
          <p:cNvSpPr txBox="1"/>
          <p:nvPr/>
        </p:nvSpPr>
        <p:spPr>
          <a:xfrm>
            <a:off x="609600" y="6858000"/>
            <a:ext cx="1097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ingweaver666.deviantart.com/art/Minimal-Black-Windows-8-Wallpaper-3443781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9" name="Picture 28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BD122A0D-E276-4CE3-A8F9-420B18780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64071" y="2114172"/>
            <a:ext cx="2857500" cy="1905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5BE27A3-BD01-49B4-A765-CEBBE9CCA16B}"/>
              </a:ext>
            </a:extLst>
          </p:cNvPr>
          <p:cNvSpPr txBox="1"/>
          <p:nvPr/>
        </p:nvSpPr>
        <p:spPr>
          <a:xfrm>
            <a:off x="1888301" y="6860417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edinburghcollected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4.0/"/>
              </a:rPr>
              <a:t>CC BY-NC-SA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63F2E-632C-4EB2-844F-213CE9F683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87" y="2341184"/>
            <a:ext cx="994187" cy="725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611038-A765-4F3E-A690-7D38514890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45" y="2479984"/>
            <a:ext cx="994187" cy="725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1F218E-AD28-4CE3-A5FE-FA25C34265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03" y="2552231"/>
            <a:ext cx="994187" cy="7254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3FE57B-2B0E-4DAD-8F2D-62A5008B3E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8" y="4152607"/>
            <a:ext cx="1780222" cy="1187353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F5C17B-BCBB-4238-A58E-F224560867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9949" y="1365215"/>
            <a:ext cx="2353870" cy="2100056"/>
          </a:xfrm>
          <a:prstGeom prst="rect">
            <a:avLst/>
          </a:prstGeom>
        </p:spPr>
      </p:pic>
      <p:pic>
        <p:nvPicPr>
          <p:cNvPr id="18" name="Picture 17" descr="A black and red text&#10;&#10;Description generated with high confidence">
            <a:extLst>
              <a:ext uri="{FF2B5EF4-FFF2-40B4-BE49-F238E27FC236}">
                <a16:creationId xmlns:a16="http://schemas.microsoft.com/office/drawing/2014/main" id="{4C94C45D-A648-486C-95EA-17986A46EE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44985" y="5480877"/>
            <a:ext cx="1853015" cy="1164752"/>
          </a:xfrm>
          <a:prstGeom prst="rect">
            <a:avLst/>
          </a:prstGeom>
        </p:spPr>
      </p:pic>
      <p:pic>
        <p:nvPicPr>
          <p:cNvPr id="19" name="Picture 1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089C84D0-D4FE-4FBE-B87C-146BFD1A28E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4" y="5054036"/>
            <a:ext cx="3088670" cy="2512992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91DCD3-DCB7-4DED-B812-CE88B0480CF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5177" y="3334924"/>
            <a:ext cx="1812630" cy="599396"/>
          </a:xfrm>
          <a:prstGeom prst="rect">
            <a:avLst/>
          </a:prstGeom>
        </p:spPr>
      </p:pic>
      <p:pic>
        <p:nvPicPr>
          <p:cNvPr id="22" name="Picture 2" descr="Image result for microfocus logo">
            <a:extLst>
              <a:ext uri="{FF2B5EF4-FFF2-40B4-BE49-F238E27FC236}">
                <a16:creationId xmlns:a16="http://schemas.microsoft.com/office/drawing/2014/main" id="{0A0BA0AC-F155-4077-B39C-F789569E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538" y="3966900"/>
            <a:ext cx="2032881" cy="10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766D3F26-5A92-4C3A-9805-F515ADB6CC0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40" y="1160608"/>
            <a:ext cx="2641879" cy="2641879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57D21C-AA11-4C4B-B6B1-DB9D2B39A65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4932095" y="1070494"/>
            <a:ext cx="3064486" cy="9863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E58A58C-B171-4017-AD97-1185D39B5022}"/>
              </a:ext>
            </a:extLst>
          </p:cNvPr>
          <p:cNvSpPr txBox="1"/>
          <p:nvPr/>
        </p:nvSpPr>
        <p:spPr>
          <a:xfrm>
            <a:off x="4964071" y="4215817"/>
            <a:ext cx="473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Testing in Parallel</a:t>
            </a:r>
          </a:p>
        </p:txBody>
      </p:sp>
    </p:spTree>
    <p:extLst>
      <p:ext uri="{BB962C8B-B14F-4D97-AF65-F5344CB8AC3E}">
        <p14:creationId xmlns:p14="http://schemas.microsoft.com/office/powerpoint/2010/main" val="3539412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991"/>
            <a:ext cx="9905998" cy="147857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2018 – cloud based Virtualized Testing</a:t>
            </a:r>
            <a:endParaRPr lang="en-US" dirty="0"/>
          </a:p>
        </p:txBody>
      </p:sp>
      <p:pic>
        <p:nvPicPr>
          <p:cNvPr id="14" name="Picture 13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6516F4A1-179D-45B2-B9F5-60B64BC4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4303285"/>
            <a:ext cx="2857500" cy="1905000"/>
          </a:xfrm>
          <a:prstGeom prst="rect">
            <a:avLst/>
          </a:prstGeom>
        </p:spPr>
      </p:pic>
      <p:pic>
        <p:nvPicPr>
          <p:cNvPr id="16" name="Picture 15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861B27A3-8736-46DE-9270-1B4AF4DC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4309360"/>
            <a:ext cx="2857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4F9872-B001-4CE9-BFB9-FF628CBA9C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99280" y="4485330"/>
            <a:ext cx="1676457" cy="10077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682A26-1E10-4CC0-A780-E067C2B7B543}"/>
              </a:ext>
            </a:extLst>
          </p:cNvPr>
          <p:cNvSpPr txBox="1"/>
          <p:nvPr/>
        </p:nvSpPr>
        <p:spPr>
          <a:xfrm>
            <a:off x="609600" y="6858000"/>
            <a:ext cx="1097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ingweaver666.deviantart.com/art/Minimal-Black-Windows-8-Wallpaper-3443781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1" name="Picture 20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910218A8-99B7-4EF4-BFF8-0A8797FE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2114172"/>
            <a:ext cx="2857500" cy="1905000"/>
          </a:xfrm>
          <a:prstGeom prst="rect">
            <a:avLst/>
          </a:prstGeom>
        </p:spPr>
      </p:pic>
      <p:pic>
        <p:nvPicPr>
          <p:cNvPr id="27" name="Picture 26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B8BD892-ED37-47F4-AB02-A55A22063C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75227" y="2339098"/>
            <a:ext cx="1654892" cy="93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7718BF-EE2C-4E68-9C03-58049B383A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841851" y="2416930"/>
            <a:ext cx="776810" cy="776810"/>
          </a:xfrm>
          <a:prstGeom prst="rect">
            <a:avLst/>
          </a:prstGeom>
        </p:spPr>
      </p:pic>
      <p:pic>
        <p:nvPicPr>
          <p:cNvPr id="29" name="Picture 28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BD122A0D-E276-4CE3-A8F9-420B18780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2114172"/>
            <a:ext cx="2857500" cy="1905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5BE27A3-BD01-49B4-A765-CEBBE9CCA16B}"/>
              </a:ext>
            </a:extLst>
          </p:cNvPr>
          <p:cNvSpPr txBox="1"/>
          <p:nvPr/>
        </p:nvSpPr>
        <p:spPr>
          <a:xfrm>
            <a:off x="1888301" y="6860417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www.edinburghcollected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sa/4.0/"/>
              </a:rPr>
              <a:t>CC BY-NC-SA</a:t>
            </a:r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1CDF3A8-D8EA-439B-BD00-E26A61C7CA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87" y="2341184"/>
            <a:ext cx="994187" cy="7254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07E68-628B-4D98-B856-AF8BA3E205B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45" y="2479984"/>
            <a:ext cx="994187" cy="725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C3C67-D213-419A-B9B9-630B37FCEEB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03" y="2552231"/>
            <a:ext cx="994187" cy="7254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8E9487-F310-4095-83FF-8DEA3016806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8" y="4152607"/>
            <a:ext cx="1780222" cy="1187353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8B103C-A6F2-4A16-852A-F3605778CFA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-9949" y="1365215"/>
            <a:ext cx="2353870" cy="2100056"/>
          </a:xfrm>
          <a:prstGeom prst="rect">
            <a:avLst/>
          </a:prstGeom>
        </p:spPr>
      </p:pic>
      <p:pic>
        <p:nvPicPr>
          <p:cNvPr id="37" name="Picture 36" descr="A black and red text&#10;&#10;Description generated with high confidence">
            <a:extLst>
              <a:ext uri="{FF2B5EF4-FFF2-40B4-BE49-F238E27FC236}">
                <a16:creationId xmlns:a16="http://schemas.microsoft.com/office/drawing/2014/main" id="{4BA85755-4709-45AC-8BFE-53E0D7F973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44985" y="5480877"/>
            <a:ext cx="1853015" cy="1164752"/>
          </a:xfrm>
          <a:prstGeom prst="rect">
            <a:avLst/>
          </a:prstGeom>
        </p:spPr>
      </p:pic>
      <p:pic>
        <p:nvPicPr>
          <p:cNvPr id="39" name="Picture 3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3A10CB7E-38D7-4878-B624-14CE064D239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4" y="5054036"/>
            <a:ext cx="3088670" cy="2512992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549300-F06D-4468-8126-9E12227029E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65177" y="3334924"/>
            <a:ext cx="1812630" cy="599396"/>
          </a:xfrm>
          <a:prstGeom prst="rect">
            <a:avLst/>
          </a:prstGeom>
        </p:spPr>
      </p:pic>
      <p:pic>
        <p:nvPicPr>
          <p:cNvPr id="45" name="Picture 2" descr="Image result for microfocus logo">
            <a:extLst>
              <a:ext uri="{FF2B5EF4-FFF2-40B4-BE49-F238E27FC236}">
                <a16:creationId xmlns:a16="http://schemas.microsoft.com/office/drawing/2014/main" id="{95E0988A-C4BC-4BCF-8BE3-8E7B1E36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538" y="3966900"/>
            <a:ext cx="2032881" cy="10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51317CB2-433A-43D6-907A-A8F995434DE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40" y="1160608"/>
            <a:ext cx="2641879" cy="2641879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4E29E8-72D0-4A9F-84C5-A8B1642DF93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932095" y="1070494"/>
            <a:ext cx="3064486" cy="9863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DE9F11-5CE6-44AA-8F3F-4D3990670FC0}"/>
              </a:ext>
            </a:extLst>
          </p:cNvPr>
          <p:cNvSpPr txBox="1"/>
          <p:nvPr/>
        </p:nvSpPr>
        <p:spPr>
          <a:xfrm>
            <a:off x="4762644" y="6169232"/>
            <a:ext cx="72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Testing on Multiple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534066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991"/>
            <a:ext cx="9905998" cy="147857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2018 – cloud based Virtualized Testing</a:t>
            </a:r>
            <a:endParaRPr lang="en-US" dirty="0"/>
          </a:p>
        </p:txBody>
      </p:sp>
      <p:pic>
        <p:nvPicPr>
          <p:cNvPr id="14" name="Picture 13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6516F4A1-179D-45B2-B9F5-60B64BC4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4303285"/>
            <a:ext cx="2857500" cy="1905000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3510C42-7EA3-4365-89D0-D11C3D2A0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8117" y="4740850"/>
            <a:ext cx="1057529" cy="594953"/>
          </a:xfrm>
          <a:prstGeom prst="rect">
            <a:avLst/>
          </a:prstGeom>
        </p:spPr>
      </p:pic>
      <p:pic>
        <p:nvPicPr>
          <p:cNvPr id="16" name="Picture 15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861B27A3-8736-46DE-9270-1B4AF4DC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4309360"/>
            <a:ext cx="2857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4F9872-B001-4CE9-BFB9-FF628CBA9C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99280" y="4485330"/>
            <a:ext cx="1676457" cy="10077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682A26-1E10-4CC0-A780-E067C2B7B543}"/>
              </a:ext>
            </a:extLst>
          </p:cNvPr>
          <p:cNvSpPr txBox="1"/>
          <p:nvPr/>
        </p:nvSpPr>
        <p:spPr>
          <a:xfrm>
            <a:off x="609600" y="6858000"/>
            <a:ext cx="1097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ingweaver666.deviantart.com/art/Minimal-Black-Windows-8-Wallpaper-3443781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AD4BE02D-64B6-4AE0-A379-68E5F5629F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3079" y="4609246"/>
            <a:ext cx="1328857" cy="747599"/>
          </a:xfrm>
          <a:prstGeom prst="rect">
            <a:avLst/>
          </a:prstGeom>
        </p:spPr>
      </p:pic>
      <p:pic>
        <p:nvPicPr>
          <p:cNvPr id="21" name="Picture 20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910218A8-99B7-4EF4-BFF8-0A8797FE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2114172"/>
            <a:ext cx="2857500" cy="1905000"/>
          </a:xfrm>
          <a:prstGeom prst="rect">
            <a:avLst/>
          </a:prstGeom>
        </p:spPr>
      </p:pic>
      <p:pic>
        <p:nvPicPr>
          <p:cNvPr id="27" name="Picture 26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B8BD892-ED37-47F4-AB02-A55A22063C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75227" y="2339098"/>
            <a:ext cx="1654892" cy="93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7718BF-EE2C-4E68-9C03-58049B383A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41851" y="2416930"/>
            <a:ext cx="776810" cy="77681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C2617C62-893E-4167-9A52-899979BF292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42905" y="2510557"/>
            <a:ext cx="1143186" cy="643143"/>
          </a:xfrm>
          <a:prstGeom prst="rect">
            <a:avLst/>
          </a:prstGeom>
        </p:spPr>
      </p:pic>
      <p:pic>
        <p:nvPicPr>
          <p:cNvPr id="29" name="Picture 28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BD122A0D-E276-4CE3-A8F9-420B18780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2114172"/>
            <a:ext cx="2857500" cy="190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0AA247-820E-4903-9CB7-601D4C7479D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87" y="2341184"/>
            <a:ext cx="994187" cy="7254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5BE27A3-BD01-49B4-A765-CEBBE9CCA16B}"/>
              </a:ext>
            </a:extLst>
          </p:cNvPr>
          <p:cNvSpPr txBox="1"/>
          <p:nvPr/>
        </p:nvSpPr>
        <p:spPr>
          <a:xfrm>
            <a:off x="1888301" y="6860417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://www.edinburghcollected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nc-sa/4.0/"/>
              </a:rPr>
              <a:t>CC BY-NC-SA</a:t>
            </a:r>
            <a:endParaRPr lang="en-US" sz="9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FF1999A-82BC-406F-9D62-7B552501A79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737" y="2486278"/>
            <a:ext cx="994187" cy="7254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E65744-CFA3-4636-B3B9-BCF4E9AD28A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20" y="2553042"/>
            <a:ext cx="994187" cy="725488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C4769C-A7BA-4EDF-A21D-A713FDE0C52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4932095" y="1070494"/>
            <a:ext cx="3064486" cy="986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113798-E72E-4FB4-8BEB-251471DF877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8" y="4152607"/>
            <a:ext cx="1780222" cy="1187353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8D010D-4CDD-4A10-8D75-DD51357E95B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-9949" y="1365215"/>
            <a:ext cx="2353870" cy="2100056"/>
          </a:xfrm>
          <a:prstGeom prst="rect">
            <a:avLst/>
          </a:prstGeom>
        </p:spPr>
      </p:pic>
      <p:pic>
        <p:nvPicPr>
          <p:cNvPr id="31" name="Picture 30" descr="A black and red text&#10;&#10;Description generated with high confidence">
            <a:extLst>
              <a:ext uri="{FF2B5EF4-FFF2-40B4-BE49-F238E27FC236}">
                <a16:creationId xmlns:a16="http://schemas.microsoft.com/office/drawing/2014/main" id="{E121D295-4FB7-4304-8B8B-75D22FB626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244985" y="5480877"/>
            <a:ext cx="1853015" cy="1164752"/>
          </a:xfrm>
          <a:prstGeom prst="rect">
            <a:avLst/>
          </a:prstGeom>
        </p:spPr>
      </p:pic>
      <p:pic>
        <p:nvPicPr>
          <p:cNvPr id="33" name="Picture 32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901797F7-B8EF-4A32-AE38-0FEE2DE345F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4" y="5054036"/>
            <a:ext cx="3088670" cy="2512992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6348D5D-E2AF-46F2-B30A-A15E76DC27E8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65177" y="3334924"/>
            <a:ext cx="1812630" cy="599396"/>
          </a:xfrm>
          <a:prstGeom prst="rect">
            <a:avLst/>
          </a:prstGeom>
        </p:spPr>
      </p:pic>
      <p:pic>
        <p:nvPicPr>
          <p:cNvPr id="36" name="Picture 2" descr="Image result for microfocus logo">
            <a:extLst>
              <a:ext uri="{FF2B5EF4-FFF2-40B4-BE49-F238E27FC236}">
                <a16:creationId xmlns:a16="http://schemas.microsoft.com/office/drawing/2014/main" id="{35A71263-0D16-4AD2-AAF4-BBE6875D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538" y="3966900"/>
            <a:ext cx="2032881" cy="10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39679770-3A09-49EC-8217-AD43FDF5358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40" y="1160608"/>
            <a:ext cx="2641879" cy="26418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CCDDE1-4B7B-4926-832C-942E8267708B}"/>
              </a:ext>
            </a:extLst>
          </p:cNvPr>
          <p:cNvSpPr txBox="1"/>
          <p:nvPr/>
        </p:nvSpPr>
        <p:spPr>
          <a:xfrm>
            <a:off x="4762644" y="6169232"/>
            <a:ext cx="72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Testing on Multiple Browsers</a:t>
            </a:r>
          </a:p>
        </p:txBody>
      </p:sp>
    </p:spTree>
    <p:extLst>
      <p:ext uri="{BB962C8B-B14F-4D97-AF65-F5344CB8AC3E}">
        <p14:creationId xmlns:p14="http://schemas.microsoft.com/office/powerpoint/2010/main" val="113972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991"/>
            <a:ext cx="9905998" cy="147857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2018 – cloud based Virtualized Testing</a:t>
            </a:r>
            <a:endParaRPr lang="en-US" dirty="0"/>
          </a:p>
        </p:txBody>
      </p:sp>
      <p:pic>
        <p:nvPicPr>
          <p:cNvPr id="14" name="Picture 13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6516F4A1-179D-45B2-B9F5-60B64BC4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4303285"/>
            <a:ext cx="2857500" cy="1905000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3510C42-7EA3-4365-89D0-D11C3D2A0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8117" y="4740850"/>
            <a:ext cx="1057529" cy="594953"/>
          </a:xfrm>
          <a:prstGeom prst="rect">
            <a:avLst/>
          </a:prstGeom>
        </p:spPr>
      </p:pic>
      <p:pic>
        <p:nvPicPr>
          <p:cNvPr id="16" name="Picture 15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861B27A3-8736-46DE-9270-1B4AF4DC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4309360"/>
            <a:ext cx="2857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4F9872-B001-4CE9-BFB9-FF628CBA9C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99280" y="4485330"/>
            <a:ext cx="1676457" cy="10077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682A26-1E10-4CC0-A780-E067C2B7B543}"/>
              </a:ext>
            </a:extLst>
          </p:cNvPr>
          <p:cNvSpPr txBox="1"/>
          <p:nvPr/>
        </p:nvSpPr>
        <p:spPr>
          <a:xfrm>
            <a:off x="609600" y="6858000"/>
            <a:ext cx="1097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ingweaver666.deviantart.com/art/Minimal-Black-Windows-8-Wallpaper-34437812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AD4BE02D-64B6-4AE0-A379-68E5F5629F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3079" y="4609246"/>
            <a:ext cx="1328857" cy="747599"/>
          </a:xfrm>
          <a:prstGeom prst="rect">
            <a:avLst/>
          </a:prstGeom>
        </p:spPr>
      </p:pic>
      <p:pic>
        <p:nvPicPr>
          <p:cNvPr id="21" name="Picture 20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910218A8-99B7-4EF4-BFF8-0A8797FE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9911" y="2114172"/>
            <a:ext cx="2857500" cy="1905000"/>
          </a:xfrm>
          <a:prstGeom prst="rect">
            <a:avLst/>
          </a:prstGeom>
        </p:spPr>
      </p:pic>
      <p:pic>
        <p:nvPicPr>
          <p:cNvPr id="27" name="Picture 26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B8BD892-ED37-47F4-AB02-A55A22063C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75227" y="2339098"/>
            <a:ext cx="1654892" cy="93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7718BF-EE2C-4E68-9C03-58049B383A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41851" y="2416930"/>
            <a:ext cx="776810" cy="77681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C2617C62-893E-4167-9A52-899979BF292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42905" y="2510557"/>
            <a:ext cx="1143186" cy="643143"/>
          </a:xfrm>
          <a:prstGeom prst="rect">
            <a:avLst/>
          </a:prstGeom>
        </p:spPr>
      </p:pic>
      <p:pic>
        <p:nvPicPr>
          <p:cNvPr id="29" name="Picture 28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BD122A0D-E276-4CE3-A8F9-420B18780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4071" y="2114172"/>
            <a:ext cx="2857500" cy="190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0AA247-820E-4903-9CB7-601D4C7479D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387" y="2341184"/>
            <a:ext cx="994187" cy="7254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5BE27A3-BD01-49B4-A765-CEBBE9CCA16B}"/>
              </a:ext>
            </a:extLst>
          </p:cNvPr>
          <p:cNvSpPr txBox="1"/>
          <p:nvPr/>
        </p:nvSpPr>
        <p:spPr>
          <a:xfrm>
            <a:off x="1888301" y="6860417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://www.edinburghcollected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nc-sa/4.0/"/>
              </a:rPr>
              <a:t>CC BY-NC-SA</a:t>
            </a:r>
            <a:endParaRPr lang="en-US" sz="9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FF1999A-82BC-406F-9D62-7B552501A79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737" y="2486278"/>
            <a:ext cx="994187" cy="7254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E65744-CFA3-4636-B3B9-BCF4E9AD28A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20" y="2553042"/>
            <a:ext cx="994187" cy="725488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C4769C-A7BA-4EDF-A21D-A713FDE0C52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4932095" y="1070494"/>
            <a:ext cx="3064486" cy="986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113798-E72E-4FB4-8BEB-251471DF877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8" y="4152607"/>
            <a:ext cx="1780222" cy="1187353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8D010D-4CDD-4A10-8D75-DD51357E95B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-9949" y="1365215"/>
            <a:ext cx="2353870" cy="2100056"/>
          </a:xfrm>
          <a:prstGeom prst="rect">
            <a:avLst/>
          </a:prstGeom>
        </p:spPr>
      </p:pic>
      <p:pic>
        <p:nvPicPr>
          <p:cNvPr id="31" name="Picture 30" descr="A black and red text&#10;&#10;Description generated with high confidence">
            <a:extLst>
              <a:ext uri="{FF2B5EF4-FFF2-40B4-BE49-F238E27FC236}">
                <a16:creationId xmlns:a16="http://schemas.microsoft.com/office/drawing/2014/main" id="{E121D295-4FB7-4304-8B8B-75D22FB626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244985" y="5480877"/>
            <a:ext cx="1853015" cy="1164752"/>
          </a:xfrm>
          <a:prstGeom prst="rect">
            <a:avLst/>
          </a:prstGeom>
        </p:spPr>
      </p:pic>
      <p:pic>
        <p:nvPicPr>
          <p:cNvPr id="33" name="Picture 32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901797F7-B8EF-4A32-AE38-0FEE2DE345F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4" y="5054036"/>
            <a:ext cx="3088670" cy="2512992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6348D5D-E2AF-46F2-B30A-A15E76DC27E8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65177" y="3334924"/>
            <a:ext cx="1812630" cy="599396"/>
          </a:xfrm>
          <a:prstGeom prst="rect">
            <a:avLst/>
          </a:prstGeom>
        </p:spPr>
      </p:pic>
      <p:pic>
        <p:nvPicPr>
          <p:cNvPr id="36" name="Picture 2" descr="Image result for microfocus logo">
            <a:extLst>
              <a:ext uri="{FF2B5EF4-FFF2-40B4-BE49-F238E27FC236}">
                <a16:creationId xmlns:a16="http://schemas.microsoft.com/office/drawing/2014/main" id="{35A71263-0D16-4AD2-AAF4-BBE6875D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538" y="3966900"/>
            <a:ext cx="2032881" cy="10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39679770-3A09-49EC-8217-AD43FDF5358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40" y="1160608"/>
            <a:ext cx="2641879" cy="2641879"/>
          </a:xfrm>
          <a:prstGeom prst="rect">
            <a:avLst/>
          </a:prstGeom>
        </p:spPr>
      </p:pic>
      <p:pic>
        <p:nvPicPr>
          <p:cNvPr id="32" name="Picture 31" descr="A desktop computer monitor and keyboard on a desk&#10;&#10;Description generated with high confidence">
            <a:extLst>
              <a:ext uri="{FF2B5EF4-FFF2-40B4-BE49-F238E27FC236}">
                <a16:creationId xmlns:a16="http://schemas.microsoft.com/office/drawing/2014/main" id="{CFC84221-8D2F-441B-B43F-44C4CDD18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3574" y="3200107"/>
            <a:ext cx="2857500" cy="1905000"/>
          </a:xfrm>
          <a:prstGeom prst="rect">
            <a:avLst/>
          </a:prstGeom>
        </p:spPr>
      </p:pic>
      <p:pic>
        <p:nvPicPr>
          <p:cNvPr id="4" name="Picture 3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0F81D3C0-BDB2-4996-8460-20B9C232F7D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7165907" y="3409989"/>
            <a:ext cx="1519342" cy="9694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4A8C409-2D41-485F-A709-02AB1CCF2206}"/>
              </a:ext>
            </a:extLst>
          </p:cNvPr>
          <p:cNvSpPr txBox="1"/>
          <p:nvPr/>
        </p:nvSpPr>
        <p:spPr>
          <a:xfrm>
            <a:off x="4762644" y="6169232"/>
            <a:ext cx="72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Testing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387923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33" y="1165895"/>
            <a:ext cx="9905999" cy="33643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Started career with a practical joke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TestTalks.com/103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TestTalks.com/176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AutomationGuild.com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Linkedin.com/in/pmgrossman/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www.CandyMapper.com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sz="5400" dirty="0"/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FC991-35BD-4EE6-AA9C-A26A9A6EA2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614" y="1781316"/>
            <a:ext cx="1435418" cy="1435418"/>
          </a:xfrm>
          <a:prstGeom prst="rect">
            <a:avLst/>
          </a:prstGeom>
        </p:spPr>
      </p:pic>
      <p:pic>
        <p:nvPicPr>
          <p:cNvPr id="13" name="Picture 12" descr="A person sitting in front of a book shelf&#10;&#10;Description generated with high confidence">
            <a:extLst>
              <a:ext uri="{FF2B5EF4-FFF2-40B4-BE49-F238E27FC236}">
                <a16:creationId xmlns:a16="http://schemas.microsoft.com/office/drawing/2014/main" id="{6C6EE0A9-E62F-401D-9E6B-3DBA823D0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932" y="1131207"/>
            <a:ext cx="3905897" cy="26039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D7F419-AD9C-435F-A157-60828FF85CE1}"/>
              </a:ext>
            </a:extLst>
          </p:cNvPr>
          <p:cNvSpPr txBox="1">
            <a:spLocks/>
          </p:cNvSpPr>
          <p:nvPr/>
        </p:nvSpPr>
        <p:spPr>
          <a:xfrm>
            <a:off x="4545250" y="5128272"/>
            <a:ext cx="8017844" cy="1600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@</a:t>
            </a:r>
            <a:r>
              <a:rPr lang="en-US" sz="3500" dirty="0" err="1"/>
              <a:t>DarkArtsWizard</a:t>
            </a:r>
            <a:endParaRPr lang="en-US" sz="35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YouTube.com/user/qtpmgrossman/videos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Facebook.com/groups/AdvanceTestAutomation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35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BF408B-17CA-448B-84D1-2359A3EAE628}"/>
              </a:ext>
            </a:extLst>
          </p:cNvPr>
          <p:cNvSpPr txBox="1">
            <a:spLocks/>
          </p:cNvSpPr>
          <p:nvPr/>
        </p:nvSpPr>
        <p:spPr>
          <a:xfrm>
            <a:off x="1430171" y="18660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Paul M. Grossman – Social Media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25CB8-8FDE-4405-B2FD-BDF177E65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648" y="4005727"/>
            <a:ext cx="3380113" cy="1485792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A543D20-BD1B-47A9-8E21-17B7CBB4B3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3885462"/>
            <a:ext cx="1621960" cy="1126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B1EBD8-E650-4EC2-89B8-74E470B329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90" y="4779583"/>
            <a:ext cx="4064416" cy="18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8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49" y="252758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 err="1"/>
              <a:t>DEMo</a:t>
            </a:r>
            <a:r>
              <a:rPr lang="en-US" dirty="0"/>
              <a:t> – </a:t>
            </a:r>
            <a:r>
              <a:rPr lang="en-US"/>
              <a:t>Cloud testing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775654" y="1141847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Running in the Cloud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Microfocus/HP UFT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Micro Focus/HP </a:t>
            </a:r>
            <a:r>
              <a:rPr lang="en-US" dirty="0" err="1"/>
              <a:t>LeanFT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Selenium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49" y="252758"/>
            <a:ext cx="9905998" cy="719394"/>
          </a:xfrm>
        </p:spPr>
        <p:txBody>
          <a:bodyPr>
            <a:normAutofit/>
          </a:bodyPr>
          <a:lstStyle/>
          <a:p>
            <a:r>
              <a:rPr lang="en-US" dirty="0"/>
              <a:t>Cloud testing vs local testing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108142" y="1141847"/>
            <a:ext cx="6192074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Cloud</a:t>
            </a:r>
          </a:p>
          <a:p>
            <a:pPr marL="914400" lvl="2" indent="0">
              <a:buNone/>
            </a:pPr>
            <a:r>
              <a:rPr lang="en-US" dirty="0"/>
              <a:t>PROs</a:t>
            </a:r>
          </a:p>
          <a:p>
            <a:pPr marL="914400" lvl="2" indent="0">
              <a:buNone/>
            </a:pPr>
            <a:r>
              <a:rPr lang="en-US" dirty="0"/>
              <a:t>	Concurrent Browser Execution</a:t>
            </a:r>
          </a:p>
          <a:p>
            <a:pPr marL="914400" lvl="2" indent="0">
              <a:buNone/>
            </a:pPr>
            <a:r>
              <a:rPr lang="en-US" dirty="0"/>
              <a:t>	Multiple Browsers</a:t>
            </a:r>
          </a:p>
          <a:p>
            <a:pPr marL="914400" lvl="2" indent="0">
              <a:buNone/>
            </a:pPr>
            <a:r>
              <a:rPr lang="en-US" dirty="0"/>
              <a:t>	Multiple Operating Systems</a:t>
            </a:r>
          </a:p>
          <a:p>
            <a:pPr marL="914400" lvl="2" indent="0">
              <a:buNone/>
            </a:pPr>
            <a:r>
              <a:rPr lang="en-US" dirty="0"/>
              <a:t>	Instant Availability</a:t>
            </a:r>
          </a:p>
          <a:p>
            <a:pPr marL="914400" lvl="2" indent="0">
              <a:buNone/>
            </a:pPr>
            <a:br>
              <a:rPr lang="en-US" dirty="0"/>
            </a:br>
            <a:r>
              <a:rPr lang="en-US" dirty="0"/>
              <a:t>CONs</a:t>
            </a:r>
            <a:br>
              <a:rPr lang="en-US" dirty="0"/>
            </a:br>
            <a:r>
              <a:rPr lang="en-US" dirty="0"/>
              <a:t>	Limited access to</a:t>
            </a:r>
          </a:p>
          <a:p>
            <a:pPr marL="914400" lvl="2" indent="0">
              <a:buNone/>
            </a:pPr>
            <a:r>
              <a:rPr lang="en-US" dirty="0"/>
              <a:t>		Windows API</a:t>
            </a:r>
          </a:p>
          <a:p>
            <a:pPr marL="914400" lvl="2" indent="0">
              <a:buNone/>
            </a:pPr>
            <a:r>
              <a:rPr lang="en-US" dirty="0"/>
              <a:t>		Notepad and other utilities</a:t>
            </a:r>
          </a:p>
          <a:p>
            <a:pPr marL="914400" lvl="2" indent="0">
              <a:buNone/>
            </a:pPr>
            <a:r>
              <a:rPr lang="en-US" dirty="0"/>
              <a:t>		</a:t>
            </a:r>
            <a:r>
              <a:rPr lang="en-US" dirty="0" err="1"/>
              <a:t>AutoIt</a:t>
            </a:r>
            <a:r>
              <a:rPr lang="en-US" dirty="0"/>
              <a:t> Compiled .exe</a:t>
            </a:r>
          </a:p>
          <a:p>
            <a:pPr marL="914400" lvl="2" indent="0">
              <a:buNone/>
            </a:pPr>
            <a:r>
              <a:rPr lang="en-US" dirty="0"/>
              <a:t>		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DCA4A5-441A-4103-9056-C777764BD85D}"/>
              </a:ext>
            </a:extLst>
          </p:cNvPr>
          <p:cNvSpPr>
            <a:spLocks noGrp="1"/>
          </p:cNvSpPr>
          <p:nvPr/>
        </p:nvSpPr>
        <p:spPr bwMode="auto">
          <a:xfrm>
            <a:off x="5353750" y="1141847"/>
            <a:ext cx="5734874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Local</a:t>
            </a:r>
          </a:p>
          <a:p>
            <a:pPr marL="914400" lvl="2" indent="0">
              <a:buNone/>
            </a:pPr>
            <a:r>
              <a:rPr lang="en-US" dirty="0"/>
              <a:t>PROs</a:t>
            </a:r>
          </a:p>
          <a:p>
            <a:pPr marL="914400" lvl="2" indent="0">
              <a:buNone/>
            </a:pPr>
            <a:r>
              <a:rPr lang="en-US" dirty="0"/>
              <a:t>	Concurrent Browser Execution</a:t>
            </a:r>
          </a:p>
          <a:p>
            <a:pPr marL="914400" lvl="2" indent="0">
              <a:buNone/>
            </a:pPr>
            <a:r>
              <a:rPr lang="en-US" dirty="0"/>
              <a:t>	Multiple Browsers</a:t>
            </a:r>
          </a:p>
          <a:p>
            <a:pPr marL="914400" lvl="2" indent="0">
              <a:buNone/>
            </a:pPr>
            <a:r>
              <a:rPr lang="en-US" dirty="0"/>
              <a:t>	Customized Environment</a:t>
            </a:r>
          </a:p>
          <a:p>
            <a:pPr marL="914400" lvl="2" indent="0">
              <a:buNone/>
            </a:pPr>
            <a:r>
              <a:rPr lang="en-US" dirty="0"/>
              <a:t>		Windows API</a:t>
            </a:r>
          </a:p>
          <a:p>
            <a:pPr marL="914400" lvl="2" indent="0">
              <a:buNone/>
            </a:pPr>
            <a:r>
              <a:rPr lang="en-US" dirty="0"/>
              <a:t>		Notepad and other utilities</a:t>
            </a:r>
          </a:p>
          <a:p>
            <a:pPr marL="914400" lvl="2" indent="0">
              <a:buNone/>
            </a:pPr>
            <a:r>
              <a:rPr lang="en-US" dirty="0"/>
              <a:t>		</a:t>
            </a:r>
            <a:r>
              <a:rPr lang="en-US" dirty="0" err="1"/>
              <a:t>AutoIt</a:t>
            </a:r>
            <a:r>
              <a:rPr lang="en-US" dirty="0"/>
              <a:t> Compiled .exe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CONs</a:t>
            </a:r>
            <a:br>
              <a:rPr lang="en-US" dirty="0"/>
            </a:br>
            <a:r>
              <a:rPr lang="en-US" dirty="0"/>
              <a:t>	One Operating System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5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16" y="252758"/>
            <a:ext cx="9905998" cy="719394"/>
          </a:xfrm>
        </p:spPr>
        <p:txBody>
          <a:bodyPr/>
          <a:lstStyle/>
          <a:p>
            <a:r>
              <a:rPr lang="en-US" dirty="0"/>
              <a:t>Static Code Analysis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808605" y="972152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B179E-C5ED-4A8C-846B-EC34F704E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9" y="1059498"/>
            <a:ext cx="5188322" cy="5453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FA712-E899-4413-A0FB-7497E2442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903" y="1057189"/>
            <a:ext cx="4562831" cy="52836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879B96-A7DD-4EB8-8357-D230EFB899AE}"/>
              </a:ext>
            </a:extLst>
          </p:cNvPr>
          <p:cNvSpPr/>
          <p:nvPr/>
        </p:nvSpPr>
        <p:spPr>
          <a:xfrm>
            <a:off x="2757632" y="3192479"/>
            <a:ext cx="1426441" cy="236521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6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C0AD-1431-48BC-AD6C-430EB6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83" y="252758"/>
            <a:ext cx="9905998" cy="719394"/>
          </a:xfrm>
        </p:spPr>
        <p:txBody>
          <a:bodyPr/>
          <a:lstStyle/>
          <a:p>
            <a:r>
              <a:rPr lang="en-US" dirty="0" err="1"/>
              <a:t>DEMo</a:t>
            </a:r>
            <a:r>
              <a:rPr lang="en-US" dirty="0"/>
              <a:t> – Static Code Analysis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623DEB-2394-4D80-B488-45FB9EF12686}"/>
              </a:ext>
            </a:extLst>
          </p:cNvPr>
          <p:cNvSpPr>
            <a:spLocks noGrp="1"/>
          </p:cNvSpPr>
          <p:nvPr/>
        </p:nvSpPr>
        <p:spPr bwMode="auto">
          <a:xfrm>
            <a:off x="123846" y="972152"/>
            <a:ext cx="9667756" cy="54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—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–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pitchFamily="2" charset="2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1111"/>
              </a:buClr>
              <a:buSzPct val="125000"/>
              <a:buFont typeface="Wingdings" pitchFamily="2" charset="2"/>
              <a:buChar char="§"/>
              <a:defRPr>
                <a:solidFill>
                  <a:srgbClr val="F0AF00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dirty="0"/>
              <a:t>Test Design Studio </a:t>
            </a:r>
          </a:p>
          <a:p>
            <a:pPr marL="914400" lvl="2" indent="0">
              <a:buNone/>
            </a:pPr>
            <a:r>
              <a:rPr lang="en-US" dirty="0"/>
              <a:t>(Lint for </a:t>
            </a:r>
            <a:r>
              <a:rPr lang="en-US" dirty="0" err="1"/>
              <a:t>vbScript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Find all your code</a:t>
            </a:r>
          </a:p>
          <a:p>
            <a:pPr marL="914400" lvl="2" indent="0">
              <a:buNone/>
            </a:pPr>
            <a:r>
              <a:rPr lang="en-US" dirty="0"/>
              <a:t>Problems in five</a:t>
            </a:r>
          </a:p>
          <a:p>
            <a:pPr marL="914400" lvl="2" indent="0">
              <a:buNone/>
            </a:pPr>
            <a:r>
              <a:rPr lang="en-US" dirty="0"/>
              <a:t>Minutes!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22D7D-DEAF-4F8C-A626-79120840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09" y="972152"/>
            <a:ext cx="8393777" cy="56669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AEF5D9-28B8-4C01-B903-9DB6DB1CA79E}"/>
              </a:ext>
            </a:extLst>
          </p:cNvPr>
          <p:cNvSpPr/>
          <p:nvPr/>
        </p:nvSpPr>
        <p:spPr>
          <a:xfrm>
            <a:off x="2634957" y="5033394"/>
            <a:ext cx="6056037" cy="13296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6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33" y="1165895"/>
            <a:ext cx="9905999" cy="3364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Started career with a practical joke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TestTalks.com/103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TestTalks.com/176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AutomationGuild.com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dirty="0"/>
              <a:t>Linkedin.com/in/pmgrossman/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3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sz="5400" dirty="0"/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FC991-35BD-4EE6-AA9C-A26A9A6EA2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11" y="2078262"/>
            <a:ext cx="1621089" cy="1621089"/>
          </a:xfrm>
          <a:prstGeom prst="rect">
            <a:avLst/>
          </a:prstGeom>
        </p:spPr>
      </p:pic>
      <p:pic>
        <p:nvPicPr>
          <p:cNvPr id="13" name="Picture 12" descr="A person sitting in front of a book shelf&#10;&#10;Description generated with high confidence">
            <a:extLst>
              <a:ext uri="{FF2B5EF4-FFF2-40B4-BE49-F238E27FC236}">
                <a16:creationId xmlns:a16="http://schemas.microsoft.com/office/drawing/2014/main" id="{6C6EE0A9-E62F-401D-9E6B-3DBA823D0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932" y="1131207"/>
            <a:ext cx="3905897" cy="26039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D7F419-AD9C-435F-A157-60828FF85CE1}"/>
              </a:ext>
            </a:extLst>
          </p:cNvPr>
          <p:cNvSpPr txBox="1">
            <a:spLocks/>
          </p:cNvSpPr>
          <p:nvPr/>
        </p:nvSpPr>
        <p:spPr>
          <a:xfrm>
            <a:off x="3830855" y="5155980"/>
            <a:ext cx="8017844" cy="1600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@</a:t>
            </a:r>
            <a:r>
              <a:rPr lang="en-US" sz="3500" dirty="0" err="1"/>
              <a:t>DarkArtsWizard</a:t>
            </a:r>
            <a:endParaRPr lang="en-US" sz="35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YouTube.com/user/qtpmgrossman/videos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500" dirty="0"/>
              <a:t>Facebook.com/groups/AdvanceTestAutomation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35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5400" dirty="0"/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3F9449-A060-4ACF-95FD-4CCCC73AA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7" y="4370051"/>
            <a:ext cx="3173429" cy="22083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1BF408B-17CA-448B-84D1-2359A3EAE628}"/>
              </a:ext>
            </a:extLst>
          </p:cNvPr>
          <p:cNvSpPr txBox="1">
            <a:spLocks/>
          </p:cNvSpPr>
          <p:nvPr/>
        </p:nvSpPr>
        <p:spPr>
          <a:xfrm>
            <a:off x="1430171" y="18660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Thank you!  Any questions?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25CB8-8FDE-4405-B2FD-BDF177E652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148" y="4100220"/>
            <a:ext cx="3380113" cy="1485792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A543D20-BD1B-47A9-8E21-17B7CBB4B3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59957" y="3864333"/>
            <a:ext cx="1621960" cy="11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2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BF408B-17CA-448B-84D1-2359A3EAE628}"/>
              </a:ext>
            </a:extLst>
          </p:cNvPr>
          <p:cNvSpPr txBox="1">
            <a:spLocks/>
          </p:cNvSpPr>
          <p:nvPr/>
        </p:nvSpPr>
        <p:spPr>
          <a:xfrm>
            <a:off x="1430171" y="186601"/>
            <a:ext cx="9905998" cy="62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Presentation Source links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2A303-1D6B-4FE8-97EF-7E8B6DF2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307" y="998290"/>
            <a:ext cx="9905999" cy="54780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You can find all the code for the demos presented at my </a:t>
            </a:r>
            <a:r>
              <a:rPr lang="en-US" sz="1600" b="1" dirty="0" err="1"/>
              <a:t>DropBox</a:t>
            </a:r>
            <a:r>
              <a:rPr lang="en-US" sz="1600" b="1" dirty="0"/>
              <a:t> share: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www.dropbox.com/home/CQAA-New-automation-ToolKit-2018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Check out my GitHub code share: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hlinkClick r:id="rId3"/>
              </a:rPr>
              <a:t>https://github.com/qtpmgrossman/</a:t>
            </a: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>
              <a:lnSpc>
                <a:spcPct val="100000"/>
              </a:lnSpc>
            </a:pPr>
            <a:r>
              <a:rPr lang="en-US" sz="1600" b="1" dirty="0"/>
              <a:t>Links to Static Code Analysis tools: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hlinkClick r:id="rId4"/>
              </a:rPr>
              <a:t>https://</a:t>
            </a:r>
            <a:r>
              <a:rPr lang="en-US" sz="1600" b="1" dirty="0">
                <a:hlinkClick r:id="rId4"/>
              </a:rPr>
              <a:t>en.wikipedia.org/wiki/List_of_tools_for_static_code_analysis</a:t>
            </a: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hlinkClick r:id="rId5"/>
              </a:rPr>
              <a:t>www.patterson-consulting.net/products/test_design_studio/Default.aspx</a:t>
            </a: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dirty="0"/>
              <a:t>Paul Grossman's YouTube Channel – Always have a backup plan for the unexpected!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hlinkClick r:id="rId6"/>
              </a:rPr>
              <a:t>www.YouTube.com/user/qtpmgrossman/videos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dirty="0"/>
              <a:t>Join the conversation with 6000+ Test Automation Engineers around the world on </a:t>
            </a:r>
            <a:r>
              <a:rPr lang="en-US" sz="1600" dirty="0" err="1"/>
              <a:t>FaceBook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hlinkClick r:id="rId7"/>
              </a:rPr>
              <a:t>www.Facebook.com/groups/AdvanceTestAutomation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2252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Chicago Quality Assurance Association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82" y="1442882"/>
            <a:ext cx="9905999" cy="5205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Today’s Agenda</a:t>
            </a:r>
          </a:p>
          <a:p>
            <a:pPr marL="0" indent="0" algn="ctr">
              <a:buNone/>
            </a:pPr>
            <a:r>
              <a:rPr lang="en-US" sz="4000" dirty="0"/>
              <a:t>What’s Changed in the past 5 years? </a:t>
            </a:r>
          </a:p>
          <a:p>
            <a:pPr marL="0" indent="0" algn="ctr">
              <a:buNone/>
            </a:pPr>
            <a:r>
              <a:rPr lang="en-US" sz="4000" dirty="0"/>
              <a:t>Leveraging Record and Playback</a:t>
            </a:r>
          </a:p>
          <a:p>
            <a:pPr marL="0" indent="0" algn="ctr">
              <a:buNone/>
            </a:pPr>
            <a:r>
              <a:rPr lang="en-US" sz="4000" dirty="0"/>
              <a:t>Thinking Outside the Box: Class Override</a:t>
            </a:r>
          </a:p>
          <a:p>
            <a:pPr marL="0" indent="0" algn="ctr">
              <a:buNone/>
            </a:pPr>
            <a:r>
              <a:rPr lang="en-US" sz="4000" dirty="0"/>
              <a:t>Free and Easy Object Collections</a:t>
            </a:r>
          </a:p>
          <a:p>
            <a:pPr marL="0" indent="0" algn="ctr">
              <a:buNone/>
            </a:pPr>
            <a:r>
              <a:rPr lang="en-US" sz="4000" dirty="0"/>
              <a:t>Thinking Outside the Box: Folder Override</a:t>
            </a:r>
          </a:p>
          <a:p>
            <a:pPr marL="0" indent="0" algn="ctr">
              <a:buNone/>
            </a:pPr>
            <a:r>
              <a:rPr lang="en-US" sz="4000" dirty="0"/>
              <a:t>Running Automation in the Cloud</a:t>
            </a:r>
          </a:p>
          <a:p>
            <a:pPr marL="0" indent="0" algn="ctr">
              <a:buNone/>
            </a:pPr>
            <a:r>
              <a:rPr lang="en-US" sz="4000" dirty="0"/>
              <a:t>Static Code Analysis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15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What’s Changed in the Last Five Years?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25C4-24D2-4C60-823A-E043BA07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02" y="1544678"/>
            <a:ext cx="9905999" cy="44111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5400" dirty="0"/>
              <a:t>Title of a Manual Tester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5400" dirty="0"/>
              <a:t>Quality Assurance Engineer I – V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5400" dirty="0"/>
              <a:t>Quality Assurance Specialist I – IV</a:t>
            </a:r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23112-AADF-4213-A4BD-2F0D304C0DD5}"/>
              </a:ext>
            </a:extLst>
          </p:cNvPr>
          <p:cNvGrpSpPr/>
          <p:nvPr/>
        </p:nvGrpSpPr>
        <p:grpSpPr>
          <a:xfrm>
            <a:off x="7491226" y="6015771"/>
            <a:ext cx="7378905" cy="3752544"/>
            <a:chOff x="760770" y="999748"/>
            <a:chExt cx="7378905" cy="37525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00A97F-9BC7-4525-801E-95720486DD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770" y="999748"/>
              <a:ext cx="2801580" cy="86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3A6EBD-97D5-42E4-8E76-51C37DD5E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5400" y="1864532"/>
              <a:ext cx="5844275" cy="288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3708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43" y="285145"/>
            <a:ext cx="9905998" cy="8065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Manual Tester Salary - 2013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6287B6-4926-4251-8B9D-D9CD747E1B09}"/>
              </a:ext>
            </a:extLst>
          </p:cNvPr>
          <p:cNvGrpSpPr/>
          <p:nvPr/>
        </p:nvGrpSpPr>
        <p:grpSpPr>
          <a:xfrm>
            <a:off x="760770" y="999748"/>
            <a:ext cx="7444808" cy="3785496"/>
            <a:chOff x="760770" y="999748"/>
            <a:chExt cx="7444808" cy="37854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2DB0DC-275B-490E-845D-97BD9BB6F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770" y="999748"/>
              <a:ext cx="7444808" cy="378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40F980-9606-4CA6-ADD8-56204EEC4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5400" y="1864532"/>
              <a:ext cx="5844275" cy="288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B2C65A1-8309-48C1-BC0C-684B4538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06" y="3909329"/>
            <a:ext cx="66294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71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43" y="285145"/>
            <a:ext cx="9905998" cy="8065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Manual Tester Salary - 2018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F522B7-91A2-4667-86FA-4CDA9AAD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19" y="1091666"/>
            <a:ext cx="9905999" cy="44111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4000" dirty="0"/>
              <a:t>Title of a Manual Tester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dirty="0"/>
              <a:t>Software Quality Assurance Tester I - IV</a:t>
            </a:r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6E8CD-4DA0-4FD9-B9B1-41E1ACA12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15" y="2843784"/>
            <a:ext cx="5149794" cy="2725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878D7-8817-41A3-AA9A-29B67294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4" y="4649827"/>
            <a:ext cx="6772275" cy="202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72EE5F-2D88-417C-BB53-3229D6C500FC}"/>
              </a:ext>
            </a:extLst>
          </p:cNvPr>
          <p:cNvSpPr/>
          <p:nvPr/>
        </p:nvSpPr>
        <p:spPr>
          <a:xfrm>
            <a:off x="7045234" y="5913120"/>
            <a:ext cx="1881052" cy="139337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2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3086-508D-4F2A-8796-A1D26A82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43" y="285145"/>
            <a:ext cx="9905998" cy="8065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Automation Tester Salary - 2018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F522B7-91A2-4667-86FA-4CDA9AAD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19" y="1091666"/>
            <a:ext cx="9905999" cy="44111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dirty="0"/>
              <a:t>Software Quality Assurance Analyst I - IV</a:t>
            </a:r>
          </a:p>
          <a:p>
            <a:pPr>
              <a:lnSpc>
                <a:spcPct val="90000"/>
              </a:lnSpc>
            </a:pP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6E8CD-4DA0-4FD9-B9B1-41E1ACA12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43" y="5369486"/>
            <a:ext cx="2231053" cy="1180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878D7-8817-41A3-AA9A-29B672943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521" y="5892030"/>
            <a:ext cx="2786266" cy="83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56008-F18E-42E5-945F-DDB77DB50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04" y="2045012"/>
            <a:ext cx="5135796" cy="2709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904AD6-829A-4486-9E98-BF7AB11C5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014" y="3429000"/>
            <a:ext cx="666750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7F63F-D402-4E87-A5FF-AD6CE802F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47652" y="1839938"/>
            <a:ext cx="5514975" cy="2924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6DE11-D20F-4AA3-A198-700A5275D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2336" y="3429000"/>
            <a:ext cx="667702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19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26665</TotalTime>
  <Words>1524</Words>
  <Application>Microsoft Office PowerPoint</Application>
  <PresentationFormat>Widescreen</PresentationFormat>
  <Paragraphs>545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Rockwell</vt:lpstr>
      <vt:lpstr>Tahoma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Paul M. Grossman </vt:lpstr>
      <vt:lpstr>PowerPoint Presentation</vt:lpstr>
      <vt:lpstr>Chicago Quality Assurance Association </vt:lpstr>
      <vt:lpstr>What’s Changed in the Last Five Years? </vt:lpstr>
      <vt:lpstr>Manual Tester Salary - 2013 </vt:lpstr>
      <vt:lpstr>Manual Tester Salary - 2018 </vt:lpstr>
      <vt:lpstr>Automation Tester Salary - 2018 </vt:lpstr>
      <vt:lpstr>Automation Tester Salary - 2018 </vt:lpstr>
      <vt:lpstr>Software Development Engineer in Test </vt:lpstr>
      <vt:lpstr>2018 – “Automation” not part of test qa</vt:lpstr>
      <vt:lpstr>2018 – “Automation” not part of test qa</vt:lpstr>
      <vt:lpstr>Commercial tool options from microfocus</vt:lpstr>
      <vt:lpstr>Commercial tool options from Smartbear</vt:lpstr>
      <vt:lpstr>What are the smartbear products</vt:lpstr>
      <vt:lpstr>DEMo – Leveraging record and playback</vt:lpstr>
      <vt:lpstr>Free and Easy – Page Object Models</vt:lpstr>
      <vt:lpstr>Demo – Free and Easy object Repositories</vt:lpstr>
      <vt:lpstr>Demo – Free and Easy object Repositories</vt:lpstr>
      <vt:lpstr>Free and Easy object Collections</vt:lpstr>
      <vt:lpstr>Thinking Outside the Box: Class Switching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– When should a test keep running?</vt:lpstr>
      <vt:lpstr>Thinking outside the box</vt:lpstr>
      <vt:lpstr>PowerPoint Presentation</vt:lpstr>
      <vt:lpstr>PowerPoint Presentation</vt:lpstr>
      <vt:lpstr>PowerPoint Presentation</vt:lpstr>
      <vt:lpstr>2013 - The Clock iS Ticking</vt:lpstr>
      <vt:lpstr>2018 – cloud based Virtualized Testing</vt:lpstr>
      <vt:lpstr>2018 – cloud based Virtualized Testing</vt:lpstr>
      <vt:lpstr>2018 – cloud based Virtualized Testing</vt:lpstr>
      <vt:lpstr>2018 – cloud based Virtualized Testing</vt:lpstr>
      <vt:lpstr>DEMo – Cloud testing</vt:lpstr>
      <vt:lpstr>Cloud testing vs local testing</vt:lpstr>
      <vt:lpstr>Static Code Analysis</vt:lpstr>
      <vt:lpstr>DEMo – Static Code Analysis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Grossman</dc:creator>
  <cp:lastModifiedBy>qtpmgrossman</cp:lastModifiedBy>
  <cp:revision>236</cp:revision>
  <dcterms:created xsi:type="dcterms:W3CDTF">2018-02-04T13:55:50Z</dcterms:created>
  <dcterms:modified xsi:type="dcterms:W3CDTF">2018-03-24T12:58:31Z</dcterms:modified>
</cp:coreProperties>
</file>