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44" r:id="rId2"/>
  </p:sldMasterIdLst>
  <p:notesMasterIdLst>
    <p:notesMasterId r:id="rId36"/>
  </p:notesMasterIdLst>
  <p:handoutMasterIdLst>
    <p:handoutMasterId r:id="rId37"/>
  </p:handoutMasterIdLst>
  <p:sldIdLst>
    <p:sldId id="274" r:id="rId3"/>
    <p:sldId id="275" r:id="rId4"/>
    <p:sldId id="276" r:id="rId5"/>
    <p:sldId id="331" r:id="rId6"/>
    <p:sldId id="300" r:id="rId7"/>
    <p:sldId id="303" r:id="rId8"/>
    <p:sldId id="357" r:id="rId9"/>
    <p:sldId id="292" r:id="rId10"/>
    <p:sldId id="356" r:id="rId11"/>
    <p:sldId id="355" r:id="rId12"/>
    <p:sldId id="326" r:id="rId13"/>
    <p:sldId id="307" r:id="rId14"/>
    <p:sldId id="342" r:id="rId15"/>
    <p:sldId id="343" r:id="rId16"/>
    <p:sldId id="347" r:id="rId17"/>
    <p:sldId id="333" r:id="rId18"/>
    <p:sldId id="348" r:id="rId19"/>
    <p:sldId id="349" r:id="rId20"/>
    <p:sldId id="350" r:id="rId21"/>
    <p:sldId id="351" r:id="rId22"/>
    <p:sldId id="345" r:id="rId23"/>
    <p:sldId id="353" r:id="rId24"/>
    <p:sldId id="344" r:id="rId25"/>
    <p:sldId id="335" r:id="rId26"/>
    <p:sldId id="336" r:id="rId27"/>
    <p:sldId id="310" r:id="rId28"/>
    <p:sldId id="339" r:id="rId29"/>
    <p:sldId id="340" r:id="rId30"/>
    <p:sldId id="341" r:id="rId31"/>
    <p:sldId id="346" r:id="rId32"/>
    <p:sldId id="354" r:id="rId33"/>
    <p:sldId id="352" r:id="rId34"/>
    <p:sldId id="332" r:id="rId35"/>
  </p:sldIdLst>
  <p:sldSz cx="12192000" cy="6858000"/>
  <p:notesSz cx="6858000" cy="9144000"/>
  <p:defaultTextStyle>
    <a:defPPr>
      <a:defRPr lang="en-US"/>
    </a:defPPr>
    <a:lvl1pPr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56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28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00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7213" indent="1588" algn="l" defTabSz="912813"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03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93D2"/>
    <a:srgbClr val="8BB8E1"/>
    <a:srgbClr val="92D050"/>
    <a:srgbClr val="2F5597"/>
    <a:srgbClr val="445463"/>
    <a:srgbClr val="455565"/>
    <a:srgbClr val="445363"/>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9" autoAdjust="0"/>
    <p:restoredTop sz="86653" autoAdjust="0"/>
  </p:normalViewPr>
  <p:slideViewPr>
    <p:cSldViewPr snapToGrid="0">
      <p:cViewPr varScale="1">
        <p:scale>
          <a:sx n="76" d="100"/>
          <a:sy n="76" d="100"/>
        </p:scale>
        <p:origin x="390" y="30"/>
      </p:cViewPr>
      <p:guideLst>
        <p:guide orient="horz" pos="1032"/>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115" d="100"/>
          <a:sy n="115" d="100"/>
        </p:scale>
        <p:origin x="473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7C7B9F-4093-44E2-8E14-E178A9753F0C}"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92AA74EA-A1B4-4CBC-B495-0DC0B447E496}">
      <dgm:prSet/>
      <dgm:spPr/>
      <dgm:t>
        <a:bodyPr/>
        <a:lstStyle/>
        <a:p>
          <a:pPr rtl="0"/>
          <a:r>
            <a:rPr lang="en-US" dirty="0"/>
            <a:t>1) Execution of </a:t>
          </a:r>
          <a:r>
            <a:rPr lang="en-US" b="1" dirty="0"/>
            <a:t>One script </a:t>
          </a:r>
          <a:r>
            <a:rPr lang="en-US" dirty="0"/>
            <a:t>across platforms</a:t>
          </a:r>
        </a:p>
      </dgm:t>
    </dgm:pt>
    <dgm:pt modelId="{EA831A61-7F01-43F0-AAB2-0C07BF0D4E8E}" type="parTrans" cxnId="{7A3C9780-36E7-4CA6-9F6A-18C19A463DCA}">
      <dgm:prSet/>
      <dgm:spPr/>
      <dgm:t>
        <a:bodyPr/>
        <a:lstStyle/>
        <a:p>
          <a:endParaRPr lang="en-US"/>
        </a:p>
      </dgm:t>
    </dgm:pt>
    <dgm:pt modelId="{3001140B-BD54-4C3B-930A-570797CF49B3}" type="sibTrans" cxnId="{7A3C9780-36E7-4CA6-9F6A-18C19A463DCA}">
      <dgm:prSet/>
      <dgm:spPr/>
      <dgm:t>
        <a:bodyPr/>
        <a:lstStyle/>
        <a:p>
          <a:endParaRPr lang="en-US"/>
        </a:p>
      </dgm:t>
    </dgm:pt>
    <dgm:pt modelId="{EFB6CEC0-3A42-4358-A0BE-954A52E9E208}">
      <dgm:prSet/>
      <dgm:spPr/>
      <dgm:t>
        <a:bodyPr/>
        <a:lstStyle/>
        <a:p>
          <a:pPr rtl="0"/>
          <a:r>
            <a:rPr lang="en-US" dirty="0"/>
            <a:t>4) Object id Identification</a:t>
          </a:r>
        </a:p>
      </dgm:t>
    </dgm:pt>
    <dgm:pt modelId="{85E6B26D-27CB-42A1-B9C6-BE6A8224C3D1}" type="parTrans" cxnId="{4F628BD2-8872-411C-843B-0611E53FB198}">
      <dgm:prSet/>
      <dgm:spPr/>
      <dgm:t>
        <a:bodyPr/>
        <a:lstStyle/>
        <a:p>
          <a:endParaRPr lang="en-US"/>
        </a:p>
      </dgm:t>
    </dgm:pt>
    <dgm:pt modelId="{701D58F7-9F05-47F1-9D73-29F286BCD6E0}" type="sibTrans" cxnId="{4F628BD2-8872-411C-843B-0611E53FB198}">
      <dgm:prSet/>
      <dgm:spPr/>
      <dgm:t>
        <a:bodyPr/>
        <a:lstStyle/>
        <a:p>
          <a:endParaRPr lang="en-US"/>
        </a:p>
      </dgm:t>
    </dgm:pt>
    <dgm:pt modelId="{06CD7FE2-9190-4920-ACF6-EB4394AEC53C}">
      <dgm:prSet/>
      <dgm:spPr/>
      <dgm:t>
        <a:bodyPr/>
        <a:lstStyle/>
        <a:p>
          <a:pPr rtl="0"/>
          <a:r>
            <a:rPr lang="en-US" dirty="0"/>
            <a:t>5) Does it work over time ?</a:t>
          </a:r>
        </a:p>
      </dgm:t>
    </dgm:pt>
    <dgm:pt modelId="{25642960-6D75-4A60-862C-743847ED8BD8}" type="parTrans" cxnId="{10FDE5C3-3565-4256-A673-85CA5457F293}">
      <dgm:prSet/>
      <dgm:spPr/>
      <dgm:t>
        <a:bodyPr/>
        <a:lstStyle/>
        <a:p>
          <a:endParaRPr lang="en-US"/>
        </a:p>
      </dgm:t>
    </dgm:pt>
    <dgm:pt modelId="{9487D188-7B81-4F0A-B3DA-53DB9709EF9B}" type="sibTrans" cxnId="{10FDE5C3-3565-4256-A673-85CA5457F293}">
      <dgm:prSet/>
      <dgm:spPr/>
      <dgm:t>
        <a:bodyPr/>
        <a:lstStyle/>
        <a:p>
          <a:endParaRPr lang="en-US"/>
        </a:p>
      </dgm:t>
    </dgm:pt>
    <dgm:pt modelId="{60A5B542-C5F5-4B48-BBDA-B6ACC5CE7109}">
      <dgm:prSet/>
      <dgm:spPr/>
      <dgm:t>
        <a:bodyPr/>
        <a:lstStyle/>
        <a:p>
          <a:pPr rtl="0"/>
          <a:r>
            <a:rPr lang="en-US" dirty="0"/>
            <a:t>6) Maintenance of scripts and Objects</a:t>
          </a:r>
        </a:p>
      </dgm:t>
    </dgm:pt>
    <dgm:pt modelId="{3C7B8C99-8705-43F4-A57A-E4D8C1FF62BA}" type="parTrans" cxnId="{817D2469-4E28-4362-A1B3-8302CFA63C82}">
      <dgm:prSet/>
      <dgm:spPr/>
      <dgm:t>
        <a:bodyPr/>
        <a:lstStyle/>
        <a:p>
          <a:endParaRPr lang="en-US"/>
        </a:p>
      </dgm:t>
    </dgm:pt>
    <dgm:pt modelId="{BF7B818E-DDF9-483A-BA3D-8BC1F783854B}" type="sibTrans" cxnId="{817D2469-4E28-4362-A1B3-8302CFA63C82}">
      <dgm:prSet/>
      <dgm:spPr/>
      <dgm:t>
        <a:bodyPr/>
        <a:lstStyle/>
        <a:p>
          <a:endParaRPr lang="en-US"/>
        </a:p>
      </dgm:t>
    </dgm:pt>
    <dgm:pt modelId="{CBB10D75-5B65-4272-B431-785052785121}">
      <dgm:prSet/>
      <dgm:spPr/>
      <dgm:t>
        <a:bodyPr/>
        <a:lstStyle/>
        <a:p>
          <a:pPr rtl="0"/>
          <a:r>
            <a:rPr lang="en-US" dirty="0"/>
            <a:t>7) Matching Dev/Testers skill set </a:t>
          </a:r>
        </a:p>
      </dgm:t>
    </dgm:pt>
    <dgm:pt modelId="{0D7473CA-B9C6-458E-9382-83AFEE7E5524}" type="parTrans" cxnId="{B61189D6-7093-49C1-A1CA-1389A0266326}">
      <dgm:prSet/>
      <dgm:spPr/>
      <dgm:t>
        <a:bodyPr/>
        <a:lstStyle/>
        <a:p>
          <a:endParaRPr lang="en-US"/>
        </a:p>
      </dgm:t>
    </dgm:pt>
    <dgm:pt modelId="{62EDA1FF-0D1F-4AE7-90EF-7718D2C2874E}" type="sibTrans" cxnId="{B61189D6-7093-49C1-A1CA-1389A0266326}">
      <dgm:prSet/>
      <dgm:spPr/>
      <dgm:t>
        <a:bodyPr/>
        <a:lstStyle/>
        <a:p>
          <a:endParaRPr lang="en-US"/>
        </a:p>
      </dgm:t>
    </dgm:pt>
    <dgm:pt modelId="{596356F0-9A96-4AF6-86D8-BC6DBE244284}">
      <dgm:prSet/>
      <dgm:spPr/>
      <dgm:t>
        <a:bodyPr/>
        <a:lstStyle/>
        <a:p>
          <a:pPr rtl="0"/>
          <a:r>
            <a:rPr lang="en-US" dirty="0"/>
            <a:t>2) Automating build/deploy and acceptance testing during CI</a:t>
          </a:r>
        </a:p>
      </dgm:t>
    </dgm:pt>
    <dgm:pt modelId="{5BABBBFA-7BB7-49D4-873F-618D259803DE}" type="parTrans" cxnId="{9B95092D-BB99-4319-A51A-B6097A221EBE}">
      <dgm:prSet/>
      <dgm:spPr/>
      <dgm:t>
        <a:bodyPr/>
        <a:lstStyle/>
        <a:p>
          <a:endParaRPr lang="en-US"/>
        </a:p>
      </dgm:t>
    </dgm:pt>
    <dgm:pt modelId="{3EE9DD92-4B5C-429D-8CD1-61E48114A082}" type="sibTrans" cxnId="{9B95092D-BB99-4319-A51A-B6097A221EBE}">
      <dgm:prSet/>
      <dgm:spPr/>
      <dgm:t>
        <a:bodyPr/>
        <a:lstStyle/>
        <a:p>
          <a:endParaRPr lang="en-US"/>
        </a:p>
      </dgm:t>
    </dgm:pt>
    <dgm:pt modelId="{AC92E23A-8CAD-4E58-89FD-BBD2345E8190}">
      <dgm:prSet/>
      <dgm:spPr/>
      <dgm:t>
        <a:bodyPr/>
        <a:lstStyle/>
        <a:p>
          <a:pPr rtl="0"/>
          <a:r>
            <a:rPr lang="en-US" dirty="0"/>
            <a:t>3) Test results analysis</a:t>
          </a:r>
        </a:p>
      </dgm:t>
    </dgm:pt>
    <dgm:pt modelId="{2F984ABA-2905-46D6-8B63-4C9DFE0342DD}" type="parTrans" cxnId="{AC2FD773-6434-427E-88A3-C8CC454BC94A}">
      <dgm:prSet/>
      <dgm:spPr/>
    </dgm:pt>
    <dgm:pt modelId="{410B1439-D9B4-4671-9730-7D277B0AA882}" type="sibTrans" cxnId="{AC2FD773-6434-427E-88A3-C8CC454BC94A}">
      <dgm:prSet/>
      <dgm:spPr/>
    </dgm:pt>
    <dgm:pt modelId="{31650D87-30BF-44DC-A6D9-C546F218495B}" type="pres">
      <dgm:prSet presAssocID="{4C7C7B9F-4093-44E2-8E14-E178A9753F0C}" presName="linear" presStyleCnt="0">
        <dgm:presLayoutVars>
          <dgm:animLvl val="lvl"/>
          <dgm:resizeHandles val="exact"/>
        </dgm:presLayoutVars>
      </dgm:prSet>
      <dgm:spPr/>
    </dgm:pt>
    <dgm:pt modelId="{C685D70B-0EC2-4E05-AB88-35BA26F9BAB1}" type="pres">
      <dgm:prSet presAssocID="{92AA74EA-A1B4-4CBC-B495-0DC0B447E496}" presName="parentText" presStyleLbl="node1" presStyleIdx="0" presStyleCnt="7">
        <dgm:presLayoutVars>
          <dgm:chMax val="0"/>
          <dgm:bulletEnabled val="1"/>
        </dgm:presLayoutVars>
      </dgm:prSet>
      <dgm:spPr/>
    </dgm:pt>
    <dgm:pt modelId="{6CDF34C7-541D-449C-B3F7-8D5E9CD6AE6D}" type="pres">
      <dgm:prSet presAssocID="{3001140B-BD54-4C3B-930A-570797CF49B3}" presName="spacer" presStyleCnt="0"/>
      <dgm:spPr/>
    </dgm:pt>
    <dgm:pt modelId="{67F7A2C3-35BA-4F64-97A2-FF559360F0F0}" type="pres">
      <dgm:prSet presAssocID="{596356F0-9A96-4AF6-86D8-BC6DBE244284}" presName="parentText" presStyleLbl="node1" presStyleIdx="1" presStyleCnt="7">
        <dgm:presLayoutVars>
          <dgm:chMax val="0"/>
          <dgm:bulletEnabled val="1"/>
        </dgm:presLayoutVars>
      </dgm:prSet>
      <dgm:spPr/>
    </dgm:pt>
    <dgm:pt modelId="{43E7045B-0EA0-42C7-A1C0-643AF859AEA4}" type="pres">
      <dgm:prSet presAssocID="{3EE9DD92-4B5C-429D-8CD1-61E48114A082}" presName="spacer" presStyleCnt="0"/>
      <dgm:spPr/>
    </dgm:pt>
    <dgm:pt modelId="{3DBBBB80-196D-43F0-AB76-E2A51A6468D9}" type="pres">
      <dgm:prSet presAssocID="{AC92E23A-8CAD-4E58-89FD-BBD2345E8190}" presName="parentText" presStyleLbl="node1" presStyleIdx="2" presStyleCnt="7">
        <dgm:presLayoutVars>
          <dgm:chMax val="0"/>
          <dgm:bulletEnabled val="1"/>
        </dgm:presLayoutVars>
      </dgm:prSet>
      <dgm:spPr/>
    </dgm:pt>
    <dgm:pt modelId="{E40B46D8-6174-4E89-AE46-214823769FF5}" type="pres">
      <dgm:prSet presAssocID="{410B1439-D9B4-4671-9730-7D277B0AA882}" presName="spacer" presStyleCnt="0"/>
      <dgm:spPr/>
    </dgm:pt>
    <dgm:pt modelId="{4332CC38-E790-4028-87A5-8DEF86A84ECA}" type="pres">
      <dgm:prSet presAssocID="{EFB6CEC0-3A42-4358-A0BE-954A52E9E208}" presName="parentText" presStyleLbl="node1" presStyleIdx="3" presStyleCnt="7">
        <dgm:presLayoutVars>
          <dgm:chMax val="0"/>
          <dgm:bulletEnabled val="1"/>
        </dgm:presLayoutVars>
      </dgm:prSet>
      <dgm:spPr/>
    </dgm:pt>
    <dgm:pt modelId="{3B4A6AD3-0634-4898-AD01-440B263C5EE3}" type="pres">
      <dgm:prSet presAssocID="{701D58F7-9F05-47F1-9D73-29F286BCD6E0}" presName="spacer" presStyleCnt="0"/>
      <dgm:spPr/>
    </dgm:pt>
    <dgm:pt modelId="{A889306F-E2B1-4B72-8E1C-94D9B926ECBD}" type="pres">
      <dgm:prSet presAssocID="{06CD7FE2-9190-4920-ACF6-EB4394AEC53C}" presName="parentText" presStyleLbl="node1" presStyleIdx="4" presStyleCnt="7">
        <dgm:presLayoutVars>
          <dgm:chMax val="0"/>
          <dgm:bulletEnabled val="1"/>
        </dgm:presLayoutVars>
      </dgm:prSet>
      <dgm:spPr/>
    </dgm:pt>
    <dgm:pt modelId="{480BD2A0-5394-4689-9A5A-652854061A07}" type="pres">
      <dgm:prSet presAssocID="{9487D188-7B81-4F0A-B3DA-53DB9709EF9B}" presName="spacer" presStyleCnt="0"/>
      <dgm:spPr/>
    </dgm:pt>
    <dgm:pt modelId="{A48DD96C-BC6F-4FC6-BEDD-49F5FCBA99EC}" type="pres">
      <dgm:prSet presAssocID="{60A5B542-C5F5-4B48-BBDA-B6ACC5CE7109}" presName="parentText" presStyleLbl="node1" presStyleIdx="5" presStyleCnt="7">
        <dgm:presLayoutVars>
          <dgm:chMax val="0"/>
          <dgm:bulletEnabled val="1"/>
        </dgm:presLayoutVars>
      </dgm:prSet>
      <dgm:spPr/>
    </dgm:pt>
    <dgm:pt modelId="{0CDE712A-D10C-4D32-91BB-4386CED3A0A4}" type="pres">
      <dgm:prSet presAssocID="{BF7B818E-DDF9-483A-BA3D-8BC1F783854B}" presName="spacer" presStyleCnt="0"/>
      <dgm:spPr/>
    </dgm:pt>
    <dgm:pt modelId="{EE47619B-112B-433A-A396-6CF8588CC0BD}" type="pres">
      <dgm:prSet presAssocID="{CBB10D75-5B65-4272-B431-785052785121}" presName="parentText" presStyleLbl="node1" presStyleIdx="6" presStyleCnt="7">
        <dgm:presLayoutVars>
          <dgm:chMax val="0"/>
          <dgm:bulletEnabled val="1"/>
        </dgm:presLayoutVars>
      </dgm:prSet>
      <dgm:spPr/>
    </dgm:pt>
  </dgm:ptLst>
  <dgm:cxnLst>
    <dgm:cxn modelId="{AC2FD773-6434-427E-88A3-C8CC454BC94A}" srcId="{4C7C7B9F-4093-44E2-8E14-E178A9753F0C}" destId="{AC92E23A-8CAD-4E58-89FD-BBD2345E8190}" srcOrd="2" destOrd="0" parTransId="{2F984ABA-2905-46D6-8B63-4C9DFE0342DD}" sibTransId="{410B1439-D9B4-4671-9730-7D277B0AA882}"/>
    <dgm:cxn modelId="{429CABA2-6AE4-4FA9-9D98-2026CC1E4D8A}" type="presOf" srcId="{06CD7FE2-9190-4920-ACF6-EB4394AEC53C}" destId="{A889306F-E2B1-4B72-8E1C-94D9B926ECBD}" srcOrd="0" destOrd="0" presId="urn:microsoft.com/office/officeart/2005/8/layout/vList2"/>
    <dgm:cxn modelId="{2642A7A9-E81E-43E6-A0E0-F8ADA5A8EB44}" type="presOf" srcId="{AC92E23A-8CAD-4E58-89FD-BBD2345E8190}" destId="{3DBBBB80-196D-43F0-AB76-E2A51A6468D9}" srcOrd="0" destOrd="0" presId="urn:microsoft.com/office/officeart/2005/8/layout/vList2"/>
    <dgm:cxn modelId="{CB31953B-340B-452C-9BB9-7F57ABB43CDF}" type="presOf" srcId="{92AA74EA-A1B4-4CBC-B495-0DC0B447E496}" destId="{C685D70B-0EC2-4E05-AB88-35BA26F9BAB1}" srcOrd="0" destOrd="0" presId="urn:microsoft.com/office/officeart/2005/8/layout/vList2"/>
    <dgm:cxn modelId="{167BEE29-0D6F-4131-8053-CE6963783528}" type="presOf" srcId="{60A5B542-C5F5-4B48-BBDA-B6ACC5CE7109}" destId="{A48DD96C-BC6F-4FC6-BEDD-49F5FCBA99EC}" srcOrd="0" destOrd="0" presId="urn:microsoft.com/office/officeart/2005/8/layout/vList2"/>
    <dgm:cxn modelId="{6A724FB1-8ECC-4D2C-8CB6-254714F67EAA}" type="presOf" srcId="{4C7C7B9F-4093-44E2-8E14-E178A9753F0C}" destId="{31650D87-30BF-44DC-A6D9-C546F218495B}" srcOrd="0" destOrd="0" presId="urn:microsoft.com/office/officeart/2005/8/layout/vList2"/>
    <dgm:cxn modelId="{B61189D6-7093-49C1-A1CA-1389A0266326}" srcId="{4C7C7B9F-4093-44E2-8E14-E178A9753F0C}" destId="{CBB10D75-5B65-4272-B431-785052785121}" srcOrd="6" destOrd="0" parTransId="{0D7473CA-B9C6-458E-9382-83AFEE7E5524}" sibTransId="{62EDA1FF-0D1F-4AE7-90EF-7718D2C2874E}"/>
    <dgm:cxn modelId="{27C17FF0-54B0-4858-A087-4BBE3017815E}" type="presOf" srcId="{EFB6CEC0-3A42-4358-A0BE-954A52E9E208}" destId="{4332CC38-E790-4028-87A5-8DEF86A84ECA}" srcOrd="0" destOrd="0" presId="urn:microsoft.com/office/officeart/2005/8/layout/vList2"/>
    <dgm:cxn modelId="{817D2469-4E28-4362-A1B3-8302CFA63C82}" srcId="{4C7C7B9F-4093-44E2-8E14-E178A9753F0C}" destId="{60A5B542-C5F5-4B48-BBDA-B6ACC5CE7109}" srcOrd="5" destOrd="0" parTransId="{3C7B8C99-8705-43F4-A57A-E4D8C1FF62BA}" sibTransId="{BF7B818E-DDF9-483A-BA3D-8BC1F783854B}"/>
    <dgm:cxn modelId="{FCB29950-A0BD-48D9-AAE4-DCD54216DA7E}" type="presOf" srcId="{596356F0-9A96-4AF6-86D8-BC6DBE244284}" destId="{67F7A2C3-35BA-4F64-97A2-FF559360F0F0}" srcOrd="0" destOrd="0" presId="urn:microsoft.com/office/officeart/2005/8/layout/vList2"/>
    <dgm:cxn modelId="{10FDE5C3-3565-4256-A673-85CA5457F293}" srcId="{4C7C7B9F-4093-44E2-8E14-E178A9753F0C}" destId="{06CD7FE2-9190-4920-ACF6-EB4394AEC53C}" srcOrd="4" destOrd="0" parTransId="{25642960-6D75-4A60-862C-743847ED8BD8}" sibTransId="{9487D188-7B81-4F0A-B3DA-53DB9709EF9B}"/>
    <dgm:cxn modelId="{9B95092D-BB99-4319-A51A-B6097A221EBE}" srcId="{4C7C7B9F-4093-44E2-8E14-E178A9753F0C}" destId="{596356F0-9A96-4AF6-86D8-BC6DBE244284}" srcOrd="1" destOrd="0" parTransId="{5BABBBFA-7BB7-49D4-873F-618D259803DE}" sibTransId="{3EE9DD92-4B5C-429D-8CD1-61E48114A082}"/>
    <dgm:cxn modelId="{7A3C9780-36E7-4CA6-9F6A-18C19A463DCA}" srcId="{4C7C7B9F-4093-44E2-8E14-E178A9753F0C}" destId="{92AA74EA-A1B4-4CBC-B495-0DC0B447E496}" srcOrd="0" destOrd="0" parTransId="{EA831A61-7F01-43F0-AAB2-0C07BF0D4E8E}" sibTransId="{3001140B-BD54-4C3B-930A-570797CF49B3}"/>
    <dgm:cxn modelId="{4F628BD2-8872-411C-843B-0611E53FB198}" srcId="{4C7C7B9F-4093-44E2-8E14-E178A9753F0C}" destId="{EFB6CEC0-3A42-4358-A0BE-954A52E9E208}" srcOrd="3" destOrd="0" parTransId="{85E6B26D-27CB-42A1-B9C6-BE6A8224C3D1}" sibTransId="{701D58F7-9F05-47F1-9D73-29F286BCD6E0}"/>
    <dgm:cxn modelId="{491B2B2B-368B-4B6D-8A35-BD6867445CAE}" type="presOf" srcId="{CBB10D75-5B65-4272-B431-785052785121}" destId="{EE47619B-112B-433A-A396-6CF8588CC0BD}" srcOrd="0" destOrd="0" presId="urn:microsoft.com/office/officeart/2005/8/layout/vList2"/>
    <dgm:cxn modelId="{C4A224DF-761E-4E82-B267-B9BC74CF14EF}" type="presParOf" srcId="{31650D87-30BF-44DC-A6D9-C546F218495B}" destId="{C685D70B-0EC2-4E05-AB88-35BA26F9BAB1}" srcOrd="0" destOrd="0" presId="urn:microsoft.com/office/officeart/2005/8/layout/vList2"/>
    <dgm:cxn modelId="{56A7F4D5-9871-4AA2-97E3-0C77E17A959F}" type="presParOf" srcId="{31650D87-30BF-44DC-A6D9-C546F218495B}" destId="{6CDF34C7-541D-449C-B3F7-8D5E9CD6AE6D}" srcOrd="1" destOrd="0" presId="urn:microsoft.com/office/officeart/2005/8/layout/vList2"/>
    <dgm:cxn modelId="{C83BD459-345A-4606-ACB4-FDE79301F525}" type="presParOf" srcId="{31650D87-30BF-44DC-A6D9-C546F218495B}" destId="{67F7A2C3-35BA-4F64-97A2-FF559360F0F0}" srcOrd="2" destOrd="0" presId="urn:microsoft.com/office/officeart/2005/8/layout/vList2"/>
    <dgm:cxn modelId="{3487B4BE-C5CA-4629-9DC0-74BA912E8BDB}" type="presParOf" srcId="{31650D87-30BF-44DC-A6D9-C546F218495B}" destId="{43E7045B-0EA0-42C7-A1C0-643AF859AEA4}" srcOrd="3" destOrd="0" presId="urn:microsoft.com/office/officeart/2005/8/layout/vList2"/>
    <dgm:cxn modelId="{D753E130-8463-4542-B3C6-5A810A2B006B}" type="presParOf" srcId="{31650D87-30BF-44DC-A6D9-C546F218495B}" destId="{3DBBBB80-196D-43F0-AB76-E2A51A6468D9}" srcOrd="4" destOrd="0" presId="urn:microsoft.com/office/officeart/2005/8/layout/vList2"/>
    <dgm:cxn modelId="{9D071DC7-729E-4491-8237-E06F662C5C77}" type="presParOf" srcId="{31650D87-30BF-44DC-A6D9-C546F218495B}" destId="{E40B46D8-6174-4E89-AE46-214823769FF5}" srcOrd="5" destOrd="0" presId="urn:microsoft.com/office/officeart/2005/8/layout/vList2"/>
    <dgm:cxn modelId="{D2FBF427-8E54-4100-AB29-1B7F3684634D}" type="presParOf" srcId="{31650D87-30BF-44DC-A6D9-C546F218495B}" destId="{4332CC38-E790-4028-87A5-8DEF86A84ECA}" srcOrd="6" destOrd="0" presId="urn:microsoft.com/office/officeart/2005/8/layout/vList2"/>
    <dgm:cxn modelId="{A02463F8-8B11-4840-B6CE-4AD5FCFC5FDF}" type="presParOf" srcId="{31650D87-30BF-44DC-A6D9-C546F218495B}" destId="{3B4A6AD3-0634-4898-AD01-440B263C5EE3}" srcOrd="7" destOrd="0" presId="urn:microsoft.com/office/officeart/2005/8/layout/vList2"/>
    <dgm:cxn modelId="{43FA1122-4D9E-4FDD-9F43-70713E26BAC7}" type="presParOf" srcId="{31650D87-30BF-44DC-A6D9-C546F218495B}" destId="{A889306F-E2B1-4B72-8E1C-94D9B926ECBD}" srcOrd="8" destOrd="0" presId="urn:microsoft.com/office/officeart/2005/8/layout/vList2"/>
    <dgm:cxn modelId="{4474E471-C498-46D2-95F4-E95EE4AD1AD7}" type="presParOf" srcId="{31650D87-30BF-44DC-A6D9-C546F218495B}" destId="{480BD2A0-5394-4689-9A5A-652854061A07}" srcOrd="9" destOrd="0" presId="urn:microsoft.com/office/officeart/2005/8/layout/vList2"/>
    <dgm:cxn modelId="{5689DA4C-84D1-4E46-910C-19980A52391E}" type="presParOf" srcId="{31650D87-30BF-44DC-A6D9-C546F218495B}" destId="{A48DD96C-BC6F-4FC6-BEDD-49F5FCBA99EC}" srcOrd="10" destOrd="0" presId="urn:microsoft.com/office/officeart/2005/8/layout/vList2"/>
    <dgm:cxn modelId="{445363F4-0196-4C33-84A2-71B88CD5091A}" type="presParOf" srcId="{31650D87-30BF-44DC-A6D9-C546F218495B}" destId="{0CDE712A-D10C-4D32-91BB-4386CED3A0A4}" srcOrd="11" destOrd="0" presId="urn:microsoft.com/office/officeart/2005/8/layout/vList2"/>
    <dgm:cxn modelId="{816C900F-C167-4271-9290-41FAF002DD63}" type="presParOf" srcId="{31650D87-30BF-44DC-A6D9-C546F218495B}" destId="{EE47619B-112B-433A-A396-6CF8588CC0BD}"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FEBFD8-3B72-4B7C-925F-4FC1EBF91A04}" type="doc">
      <dgm:prSet loTypeId="urn:microsoft.com/office/officeart/2005/8/layout/pyramid1" loCatId="pyramid" qsTypeId="urn:microsoft.com/office/officeart/2005/8/quickstyle/simple1" qsCatId="simple" csTypeId="urn:microsoft.com/office/officeart/2005/8/colors/accent1_2" csCatId="accent1" phldr="1"/>
      <dgm:spPr/>
    </dgm:pt>
    <dgm:pt modelId="{941BFE71-9FA6-4C82-AA14-238AA1B9EE73}">
      <dgm:prSet phldrT="[Text]"/>
      <dgm:spPr>
        <a:solidFill>
          <a:schemeClr val="bg1"/>
        </a:solidFill>
        <a:ln w="38100">
          <a:solidFill>
            <a:schemeClr val="tx1"/>
          </a:solidFill>
        </a:ln>
      </dgm:spPr>
      <dgm:t>
        <a:bodyPr anchor="b"/>
        <a:lstStyle/>
        <a:p>
          <a:r>
            <a:rPr lang="en-US" dirty="0">
              <a:solidFill>
                <a:schemeClr val="bg1">
                  <a:lumMod val="50000"/>
                </a:schemeClr>
              </a:solidFill>
            </a:rPr>
            <a:t>UI</a:t>
          </a:r>
        </a:p>
      </dgm:t>
    </dgm:pt>
    <dgm:pt modelId="{D0065986-5F73-49C7-A50D-4AD46E41764A}" type="parTrans" cxnId="{6124C8A2-CC87-485C-94C8-19646BA7989E}">
      <dgm:prSet/>
      <dgm:spPr/>
      <dgm:t>
        <a:bodyPr/>
        <a:lstStyle/>
        <a:p>
          <a:endParaRPr lang="en-US">
            <a:solidFill>
              <a:schemeClr val="bg1">
                <a:lumMod val="50000"/>
              </a:schemeClr>
            </a:solidFill>
          </a:endParaRPr>
        </a:p>
      </dgm:t>
    </dgm:pt>
    <dgm:pt modelId="{7BDFFBC0-8ED9-4792-8556-F53B38AF9486}" type="sibTrans" cxnId="{6124C8A2-CC87-485C-94C8-19646BA7989E}">
      <dgm:prSet/>
      <dgm:spPr/>
      <dgm:t>
        <a:bodyPr/>
        <a:lstStyle/>
        <a:p>
          <a:endParaRPr lang="en-US">
            <a:solidFill>
              <a:schemeClr val="bg1">
                <a:lumMod val="50000"/>
              </a:schemeClr>
            </a:solidFill>
          </a:endParaRPr>
        </a:p>
      </dgm:t>
    </dgm:pt>
    <dgm:pt modelId="{1338D2B4-1E95-4A2F-BFD6-7C56A007C96E}">
      <dgm:prSet phldrT="[Text]"/>
      <dgm:spPr>
        <a:solidFill>
          <a:schemeClr val="bg1"/>
        </a:solidFill>
        <a:ln w="38100">
          <a:solidFill>
            <a:schemeClr val="tx1"/>
          </a:solidFill>
        </a:ln>
      </dgm:spPr>
      <dgm:t>
        <a:bodyPr/>
        <a:lstStyle/>
        <a:p>
          <a:r>
            <a:rPr lang="en-US" dirty="0">
              <a:solidFill>
                <a:schemeClr val="bg1">
                  <a:lumMod val="50000"/>
                </a:schemeClr>
              </a:solidFill>
            </a:rPr>
            <a:t>Integration</a:t>
          </a:r>
        </a:p>
      </dgm:t>
    </dgm:pt>
    <dgm:pt modelId="{9EA94D87-6EC9-4DD6-8932-6F156F11EE77}" type="parTrans" cxnId="{5B819B46-1456-47AB-919C-48473016E475}">
      <dgm:prSet/>
      <dgm:spPr/>
      <dgm:t>
        <a:bodyPr/>
        <a:lstStyle/>
        <a:p>
          <a:endParaRPr lang="en-US">
            <a:solidFill>
              <a:schemeClr val="bg1">
                <a:lumMod val="50000"/>
              </a:schemeClr>
            </a:solidFill>
          </a:endParaRPr>
        </a:p>
      </dgm:t>
    </dgm:pt>
    <dgm:pt modelId="{A75D6F3C-76C6-45FD-A573-895964BA5472}" type="sibTrans" cxnId="{5B819B46-1456-47AB-919C-48473016E475}">
      <dgm:prSet/>
      <dgm:spPr/>
      <dgm:t>
        <a:bodyPr/>
        <a:lstStyle/>
        <a:p>
          <a:endParaRPr lang="en-US">
            <a:solidFill>
              <a:schemeClr val="bg1">
                <a:lumMod val="50000"/>
              </a:schemeClr>
            </a:solidFill>
          </a:endParaRPr>
        </a:p>
      </dgm:t>
    </dgm:pt>
    <dgm:pt modelId="{89801E43-E858-4E27-B108-1D33485C6D88}">
      <dgm:prSet phldrT="[Text]"/>
      <dgm:spPr>
        <a:solidFill>
          <a:schemeClr val="bg1"/>
        </a:solidFill>
        <a:ln w="38100">
          <a:solidFill>
            <a:schemeClr val="tx1"/>
          </a:solidFill>
        </a:ln>
      </dgm:spPr>
      <dgm:t>
        <a:bodyPr/>
        <a:lstStyle/>
        <a:p>
          <a:r>
            <a:rPr lang="en-US" dirty="0">
              <a:solidFill>
                <a:schemeClr val="bg1">
                  <a:lumMod val="50000"/>
                </a:schemeClr>
              </a:solidFill>
            </a:rPr>
            <a:t>Unit Testing</a:t>
          </a:r>
        </a:p>
      </dgm:t>
    </dgm:pt>
    <dgm:pt modelId="{DB574532-384A-4163-8BD1-1B51319CBB49}" type="parTrans" cxnId="{0FDF7636-3BFE-4932-9EE8-98A3AEDC8681}">
      <dgm:prSet/>
      <dgm:spPr/>
      <dgm:t>
        <a:bodyPr/>
        <a:lstStyle/>
        <a:p>
          <a:endParaRPr lang="en-US">
            <a:solidFill>
              <a:schemeClr val="bg1">
                <a:lumMod val="50000"/>
              </a:schemeClr>
            </a:solidFill>
          </a:endParaRPr>
        </a:p>
      </dgm:t>
    </dgm:pt>
    <dgm:pt modelId="{C31A360B-622B-4914-81FE-94C20F6E74CD}" type="sibTrans" cxnId="{0FDF7636-3BFE-4932-9EE8-98A3AEDC8681}">
      <dgm:prSet/>
      <dgm:spPr/>
      <dgm:t>
        <a:bodyPr/>
        <a:lstStyle/>
        <a:p>
          <a:endParaRPr lang="en-US">
            <a:solidFill>
              <a:schemeClr val="bg1">
                <a:lumMod val="50000"/>
              </a:schemeClr>
            </a:solidFill>
          </a:endParaRPr>
        </a:p>
      </dgm:t>
    </dgm:pt>
    <dgm:pt modelId="{50E84022-FD10-4FBE-B5B1-49B2E411902E}" type="pres">
      <dgm:prSet presAssocID="{25FEBFD8-3B72-4B7C-925F-4FC1EBF91A04}" presName="Name0" presStyleCnt="0">
        <dgm:presLayoutVars>
          <dgm:dir/>
          <dgm:animLvl val="lvl"/>
          <dgm:resizeHandles val="exact"/>
        </dgm:presLayoutVars>
      </dgm:prSet>
      <dgm:spPr/>
    </dgm:pt>
    <dgm:pt modelId="{1490DFD8-826A-48FF-82AB-1CE20D4306B4}" type="pres">
      <dgm:prSet presAssocID="{941BFE71-9FA6-4C82-AA14-238AA1B9EE73}" presName="Name8" presStyleCnt="0"/>
      <dgm:spPr/>
    </dgm:pt>
    <dgm:pt modelId="{B6B6C22B-830B-4073-B345-A7052A052BBB}" type="pres">
      <dgm:prSet presAssocID="{941BFE71-9FA6-4C82-AA14-238AA1B9EE73}" presName="level" presStyleLbl="node1" presStyleIdx="0" presStyleCnt="3">
        <dgm:presLayoutVars>
          <dgm:chMax val="1"/>
          <dgm:bulletEnabled val="1"/>
        </dgm:presLayoutVars>
      </dgm:prSet>
      <dgm:spPr/>
    </dgm:pt>
    <dgm:pt modelId="{C74B6CA6-F700-4A4F-9372-63F80D699DA9}" type="pres">
      <dgm:prSet presAssocID="{941BFE71-9FA6-4C82-AA14-238AA1B9EE73}" presName="levelTx" presStyleLbl="revTx" presStyleIdx="0" presStyleCnt="0">
        <dgm:presLayoutVars>
          <dgm:chMax val="1"/>
          <dgm:bulletEnabled val="1"/>
        </dgm:presLayoutVars>
      </dgm:prSet>
      <dgm:spPr/>
    </dgm:pt>
    <dgm:pt modelId="{F4AB4032-AF7A-4BAA-B587-44779CB81EB9}" type="pres">
      <dgm:prSet presAssocID="{1338D2B4-1E95-4A2F-BFD6-7C56A007C96E}" presName="Name8" presStyleCnt="0"/>
      <dgm:spPr/>
    </dgm:pt>
    <dgm:pt modelId="{31512630-3C5D-49F4-A417-6B9AFBE9496A}" type="pres">
      <dgm:prSet presAssocID="{1338D2B4-1E95-4A2F-BFD6-7C56A007C96E}" presName="level" presStyleLbl="node1" presStyleIdx="1" presStyleCnt="3">
        <dgm:presLayoutVars>
          <dgm:chMax val="1"/>
          <dgm:bulletEnabled val="1"/>
        </dgm:presLayoutVars>
      </dgm:prSet>
      <dgm:spPr/>
    </dgm:pt>
    <dgm:pt modelId="{FCF9A669-90BB-4793-82B4-116BE5B8365F}" type="pres">
      <dgm:prSet presAssocID="{1338D2B4-1E95-4A2F-BFD6-7C56A007C96E}" presName="levelTx" presStyleLbl="revTx" presStyleIdx="0" presStyleCnt="0">
        <dgm:presLayoutVars>
          <dgm:chMax val="1"/>
          <dgm:bulletEnabled val="1"/>
        </dgm:presLayoutVars>
      </dgm:prSet>
      <dgm:spPr/>
    </dgm:pt>
    <dgm:pt modelId="{1F2E334F-37DD-4919-A1CE-A63FA5CE6A12}" type="pres">
      <dgm:prSet presAssocID="{89801E43-E858-4E27-B108-1D33485C6D88}" presName="Name8" presStyleCnt="0"/>
      <dgm:spPr/>
    </dgm:pt>
    <dgm:pt modelId="{A47EE782-8FAC-4E75-BE80-022C32E49FB6}" type="pres">
      <dgm:prSet presAssocID="{89801E43-E858-4E27-B108-1D33485C6D88}" presName="level" presStyleLbl="node1" presStyleIdx="2" presStyleCnt="3">
        <dgm:presLayoutVars>
          <dgm:chMax val="1"/>
          <dgm:bulletEnabled val="1"/>
        </dgm:presLayoutVars>
      </dgm:prSet>
      <dgm:spPr/>
    </dgm:pt>
    <dgm:pt modelId="{EAAE2965-4320-4164-820A-C377DCB18BBF}" type="pres">
      <dgm:prSet presAssocID="{89801E43-E858-4E27-B108-1D33485C6D88}" presName="levelTx" presStyleLbl="revTx" presStyleIdx="0" presStyleCnt="0">
        <dgm:presLayoutVars>
          <dgm:chMax val="1"/>
          <dgm:bulletEnabled val="1"/>
        </dgm:presLayoutVars>
      </dgm:prSet>
      <dgm:spPr/>
    </dgm:pt>
  </dgm:ptLst>
  <dgm:cxnLst>
    <dgm:cxn modelId="{6124C8A2-CC87-485C-94C8-19646BA7989E}" srcId="{25FEBFD8-3B72-4B7C-925F-4FC1EBF91A04}" destId="{941BFE71-9FA6-4C82-AA14-238AA1B9EE73}" srcOrd="0" destOrd="0" parTransId="{D0065986-5F73-49C7-A50D-4AD46E41764A}" sibTransId="{7BDFFBC0-8ED9-4792-8556-F53B38AF9486}"/>
    <dgm:cxn modelId="{0FDF7636-3BFE-4932-9EE8-98A3AEDC8681}" srcId="{25FEBFD8-3B72-4B7C-925F-4FC1EBF91A04}" destId="{89801E43-E858-4E27-B108-1D33485C6D88}" srcOrd="2" destOrd="0" parTransId="{DB574532-384A-4163-8BD1-1B51319CBB49}" sibTransId="{C31A360B-622B-4914-81FE-94C20F6E74CD}"/>
    <dgm:cxn modelId="{9B301172-B70E-FA4E-A8DC-8DA0F4C15AFA}" type="presOf" srcId="{1338D2B4-1E95-4A2F-BFD6-7C56A007C96E}" destId="{FCF9A669-90BB-4793-82B4-116BE5B8365F}" srcOrd="1" destOrd="0" presId="urn:microsoft.com/office/officeart/2005/8/layout/pyramid1"/>
    <dgm:cxn modelId="{EEA15D0D-F4C1-DD43-B435-0D75D49CEB48}" type="presOf" srcId="{89801E43-E858-4E27-B108-1D33485C6D88}" destId="{A47EE782-8FAC-4E75-BE80-022C32E49FB6}" srcOrd="0" destOrd="0" presId="urn:microsoft.com/office/officeart/2005/8/layout/pyramid1"/>
    <dgm:cxn modelId="{FF3CD3F3-DE89-7342-8CD1-FE184DC19B25}" type="presOf" srcId="{1338D2B4-1E95-4A2F-BFD6-7C56A007C96E}" destId="{31512630-3C5D-49F4-A417-6B9AFBE9496A}" srcOrd="0" destOrd="0" presId="urn:microsoft.com/office/officeart/2005/8/layout/pyramid1"/>
    <dgm:cxn modelId="{5B819B46-1456-47AB-919C-48473016E475}" srcId="{25FEBFD8-3B72-4B7C-925F-4FC1EBF91A04}" destId="{1338D2B4-1E95-4A2F-BFD6-7C56A007C96E}" srcOrd="1" destOrd="0" parTransId="{9EA94D87-6EC9-4DD6-8932-6F156F11EE77}" sibTransId="{A75D6F3C-76C6-45FD-A573-895964BA5472}"/>
    <dgm:cxn modelId="{04B51FD5-C36D-104F-8146-70929B557134}" type="presOf" srcId="{25FEBFD8-3B72-4B7C-925F-4FC1EBF91A04}" destId="{50E84022-FD10-4FBE-B5B1-49B2E411902E}" srcOrd="0" destOrd="0" presId="urn:microsoft.com/office/officeart/2005/8/layout/pyramid1"/>
    <dgm:cxn modelId="{B17D0796-D350-9142-906F-560ADB633274}" type="presOf" srcId="{89801E43-E858-4E27-B108-1D33485C6D88}" destId="{EAAE2965-4320-4164-820A-C377DCB18BBF}" srcOrd="1" destOrd="0" presId="urn:microsoft.com/office/officeart/2005/8/layout/pyramid1"/>
    <dgm:cxn modelId="{E73E4249-9874-634B-B4CC-7F0E77648299}" type="presOf" srcId="{941BFE71-9FA6-4C82-AA14-238AA1B9EE73}" destId="{B6B6C22B-830B-4073-B345-A7052A052BBB}" srcOrd="0" destOrd="0" presId="urn:microsoft.com/office/officeart/2005/8/layout/pyramid1"/>
    <dgm:cxn modelId="{65A22E84-4859-C94B-9F9F-8C31A059C8E1}" type="presOf" srcId="{941BFE71-9FA6-4C82-AA14-238AA1B9EE73}" destId="{C74B6CA6-F700-4A4F-9372-63F80D699DA9}" srcOrd="1" destOrd="0" presId="urn:microsoft.com/office/officeart/2005/8/layout/pyramid1"/>
    <dgm:cxn modelId="{C40B2D89-7C7E-DB48-BA4F-57C7CB3639BB}" type="presParOf" srcId="{50E84022-FD10-4FBE-B5B1-49B2E411902E}" destId="{1490DFD8-826A-48FF-82AB-1CE20D4306B4}" srcOrd="0" destOrd="0" presId="urn:microsoft.com/office/officeart/2005/8/layout/pyramid1"/>
    <dgm:cxn modelId="{941036FB-F001-E24C-A454-2B6E37F9B328}" type="presParOf" srcId="{1490DFD8-826A-48FF-82AB-1CE20D4306B4}" destId="{B6B6C22B-830B-4073-B345-A7052A052BBB}" srcOrd="0" destOrd="0" presId="urn:microsoft.com/office/officeart/2005/8/layout/pyramid1"/>
    <dgm:cxn modelId="{1F67017D-C2CC-6544-ABE1-93A56A22E682}" type="presParOf" srcId="{1490DFD8-826A-48FF-82AB-1CE20D4306B4}" destId="{C74B6CA6-F700-4A4F-9372-63F80D699DA9}" srcOrd="1" destOrd="0" presId="urn:microsoft.com/office/officeart/2005/8/layout/pyramid1"/>
    <dgm:cxn modelId="{8712A754-357F-DE47-882A-664A222FC23C}" type="presParOf" srcId="{50E84022-FD10-4FBE-B5B1-49B2E411902E}" destId="{F4AB4032-AF7A-4BAA-B587-44779CB81EB9}" srcOrd="1" destOrd="0" presId="urn:microsoft.com/office/officeart/2005/8/layout/pyramid1"/>
    <dgm:cxn modelId="{BF298F6C-7C38-FB41-A017-BACEEBBAD6A4}" type="presParOf" srcId="{F4AB4032-AF7A-4BAA-B587-44779CB81EB9}" destId="{31512630-3C5D-49F4-A417-6B9AFBE9496A}" srcOrd="0" destOrd="0" presId="urn:microsoft.com/office/officeart/2005/8/layout/pyramid1"/>
    <dgm:cxn modelId="{6221C552-0E3F-2C41-B82B-BECC4B689442}" type="presParOf" srcId="{F4AB4032-AF7A-4BAA-B587-44779CB81EB9}" destId="{FCF9A669-90BB-4793-82B4-116BE5B8365F}" srcOrd="1" destOrd="0" presId="urn:microsoft.com/office/officeart/2005/8/layout/pyramid1"/>
    <dgm:cxn modelId="{CA093EF8-55E1-B74E-A066-75901F241186}" type="presParOf" srcId="{50E84022-FD10-4FBE-B5B1-49B2E411902E}" destId="{1F2E334F-37DD-4919-A1CE-A63FA5CE6A12}" srcOrd="2" destOrd="0" presId="urn:microsoft.com/office/officeart/2005/8/layout/pyramid1"/>
    <dgm:cxn modelId="{080389A5-3226-BE48-8E93-F70E39C4FB3F}" type="presParOf" srcId="{1F2E334F-37DD-4919-A1CE-A63FA5CE6A12}" destId="{A47EE782-8FAC-4E75-BE80-022C32E49FB6}" srcOrd="0" destOrd="0" presId="urn:microsoft.com/office/officeart/2005/8/layout/pyramid1"/>
    <dgm:cxn modelId="{7054295C-4E93-EF41-A5E7-A07067B5409E}" type="presParOf" srcId="{1F2E334F-37DD-4919-A1CE-A63FA5CE6A12}" destId="{EAAE2965-4320-4164-820A-C377DCB18BBF}" srcOrd="1" destOrd="0" presId="urn:microsoft.com/office/officeart/2005/8/layout/pyramid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A1255C-546D-4C2D-8130-7BF2C5F5A273}" type="doc">
      <dgm:prSet loTypeId="urn:microsoft.com/office/officeart/2005/8/layout/cycle8" loCatId="cycle" qsTypeId="urn:microsoft.com/office/officeart/2005/8/quickstyle/simple1" qsCatId="simple" csTypeId="urn:microsoft.com/office/officeart/2005/8/colors/colorful3" csCatId="colorful" phldr="1"/>
      <dgm:spPr/>
    </dgm:pt>
    <dgm:pt modelId="{5E90A396-C7B8-46D0-AEF0-9602F7452A28}">
      <dgm:prSet phldrT="[Text]" custT="1"/>
      <dgm:spPr/>
      <dgm:t>
        <a:bodyPr/>
        <a:lstStyle/>
        <a:p>
          <a:r>
            <a:rPr lang="en-US" sz="2400" dirty="0"/>
            <a:t>App</a:t>
          </a:r>
        </a:p>
      </dgm:t>
    </dgm:pt>
    <dgm:pt modelId="{20AA65B2-0997-44B5-B477-FF08643BDFFB}" type="parTrans" cxnId="{292D7975-83A3-4829-9D25-F8A40A74AB60}">
      <dgm:prSet/>
      <dgm:spPr/>
      <dgm:t>
        <a:bodyPr/>
        <a:lstStyle/>
        <a:p>
          <a:endParaRPr lang="en-US" sz="2000"/>
        </a:p>
      </dgm:t>
    </dgm:pt>
    <dgm:pt modelId="{610550C9-7D91-48B2-97F8-67F2BF845B16}" type="sibTrans" cxnId="{292D7975-83A3-4829-9D25-F8A40A74AB60}">
      <dgm:prSet/>
      <dgm:spPr/>
      <dgm:t>
        <a:bodyPr/>
        <a:lstStyle/>
        <a:p>
          <a:endParaRPr lang="en-US" sz="2000"/>
        </a:p>
      </dgm:t>
    </dgm:pt>
    <dgm:pt modelId="{A30A2F3C-3D20-4C36-9A82-C9F3B22455E9}">
      <dgm:prSet phldrT="[Text]" custT="1"/>
      <dgm:spPr/>
      <dgm:t>
        <a:bodyPr/>
        <a:lstStyle/>
        <a:p>
          <a:r>
            <a:rPr lang="en-US" sz="2400" dirty="0"/>
            <a:t>Test Cases</a:t>
          </a:r>
        </a:p>
      </dgm:t>
    </dgm:pt>
    <dgm:pt modelId="{930FDD56-BAFE-4710-90DE-3DFE4BF86DF9}" type="parTrans" cxnId="{468956DD-4234-4DCC-8310-56A101CB3784}">
      <dgm:prSet/>
      <dgm:spPr/>
      <dgm:t>
        <a:bodyPr/>
        <a:lstStyle/>
        <a:p>
          <a:endParaRPr lang="en-US" sz="2000"/>
        </a:p>
      </dgm:t>
    </dgm:pt>
    <dgm:pt modelId="{C520C1D4-5069-4A06-91EA-2873CDD79A6F}" type="sibTrans" cxnId="{468956DD-4234-4DCC-8310-56A101CB3784}">
      <dgm:prSet/>
      <dgm:spPr/>
      <dgm:t>
        <a:bodyPr/>
        <a:lstStyle/>
        <a:p>
          <a:endParaRPr lang="en-US" sz="2000"/>
        </a:p>
      </dgm:t>
    </dgm:pt>
    <dgm:pt modelId="{BFA7A639-6A63-4A6E-988A-BC440DFBD07D}">
      <dgm:prSet phldrT="[Text]" custT="1"/>
      <dgm:spPr/>
      <dgm:t>
        <a:bodyPr/>
        <a:lstStyle/>
        <a:p>
          <a:r>
            <a:rPr lang="en-US" sz="2400" dirty="0"/>
            <a:t>Device</a:t>
          </a:r>
        </a:p>
      </dgm:t>
    </dgm:pt>
    <dgm:pt modelId="{6DF3A363-DA44-40A8-8381-0DA0219B5B2D}" type="parTrans" cxnId="{7C12F232-84CD-4C9D-984B-8C4A338576D7}">
      <dgm:prSet/>
      <dgm:spPr/>
      <dgm:t>
        <a:bodyPr/>
        <a:lstStyle/>
        <a:p>
          <a:endParaRPr lang="en-US" sz="2000"/>
        </a:p>
      </dgm:t>
    </dgm:pt>
    <dgm:pt modelId="{E8D71FEF-9287-4684-B11F-31EC1469D4AC}" type="sibTrans" cxnId="{7C12F232-84CD-4C9D-984B-8C4A338576D7}">
      <dgm:prSet/>
      <dgm:spPr/>
      <dgm:t>
        <a:bodyPr/>
        <a:lstStyle/>
        <a:p>
          <a:endParaRPr lang="en-US" sz="2000"/>
        </a:p>
      </dgm:t>
    </dgm:pt>
    <dgm:pt modelId="{0B8B4852-87B8-462A-A4A1-868EADD00DC2}">
      <dgm:prSet phldrT="[Text]" custT="1"/>
      <dgm:spPr/>
      <dgm:t>
        <a:bodyPr/>
        <a:lstStyle/>
        <a:p>
          <a:r>
            <a:rPr lang="en-US" sz="1800" dirty="0"/>
            <a:t>Supports Feature</a:t>
          </a:r>
        </a:p>
      </dgm:t>
    </dgm:pt>
    <dgm:pt modelId="{CDF42ECB-4CDE-4E8A-8310-D49CE372DA12}" type="parTrans" cxnId="{E5ED82A2-18E9-4A38-8BE7-99DF78EE717C}">
      <dgm:prSet/>
      <dgm:spPr/>
      <dgm:t>
        <a:bodyPr/>
        <a:lstStyle/>
        <a:p>
          <a:endParaRPr lang="en-US" sz="2000"/>
        </a:p>
      </dgm:t>
    </dgm:pt>
    <dgm:pt modelId="{CD969105-5156-4805-B479-161205075559}" type="sibTrans" cxnId="{E5ED82A2-18E9-4A38-8BE7-99DF78EE717C}">
      <dgm:prSet/>
      <dgm:spPr/>
      <dgm:t>
        <a:bodyPr/>
        <a:lstStyle/>
        <a:p>
          <a:endParaRPr lang="en-US" sz="2000"/>
        </a:p>
      </dgm:t>
    </dgm:pt>
    <dgm:pt modelId="{E91F696B-E40B-4CB0-9067-18FF560D6021}">
      <dgm:prSet phldrT="[Text]" custT="1"/>
      <dgm:spPr/>
      <dgm:t>
        <a:bodyPr/>
        <a:lstStyle/>
        <a:p>
          <a:r>
            <a:rPr lang="en-US" sz="1800" dirty="0"/>
            <a:t>Doesn’t Support</a:t>
          </a:r>
        </a:p>
      </dgm:t>
    </dgm:pt>
    <dgm:pt modelId="{66C7A623-EAAD-4C6F-A665-2BBC34F72B37}" type="parTrans" cxnId="{B231CE5F-5A81-4D19-BCDE-625A662B9952}">
      <dgm:prSet/>
      <dgm:spPr/>
      <dgm:t>
        <a:bodyPr/>
        <a:lstStyle/>
        <a:p>
          <a:endParaRPr lang="en-US" sz="2000"/>
        </a:p>
      </dgm:t>
    </dgm:pt>
    <dgm:pt modelId="{293C6416-2290-4571-BCCC-2A1EDC703953}" type="sibTrans" cxnId="{B231CE5F-5A81-4D19-BCDE-625A662B9952}">
      <dgm:prSet/>
      <dgm:spPr/>
      <dgm:t>
        <a:bodyPr/>
        <a:lstStyle/>
        <a:p>
          <a:endParaRPr lang="en-US" sz="2000"/>
        </a:p>
      </dgm:t>
    </dgm:pt>
    <dgm:pt modelId="{509FBE75-CDF8-48FC-9C88-1CF558D7322C}">
      <dgm:prSet phldrT="[Text]" custT="1"/>
      <dgm:spPr/>
      <dgm:t>
        <a:bodyPr/>
        <a:lstStyle/>
        <a:p>
          <a:r>
            <a:rPr lang="en-US" sz="1800" dirty="0"/>
            <a:t>Define Desired Capabilities</a:t>
          </a:r>
        </a:p>
      </dgm:t>
    </dgm:pt>
    <dgm:pt modelId="{E8CD8A48-D1FA-4CCE-85EF-5F23880170DE}" type="parTrans" cxnId="{68095AD1-66B5-4068-B503-92E5301A2EA6}">
      <dgm:prSet/>
      <dgm:spPr/>
      <dgm:t>
        <a:bodyPr/>
        <a:lstStyle/>
        <a:p>
          <a:endParaRPr lang="en-US" sz="2000"/>
        </a:p>
      </dgm:t>
    </dgm:pt>
    <dgm:pt modelId="{C6CD3AF2-5766-4953-A192-1ED684991C34}" type="sibTrans" cxnId="{68095AD1-66B5-4068-B503-92E5301A2EA6}">
      <dgm:prSet/>
      <dgm:spPr/>
      <dgm:t>
        <a:bodyPr/>
        <a:lstStyle/>
        <a:p>
          <a:endParaRPr lang="en-US" sz="2000"/>
        </a:p>
      </dgm:t>
    </dgm:pt>
    <dgm:pt modelId="{F0CD45CD-B1B0-4595-8F8F-73B5096EEEEF}">
      <dgm:prSet phldrT="[Text]" custT="1"/>
      <dgm:spPr/>
      <dgm:t>
        <a:bodyPr/>
        <a:lstStyle/>
        <a:p>
          <a:r>
            <a:rPr lang="en-US" sz="1800" dirty="0"/>
            <a:t>Info.Plist (iOS)</a:t>
          </a:r>
        </a:p>
      </dgm:t>
    </dgm:pt>
    <dgm:pt modelId="{D4155528-FBBF-4BA6-9C26-2538E6E1017D}" type="parTrans" cxnId="{A8FD44A4-1E31-468F-9EAA-D4D0C6970A50}">
      <dgm:prSet/>
      <dgm:spPr/>
      <dgm:t>
        <a:bodyPr/>
        <a:lstStyle/>
        <a:p>
          <a:endParaRPr lang="en-US" sz="2000"/>
        </a:p>
      </dgm:t>
    </dgm:pt>
    <dgm:pt modelId="{046D8B79-AC4A-41F4-8F52-75484B487E10}" type="sibTrans" cxnId="{A8FD44A4-1E31-468F-9EAA-D4D0C6970A50}">
      <dgm:prSet/>
      <dgm:spPr/>
      <dgm:t>
        <a:bodyPr/>
        <a:lstStyle/>
        <a:p>
          <a:endParaRPr lang="en-US" sz="2000"/>
        </a:p>
      </dgm:t>
    </dgm:pt>
    <dgm:pt modelId="{C0BAA898-F46C-4C00-AA7A-02546FA99BBE}">
      <dgm:prSet phldrT="[Text]" custT="1"/>
      <dgm:spPr/>
      <dgm:t>
        <a:bodyPr/>
        <a:lstStyle/>
        <a:p>
          <a:r>
            <a:rPr lang="en-US" sz="1800" dirty="0"/>
            <a:t>Manifest.MF (Android)</a:t>
          </a:r>
        </a:p>
      </dgm:t>
    </dgm:pt>
    <dgm:pt modelId="{64CC3069-5EB1-449D-86B5-22D6B5633D43}" type="parTrans" cxnId="{5D1CD0A1-C374-4929-B41C-64317C0799DE}">
      <dgm:prSet/>
      <dgm:spPr/>
      <dgm:t>
        <a:bodyPr/>
        <a:lstStyle/>
        <a:p>
          <a:endParaRPr lang="en-US" sz="2000"/>
        </a:p>
      </dgm:t>
    </dgm:pt>
    <dgm:pt modelId="{4C538D8B-45D9-4D40-B3D9-03187D2E06C1}" type="sibTrans" cxnId="{5D1CD0A1-C374-4929-B41C-64317C0799DE}">
      <dgm:prSet/>
      <dgm:spPr/>
      <dgm:t>
        <a:bodyPr/>
        <a:lstStyle/>
        <a:p>
          <a:endParaRPr lang="en-US" sz="2000"/>
        </a:p>
      </dgm:t>
    </dgm:pt>
    <dgm:pt modelId="{FA9447D7-72E1-4F87-AD7F-92A3865C1699}">
      <dgm:prSet phldrT="[Text]" custT="1"/>
      <dgm:spPr/>
      <dgm:t>
        <a:bodyPr/>
        <a:lstStyle/>
        <a:p>
          <a:r>
            <a:rPr lang="en-US" sz="1800" dirty="0"/>
            <a:t>Resource Consumption</a:t>
          </a:r>
        </a:p>
      </dgm:t>
    </dgm:pt>
    <dgm:pt modelId="{6D078F0A-4416-4543-A36A-20B243651E77}" type="parTrans" cxnId="{556C93C0-3057-4D18-855C-1CEBD78547BC}">
      <dgm:prSet/>
      <dgm:spPr/>
      <dgm:t>
        <a:bodyPr/>
        <a:lstStyle/>
        <a:p>
          <a:endParaRPr lang="en-US" sz="2000"/>
        </a:p>
      </dgm:t>
    </dgm:pt>
    <dgm:pt modelId="{A5816C88-D15C-4F5C-A8F1-A47982AA4B75}" type="sibTrans" cxnId="{556C93C0-3057-4D18-855C-1CEBD78547BC}">
      <dgm:prSet/>
      <dgm:spPr/>
      <dgm:t>
        <a:bodyPr/>
        <a:lstStyle/>
        <a:p>
          <a:endParaRPr lang="en-US" sz="2000"/>
        </a:p>
      </dgm:t>
    </dgm:pt>
    <dgm:pt modelId="{A104F27A-8912-42C8-8F17-8AC1BDCE5896}" type="pres">
      <dgm:prSet presAssocID="{3CA1255C-546D-4C2D-8130-7BF2C5F5A273}" presName="compositeShape" presStyleCnt="0">
        <dgm:presLayoutVars>
          <dgm:chMax val="7"/>
          <dgm:dir/>
          <dgm:resizeHandles val="exact"/>
        </dgm:presLayoutVars>
      </dgm:prSet>
      <dgm:spPr/>
    </dgm:pt>
    <dgm:pt modelId="{E06FFC33-11EA-4541-B961-A6860DE4BF90}" type="pres">
      <dgm:prSet presAssocID="{3CA1255C-546D-4C2D-8130-7BF2C5F5A273}" presName="wedge1" presStyleLbl="node1" presStyleIdx="0" presStyleCnt="3"/>
      <dgm:spPr/>
    </dgm:pt>
    <dgm:pt modelId="{4E642710-48D1-439D-ADD0-6B78D59768EA}" type="pres">
      <dgm:prSet presAssocID="{3CA1255C-546D-4C2D-8130-7BF2C5F5A273}" presName="dummy1a" presStyleCnt="0"/>
      <dgm:spPr/>
    </dgm:pt>
    <dgm:pt modelId="{6251DDE5-DEC5-4706-804F-7B1502B3C5BD}" type="pres">
      <dgm:prSet presAssocID="{3CA1255C-546D-4C2D-8130-7BF2C5F5A273}" presName="dummy1b" presStyleCnt="0"/>
      <dgm:spPr/>
    </dgm:pt>
    <dgm:pt modelId="{68945392-A34F-4935-8C27-29AB99AFFE99}" type="pres">
      <dgm:prSet presAssocID="{3CA1255C-546D-4C2D-8130-7BF2C5F5A273}" presName="wedge1Tx" presStyleLbl="node1" presStyleIdx="0" presStyleCnt="3">
        <dgm:presLayoutVars>
          <dgm:chMax val="0"/>
          <dgm:chPref val="0"/>
          <dgm:bulletEnabled val="1"/>
        </dgm:presLayoutVars>
      </dgm:prSet>
      <dgm:spPr/>
    </dgm:pt>
    <dgm:pt modelId="{F21A2757-B494-48D0-B5C0-69D6ED90E31F}" type="pres">
      <dgm:prSet presAssocID="{3CA1255C-546D-4C2D-8130-7BF2C5F5A273}" presName="wedge2" presStyleLbl="node1" presStyleIdx="1" presStyleCnt="3"/>
      <dgm:spPr/>
    </dgm:pt>
    <dgm:pt modelId="{B06811C2-43AE-478B-AEE0-FE9A1832128D}" type="pres">
      <dgm:prSet presAssocID="{3CA1255C-546D-4C2D-8130-7BF2C5F5A273}" presName="dummy2a" presStyleCnt="0"/>
      <dgm:spPr/>
    </dgm:pt>
    <dgm:pt modelId="{EF09E86A-4531-4270-9E9A-343B7EE50C7C}" type="pres">
      <dgm:prSet presAssocID="{3CA1255C-546D-4C2D-8130-7BF2C5F5A273}" presName="dummy2b" presStyleCnt="0"/>
      <dgm:spPr/>
    </dgm:pt>
    <dgm:pt modelId="{7D34ACBF-2DF0-47A8-B156-F5A88BFDA430}" type="pres">
      <dgm:prSet presAssocID="{3CA1255C-546D-4C2D-8130-7BF2C5F5A273}" presName="wedge2Tx" presStyleLbl="node1" presStyleIdx="1" presStyleCnt="3">
        <dgm:presLayoutVars>
          <dgm:chMax val="0"/>
          <dgm:chPref val="0"/>
          <dgm:bulletEnabled val="1"/>
        </dgm:presLayoutVars>
      </dgm:prSet>
      <dgm:spPr/>
    </dgm:pt>
    <dgm:pt modelId="{67EAFD29-0EF2-4231-8E51-DCDFDFAFB88A}" type="pres">
      <dgm:prSet presAssocID="{3CA1255C-546D-4C2D-8130-7BF2C5F5A273}" presName="wedge3" presStyleLbl="node1" presStyleIdx="2" presStyleCnt="3"/>
      <dgm:spPr/>
    </dgm:pt>
    <dgm:pt modelId="{4115C3F1-80ED-4321-8C65-FEC413C870AC}" type="pres">
      <dgm:prSet presAssocID="{3CA1255C-546D-4C2D-8130-7BF2C5F5A273}" presName="dummy3a" presStyleCnt="0"/>
      <dgm:spPr/>
    </dgm:pt>
    <dgm:pt modelId="{FBE2E7D0-3A4F-4E1B-A858-A02DCD5F9704}" type="pres">
      <dgm:prSet presAssocID="{3CA1255C-546D-4C2D-8130-7BF2C5F5A273}" presName="dummy3b" presStyleCnt="0"/>
      <dgm:spPr/>
    </dgm:pt>
    <dgm:pt modelId="{AF3C6F01-1C13-4016-8346-7D8A4CE98CC6}" type="pres">
      <dgm:prSet presAssocID="{3CA1255C-546D-4C2D-8130-7BF2C5F5A273}" presName="wedge3Tx" presStyleLbl="node1" presStyleIdx="2" presStyleCnt="3">
        <dgm:presLayoutVars>
          <dgm:chMax val="0"/>
          <dgm:chPref val="0"/>
          <dgm:bulletEnabled val="1"/>
        </dgm:presLayoutVars>
      </dgm:prSet>
      <dgm:spPr/>
    </dgm:pt>
    <dgm:pt modelId="{FE6D106D-C73B-4F2F-B2D5-4BE09B90EC6B}" type="pres">
      <dgm:prSet presAssocID="{610550C9-7D91-48B2-97F8-67F2BF845B16}" presName="arrowWedge1" presStyleLbl="fgSibTrans2D1" presStyleIdx="0" presStyleCnt="3"/>
      <dgm:spPr/>
    </dgm:pt>
    <dgm:pt modelId="{F9677B0B-0894-424F-B507-1FFDE7C026B5}" type="pres">
      <dgm:prSet presAssocID="{C520C1D4-5069-4A06-91EA-2873CDD79A6F}" presName="arrowWedge2" presStyleLbl="fgSibTrans2D1" presStyleIdx="1" presStyleCnt="3"/>
      <dgm:spPr/>
    </dgm:pt>
    <dgm:pt modelId="{3D841654-10C4-42ED-B85D-64AFEA19F935}" type="pres">
      <dgm:prSet presAssocID="{E8D71FEF-9287-4684-B11F-31EC1469D4AC}" presName="arrowWedge3" presStyleLbl="fgSibTrans2D1" presStyleIdx="2" presStyleCnt="3"/>
      <dgm:spPr/>
    </dgm:pt>
  </dgm:ptLst>
  <dgm:cxnLst>
    <dgm:cxn modelId="{F0057937-7BF8-4574-8F72-7117C404B09F}" type="presOf" srcId="{5E90A396-C7B8-46D0-AEF0-9602F7452A28}" destId="{E06FFC33-11EA-4541-B961-A6860DE4BF90}" srcOrd="0" destOrd="0" presId="urn:microsoft.com/office/officeart/2005/8/layout/cycle8"/>
    <dgm:cxn modelId="{7C12F232-84CD-4C9D-984B-8C4A338576D7}" srcId="{3CA1255C-546D-4C2D-8130-7BF2C5F5A273}" destId="{BFA7A639-6A63-4A6E-988A-BC440DFBD07D}" srcOrd="2" destOrd="0" parTransId="{6DF3A363-DA44-40A8-8381-0DA0219B5B2D}" sibTransId="{E8D71FEF-9287-4684-B11F-31EC1469D4AC}"/>
    <dgm:cxn modelId="{B231CE5F-5A81-4D19-BCDE-625A662B9952}" srcId="{BFA7A639-6A63-4A6E-988A-BC440DFBD07D}" destId="{E91F696B-E40B-4CB0-9067-18FF560D6021}" srcOrd="1" destOrd="0" parTransId="{66C7A623-EAAD-4C6F-A665-2BBC34F72B37}" sibTransId="{293C6416-2290-4571-BCCC-2A1EDC703953}"/>
    <dgm:cxn modelId="{468956DD-4234-4DCC-8310-56A101CB3784}" srcId="{3CA1255C-546D-4C2D-8130-7BF2C5F5A273}" destId="{A30A2F3C-3D20-4C36-9A82-C9F3B22455E9}" srcOrd="1" destOrd="0" parTransId="{930FDD56-BAFE-4710-90DE-3DFE4BF86DF9}" sibTransId="{C520C1D4-5069-4A06-91EA-2873CDD79A6F}"/>
    <dgm:cxn modelId="{11C71764-81BD-4BE9-AF94-142E538B5981}" type="presOf" srcId="{C0BAA898-F46C-4C00-AA7A-02546FA99BBE}" destId="{68945392-A34F-4935-8C27-29AB99AFFE99}" srcOrd="1" destOrd="2" presId="urn:microsoft.com/office/officeart/2005/8/layout/cycle8"/>
    <dgm:cxn modelId="{34686945-C907-42A7-B2F0-347D33E8F2B1}" type="presOf" srcId="{0B8B4852-87B8-462A-A4A1-868EADD00DC2}" destId="{67EAFD29-0EF2-4231-8E51-DCDFDFAFB88A}" srcOrd="0" destOrd="1" presId="urn:microsoft.com/office/officeart/2005/8/layout/cycle8"/>
    <dgm:cxn modelId="{FCB9C4B7-B55D-400E-952F-C1EF542CFB3E}" type="presOf" srcId="{A30A2F3C-3D20-4C36-9A82-C9F3B22455E9}" destId="{F21A2757-B494-48D0-B5C0-69D6ED90E31F}" srcOrd="0" destOrd="0" presId="urn:microsoft.com/office/officeart/2005/8/layout/cycle8"/>
    <dgm:cxn modelId="{5FD6F8C4-6D6C-4193-967A-208CB3CFE40B}" type="presOf" srcId="{C0BAA898-F46C-4C00-AA7A-02546FA99BBE}" destId="{E06FFC33-11EA-4541-B961-A6860DE4BF90}" srcOrd="0" destOrd="2" presId="urn:microsoft.com/office/officeart/2005/8/layout/cycle8"/>
    <dgm:cxn modelId="{8F9859CA-8E4E-4D8B-A052-BFC25C79FAEE}" type="presOf" srcId="{0B8B4852-87B8-462A-A4A1-868EADD00DC2}" destId="{AF3C6F01-1C13-4016-8346-7D8A4CE98CC6}" srcOrd="1" destOrd="1" presId="urn:microsoft.com/office/officeart/2005/8/layout/cycle8"/>
    <dgm:cxn modelId="{B124439A-17DC-411B-BF56-D72914612AD6}" type="presOf" srcId="{E91F696B-E40B-4CB0-9067-18FF560D6021}" destId="{AF3C6F01-1C13-4016-8346-7D8A4CE98CC6}" srcOrd="1" destOrd="2" presId="urn:microsoft.com/office/officeart/2005/8/layout/cycle8"/>
    <dgm:cxn modelId="{556C93C0-3057-4D18-855C-1CEBD78547BC}" srcId="{BFA7A639-6A63-4A6E-988A-BC440DFBD07D}" destId="{FA9447D7-72E1-4F87-AD7F-92A3865C1699}" srcOrd="2" destOrd="0" parTransId="{6D078F0A-4416-4543-A36A-20B243651E77}" sibTransId="{A5816C88-D15C-4F5C-A8F1-A47982AA4B75}"/>
    <dgm:cxn modelId="{B2FB9EDE-4DCD-4EB9-B43E-D775E3DB9F33}" type="presOf" srcId="{FA9447D7-72E1-4F87-AD7F-92A3865C1699}" destId="{67EAFD29-0EF2-4231-8E51-DCDFDFAFB88A}" srcOrd="0" destOrd="3" presId="urn:microsoft.com/office/officeart/2005/8/layout/cycle8"/>
    <dgm:cxn modelId="{EE54D749-D62E-4579-B04D-4D571648F910}" type="presOf" srcId="{E91F696B-E40B-4CB0-9067-18FF560D6021}" destId="{67EAFD29-0EF2-4231-8E51-DCDFDFAFB88A}" srcOrd="0" destOrd="2" presId="urn:microsoft.com/office/officeart/2005/8/layout/cycle8"/>
    <dgm:cxn modelId="{8E7134D1-E3F7-46E5-A426-F032554B7126}" type="presOf" srcId="{BFA7A639-6A63-4A6E-988A-BC440DFBD07D}" destId="{AF3C6F01-1C13-4016-8346-7D8A4CE98CC6}" srcOrd="1" destOrd="0" presId="urn:microsoft.com/office/officeart/2005/8/layout/cycle8"/>
    <dgm:cxn modelId="{5EE67864-1093-4996-8C89-046E3A8C5DD0}" type="presOf" srcId="{5E90A396-C7B8-46D0-AEF0-9602F7452A28}" destId="{68945392-A34F-4935-8C27-29AB99AFFE99}" srcOrd="1" destOrd="0" presId="urn:microsoft.com/office/officeart/2005/8/layout/cycle8"/>
    <dgm:cxn modelId="{F2B240CD-85B3-4DDC-9C82-854FFCD320E1}" type="presOf" srcId="{F0CD45CD-B1B0-4595-8F8F-73B5096EEEEF}" destId="{68945392-A34F-4935-8C27-29AB99AFFE99}" srcOrd="1" destOrd="1" presId="urn:microsoft.com/office/officeart/2005/8/layout/cycle8"/>
    <dgm:cxn modelId="{5D1CD0A1-C374-4929-B41C-64317C0799DE}" srcId="{5E90A396-C7B8-46D0-AEF0-9602F7452A28}" destId="{C0BAA898-F46C-4C00-AA7A-02546FA99BBE}" srcOrd="1" destOrd="0" parTransId="{64CC3069-5EB1-449D-86B5-22D6B5633D43}" sibTransId="{4C538D8B-45D9-4D40-B3D9-03187D2E06C1}"/>
    <dgm:cxn modelId="{10616BBD-E373-4982-9187-15233462FF81}" type="presOf" srcId="{509FBE75-CDF8-48FC-9C88-1CF558D7322C}" destId="{F21A2757-B494-48D0-B5C0-69D6ED90E31F}" srcOrd="0" destOrd="1" presId="urn:microsoft.com/office/officeart/2005/8/layout/cycle8"/>
    <dgm:cxn modelId="{2E969F5B-690F-4483-AD1C-01E793A1F09E}" type="presOf" srcId="{F0CD45CD-B1B0-4595-8F8F-73B5096EEEEF}" destId="{E06FFC33-11EA-4541-B961-A6860DE4BF90}" srcOrd="0" destOrd="1" presId="urn:microsoft.com/office/officeart/2005/8/layout/cycle8"/>
    <dgm:cxn modelId="{E5ED82A2-18E9-4A38-8BE7-99DF78EE717C}" srcId="{BFA7A639-6A63-4A6E-988A-BC440DFBD07D}" destId="{0B8B4852-87B8-462A-A4A1-868EADD00DC2}" srcOrd="0" destOrd="0" parTransId="{CDF42ECB-4CDE-4E8A-8310-D49CE372DA12}" sibTransId="{CD969105-5156-4805-B479-161205075559}"/>
    <dgm:cxn modelId="{A8FD44A4-1E31-468F-9EAA-D4D0C6970A50}" srcId="{5E90A396-C7B8-46D0-AEF0-9602F7452A28}" destId="{F0CD45CD-B1B0-4595-8F8F-73B5096EEEEF}" srcOrd="0" destOrd="0" parTransId="{D4155528-FBBF-4BA6-9C26-2538E6E1017D}" sibTransId="{046D8B79-AC4A-41F4-8F52-75484B487E10}"/>
    <dgm:cxn modelId="{4F97F052-5878-4EC8-8E7C-65201A5B8750}" type="presOf" srcId="{FA9447D7-72E1-4F87-AD7F-92A3865C1699}" destId="{AF3C6F01-1C13-4016-8346-7D8A4CE98CC6}" srcOrd="1" destOrd="3" presId="urn:microsoft.com/office/officeart/2005/8/layout/cycle8"/>
    <dgm:cxn modelId="{344BF4CC-C551-492B-8866-E86BF03670A6}" type="presOf" srcId="{3CA1255C-546D-4C2D-8130-7BF2C5F5A273}" destId="{A104F27A-8912-42C8-8F17-8AC1BDCE5896}" srcOrd="0" destOrd="0" presId="urn:microsoft.com/office/officeart/2005/8/layout/cycle8"/>
    <dgm:cxn modelId="{168EF230-668E-41C2-A4D3-FA72D37752BA}" type="presOf" srcId="{509FBE75-CDF8-48FC-9C88-1CF558D7322C}" destId="{7D34ACBF-2DF0-47A8-B156-F5A88BFDA430}" srcOrd="1" destOrd="1" presId="urn:microsoft.com/office/officeart/2005/8/layout/cycle8"/>
    <dgm:cxn modelId="{7745293F-B388-40B2-A5C7-AEFE624DA399}" type="presOf" srcId="{BFA7A639-6A63-4A6E-988A-BC440DFBD07D}" destId="{67EAFD29-0EF2-4231-8E51-DCDFDFAFB88A}" srcOrd="0" destOrd="0" presId="urn:microsoft.com/office/officeart/2005/8/layout/cycle8"/>
    <dgm:cxn modelId="{0BC965A2-E524-4A38-8741-6C1BEEE0421A}" type="presOf" srcId="{A30A2F3C-3D20-4C36-9A82-C9F3B22455E9}" destId="{7D34ACBF-2DF0-47A8-B156-F5A88BFDA430}" srcOrd="1" destOrd="0" presId="urn:microsoft.com/office/officeart/2005/8/layout/cycle8"/>
    <dgm:cxn modelId="{292D7975-83A3-4829-9D25-F8A40A74AB60}" srcId="{3CA1255C-546D-4C2D-8130-7BF2C5F5A273}" destId="{5E90A396-C7B8-46D0-AEF0-9602F7452A28}" srcOrd="0" destOrd="0" parTransId="{20AA65B2-0997-44B5-B477-FF08643BDFFB}" sibTransId="{610550C9-7D91-48B2-97F8-67F2BF845B16}"/>
    <dgm:cxn modelId="{68095AD1-66B5-4068-B503-92E5301A2EA6}" srcId="{A30A2F3C-3D20-4C36-9A82-C9F3B22455E9}" destId="{509FBE75-CDF8-48FC-9C88-1CF558D7322C}" srcOrd="0" destOrd="0" parTransId="{E8CD8A48-D1FA-4CCE-85EF-5F23880170DE}" sibTransId="{C6CD3AF2-5766-4953-A192-1ED684991C34}"/>
    <dgm:cxn modelId="{083153EF-B179-46FD-8947-3B986C493E25}" type="presParOf" srcId="{A104F27A-8912-42C8-8F17-8AC1BDCE5896}" destId="{E06FFC33-11EA-4541-B961-A6860DE4BF90}" srcOrd="0" destOrd="0" presId="urn:microsoft.com/office/officeart/2005/8/layout/cycle8"/>
    <dgm:cxn modelId="{9A3B6294-0680-4502-A42A-6284760DA94E}" type="presParOf" srcId="{A104F27A-8912-42C8-8F17-8AC1BDCE5896}" destId="{4E642710-48D1-439D-ADD0-6B78D59768EA}" srcOrd="1" destOrd="0" presId="urn:microsoft.com/office/officeart/2005/8/layout/cycle8"/>
    <dgm:cxn modelId="{61CB39CE-272A-4053-B481-73A4623F6AB8}" type="presParOf" srcId="{A104F27A-8912-42C8-8F17-8AC1BDCE5896}" destId="{6251DDE5-DEC5-4706-804F-7B1502B3C5BD}" srcOrd="2" destOrd="0" presId="urn:microsoft.com/office/officeart/2005/8/layout/cycle8"/>
    <dgm:cxn modelId="{0EBD4C77-C131-4E08-8F50-B1A7FE230D5F}" type="presParOf" srcId="{A104F27A-8912-42C8-8F17-8AC1BDCE5896}" destId="{68945392-A34F-4935-8C27-29AB99AFFE99}" srcOrd="3" destOrd="0" presId="urn:microsoft.com/office/officeart/2005/8/layout/cycle8"/>
    <dgm:cxn modelId="{817E4D0A-B75D-478A-A315-4037A353D2F2}" type="presParOf" srcId="{A104F27A-8912-42C8-8F17-8AC1BDCE5896}" destId="{F21A2757-B494-48D0-B5C0-69D6ED90E31F}" srcOrd="4" destOrd="0" presId="urn:microsoft.com/office/officeart/2005/8/layout/cycle8"/>
    <dgm:cxn modelId="{0B142145-D741-4343-A062-B050DBB71703}" type="presParOf" srcId="{A104F27A-8912-42C8-8F17-8AC1BDCE5896}" destId="{B06811C2-43AE-478B-AEE0-FE9A1832128D}" srcOrd="5" destOrd="0" presId="urn:microsoft.com/office/officeart/2005/8/layout/cycle8"/>
    <dgm:cxn modelId="{76258FAF-FCC3-4844-9ACD-0AD585A2EC3D}" type="presParOf" srcId="{A104F27A-8912-42C8-8F17-8AC1BDCE5896}" destId="{EF09E86A-4531-4270-9E9A-343B7EE50C7C}" srcOrd="6" destOrd="0" presId="urn:microsoft.com/office/officeart/2005/8/layout/cycle8"/>
    <dgm:cxn modelId="{506CCE35-2BCD-4759-A4BB-D338F7295A0D}" type="presParOf" srcId="{A104F27A-8912-42C8-8F17-8AC1BDCE5896}" destId="{7D34ACBF-2DF0-47A8-B156-F5A88BFDA430}" srcOrd="7" destOrd="0" presId="urn:microsoft.com/office/officeart/2005/8/layout/cycle8"/>
    <dgm:cxn modelId="{5824E579-2D5B-431B-8F95-FAC50995B477}" type="presParOf" srcId="{A104F27A-8912-42C8-8F17-8AC1BDCE5896}" destId="{67EAFD29-0EF2-4231-8E51-DCDFDFAFB88A}" srcOrd="8" destOrd="0" presId="urn:microsoft.com/office/officeart/2005/8/layout/cycle8"/>
    <dgm:cxn modelId="{11EEBDA7-6BED-4A56-B6B2-2D87C5AAC6DD}" type="presParOf" srcId="{A104F27A-8912-42C8-8F17-8AC1BDCE5896}" destId="{4115C3F1-80ED-4321-8C65-FEC413C870AC}" srcOrd="9" destOrd="0" presId="urn:microsoft.com/office/officeart/2005/8/layout/cycle8"/>
    <dgm:cxn modelId="{9A77E51C-A480-4A81-B5E0-4A08A3CC15EB}" type="presParOf" srcId="{A104F27A-8912-42C8-8F17-8AC1BDCE5896}" destId="{FBE2E7D0-3A4F-4E1B-A858-A02DCD5F9704}" srcOrd="10" destOrd="0" presId="urn:microsoft.com/office/officeart/2005/8/layout/cycle8"/>
    <dgm:cxn modelId="{A48BF561-1503-4688-B258-2C638F2389B7}" type="presParOf" srcId="{A104F27A-8912-42C8-8F17-8AC1BDCE5896}" destId="{AF3C6F01-1C13-4016-8346-7D8A4CE98CC6}" srcOrd="11" destOrd="0" presId="urn:microsoft.com/office/officeart/2005/8/layout/cycle8"/>
    <dgm:cxn modelId="{25B1F011-205D-4A0E-8E4B-E9548E449820}" type="presParOf" srcId="{A104F27A-8912-42C8-8F17-8AC1BDCE5896}" destId="{FE6D106D-C73B-4F2F-B2D5-4BE09B90EC6B}" srcOrd="12" destOrd="0" presId="urn:microsoft.com/office/officeart/2005/8/layout/cycle8"/>
    <dgm:cxn modelId="{B195F8AE-0BDD-454A-9BBE-C66A2FA73A98}" type="presParOf" srcId="{A104F27A-8912-42C8-8F17-8AC1BDCE5896}" destId="{F9677B0B-0894-424F-B507-1FFDE7C026B5}" srcOrd="13" destOrd="0" presId="urn:microsoft.com/office/officeart/2005/8/layout/cycle8"/>
    <dgm:cxn modelId="{F72B3918-1729-403A-8D27-8F5A9D4F7C0B}" type="presParOf" srcId="{A104F27A-8912-42C8-8F17-8AC1BDCE5896}" destId="{3D841654-10C4-42ED-B85D-64AFEA19F935}" srcOrd="1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85D70B-0EC2-4E05-AB88-35BA26F9BAB1}">
      <dsp:nvSpPr>
        <dsp:cNvPr id="0" name=""/>
        <dsp:cNvSpPr/>
      </dsp:nvSpPr>
      <dsp:spPr>
        <a:xfrm>
          <a:off x="0" y="15762"/>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1) Execution of </a:t>
          </a:r>
          <a:r>
            <a:rPr lang="en-US" sz="2500" b="1" kern="1200" dirty="0"/>
            <a:t>One script </a:t>
          </a:r>
          <a:r>
            <a:rPr lang="en-US" sz="2500" kern="1200" dirty="0"/>
            <a:t>across platforms</a:t>
          </a:r>
        </a:p>
      </dsp:txBody>
      <dsp:txXfrm>
        <a:off x="29271" y="45033"/>
        <a:ext cx="10457058" cy="541083"/>
      </dsp:txXfrm>
    </dsp:sp>
    <dsp:sp modelId="{67F7A2C3-35BA-4F64-97A2-FF559360F0F0}">
      <dsp:nvSpPr>
        <dsp:cNvPr id="0" name=""/>
        <dsp:cNvSpPr/>
      </dsp:nvSpPr>
      <dsp:spPr>
        <a:xfrm>
          <a:off x="0" y="687387"/>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2) Automating build/deploy and acceptance testing during CI</a:t>
          </a:r>
        </a:p>
      </dsp:txBody>
      <dsp:txXfrm>
        <a:off x="29271" y="716658"/>
        <a:ext cx="10457058" cy="541083"/>
      </dsp:txXfrm>
    </dsp:sp>
    <dsp:sp modelId="{3DBBBB80-196D-43F0-AB76-E2A51A6468D9}">
      <dsp:nvSpPr>
        <dsp:cNvPr id="0" name=""/>
        <dsp:cNvSpPr/>
      </dsp:nvSpPr>
      <dsp:spPr>
        <a:xfrm>
          <a:off x="0" y="1359012"/>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3) Test results analysis</a:t>
          </a:r>
        </a:p>
      </dsp:txBody>
      <dsp:txXfrm>
        <a:off x="29271" y="1388283"/>
        <a:ext cx="10457058" cy="541083"/>
      </dsp:txXfrm>
    </dsp:sp>
    <dsp:sp modelId="{4332CC38-E790-4028-87A5-8DEF86A84ECA}">
      <dsp:nvSpPr>
        <dsp:cNvPr id="0" name=""/>
        <dsp:cNvSpPr/>
      </dsp:nvSpPr>
      <dsp:spPr>
        <a:xfrm>
          <a:off x="0" y="2030637"/>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4) Object id Identification</a:t>
          </a:r>
        </a:p>
      </dsp:txBody>
      <dsp:txXfrm>
        <a:off x="29271" y="2059908"/>
        <a:ext cx="10457058" cy="541083"/>
      </dsp:txXfrm>
    </dsp:sp>
    <dsp:sp modelId="{A889306F-E2B1-4B72-8E1C-94D9B926ECBD}">
      <dsp:nvSpPr>
        <dsp:cNvPr id="0" name=""/>
        <dsp:cNvSpPr/>
      </dsp:nvSpPr>
      <dsp:spPr>
        <a:xfrm>
          <a:off x="0" y="2702262"/>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5) Does it work over time ?</a:t>
          </a:r>
        </a:p>
      </dsp:txBody>
      <dsp:txXfrm>
        <a:off x="29271" y="2731533"/>
        <a:ext cx="10457058" cy="541083"/>
      </dsp:txXfrm>
    </dsp:sp>
    <dsp:sp modelId="{A48DD96C-BC6F-4FC6-BEDD-49F5FCBA99EC}">
      <dsp:nvSpPr>
        <dsp:cNvPr id="0" name=""/>
        <dsp:cNvSpPr/>
      </dsp:nvSpPr>
      <dsp:spPr>
        <a:xfrm>
          <a:off x="0" y="3373887"/>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6) Maintenance of scripts and Objects</a:t>
          </a:r>
        </a:p>
      </dsp:txBody>
      <dsp:txXfrm>
        <a:off x="29271" y="3403158"/>
        <a:ext cx="10457058" cy="541083"/>
      </dsp:txXfrm>
    </dsp:sp>
    <dsp:sp modelId="{EE47619B-112B-433A-A396-6CF8588CC0BD}">
      <dsp:nvSpPr>
        <dsp:cNvPr id="0" name=""/>
        <dsp:cNvSpPr/>
      </dsp:nvSpPr>
      <dsp:spPr>
        <a:xfrm>
          <a:off x="0" y="4045512"/>
          <a:ext cx="10515600" cy="599625"/>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7) Matching Dev/Testers skill set </a:t>
          </a:r>
        </a:p>
      </dsp:txBody>
      <dsp:txXfrm>
        <a:off x="29271" y="4074783"/>
        <a:ext cx="10457058" cy="5410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6C22B-830B-4073-B345-A7052A052BBB}">
      <dsp:nvSpPr>
        <dsp:cNvPr id="0" name=""/>
        <dsp:cNvSpPr/>
      </dsp:nvSpPr>
      <dsp:spPr>
        <a:xfrm>
          <a:off x="2724367" y="0"/>
          <a:ext cx="2724367" cy="1524417"/>
        </a:xfrm>
        <a:prstGeom prst="trapezoid">
          <a:avLst>
            <a:gd name="adj" fmla="val 89358"/>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b" anchorCtr="0">
          <a:noAutofit/>
        </a:bodyPr>
        <a:lstStyle/>
        <a:p>
          <a:pPr marL="0" lvl="0" indent="0" algn="ctr" defTabSz="2622550">
            <a:lnSpc>
              <a:spcPct val="90000"/>
            </a:lnSpc>
            <a:spcBef>
              <a:spcPct val="0"/>
            </a:spcBef>
            <a:spcAft>
              <a:spcPct val="35000"/>
            </a:spcAft>
            <a:buNone/>
          </a:pPr>
          <a:r>
            <a:rPr lang="en-US" sz="5900" kern="1200" dirty="0">
              <a:solidFill>
                <a:schemeClr val="bg1">
                  <a:lumMod val="50000"/>
                </a:schemeClr>
              </a:solidFill>
            </a:rPr>
            <a:t>UI</a:t>
          </a:r>
        </a:p>
      </dsp:txBody>
      <dsp:txXfrm>
        <a:off x="2724367" y="0"/>
        <a:ext cx="2724367" cy="1524417"/>
      </dsp:txXfrm>
    </dsp:sp>
    <dsp:sp modelId="{31512630-3C5D-49F4-A417-6B9AFBE9496A}">
      <dsp:nvSpPr>
        <dsp:cNvPr id="0" name=""/>
        <dsp:cNvSpPr/>
      </dsp:nvSpPr>
      <dsp:spPr>
        <a:xfrm>
          <a:off x="1362183" y="1524416"/>
          <a:ext cx="5448735" cy="1524417"/>
        </a:xfrm>
        <a:prstGeom prst="trapezoid">
          <a:avLst>
            <a:gd name="adj" fmla="val 89358"/>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solidFill>
                <a:schemeClr val="bg1">
                  <a:lumMod val="50000"/>
                </a:schemeClr>
              </a:solidFill>
            </a:rPr>
            <a:t>Integration</a:t>
          </a:r>
        </a:p>
      </dsp:txBody>
      <dsp:txXfrm>
        <a:off x="2315712" y="1524416"/>
        <a:ext cx="3541677" cy="1524417"/>
      </dsp:txXfrm>
    </dsp:sp>
    <dsp:sp modelId="{A47EE782-8FAC-4E75-BE80-022C32E49FB6}">
      <dsp:nvSpPr>
        <dsp:cNvPr id="0" name=""/>
        <dsp:cNvSpPr/>
      </dsp:nvSpPr>
      <dsp:spPr>
        <a:xfrm>
          <a:off x="0" y="3048833"/>
          <a:ext cx="8173103" cy="1524417"/>
        </a:xfrm>
        <a:prstGeom prst="trapezoid">
          <a:avLst>
            <a:gd name="adj" fmla="val 89358"/>
          </a:avLst>
        </a:prstGeom>
        <a:solidFill>
          <a:schemeClr val="bg1"/>
        </a:solidFill>
        <a:ln w="381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4930" tIns="74930" rIns="74930" bIns="74930" numCol="1" spcCol="1270" anchor="ctr" anchorCtr="0">
          <a:noAutofit/>
        </a:bodyPr>
        <a:lstStyle/>
        <a:p>
          <a:pPr marL="0" lvl="0" indent="0" algn="ctr" defTabSz="2622550">
            <a:lnSpc>
              <a:spcPct val="90000"/>
            </a:lnSpc>
            <a:spcBef>
              <a:spcPct val="0"/>
            </a:spcBef>
            <a:spcAft>
              <a:spcPct val="35000"/>
            </a:spcAft>
            <a:buNone/>
          </a:pPr>
          <a:r>
            <a:rPr lang="en-US" sz="5900" kern="1200" dirty="0">
              <a:solidFill>
                <a:schemeClr val="bg1">
                  <a:lumMod val="50000"/>
                </a:schemeClr>
              </a:solidFill>
            </a:rPr>
            <a:t>Unit Testing</a:t>
          </a:r>
        </a:p>
      </dsp:txBody>
      <dsp:txXfrm>
        <a:off x="1430293" y="3048833"/>
        <a:ext cx="5312516" cy="1524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6FFC33-11EA-4541-B961-A6860DE4BF90}">
      <dsp:nvSpPr>
        <dsp:cNvPr id="0" name=""/>
        <dsp:cNvSpPr/>
      </dsp:nvSpPr>
      <dsp:spPr>
        <a:xfrm>
          <a:off x="2570732" y="398080"/>
          <a:ext cx="5144419" cy="5144419"/>
        </a:xfrm>
        <a:prstGeom prst="pie">
          <a:avLst>
            <a:gd name="adj1" fmla="val 16200000"/>
            <a:gd name="adj2" fmla="val 18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en-US" sz="2400" kern="1200" dirty="0"/>
            <a:t>App</a:t>
          </a:r>
        </a:p>
        <a:p>
          <a:pPr marL="171450" lvl="1" indent="-171450" algn="l" defTabSz="800100">
            <a:lnSpc>
              <a:spcPct val="90000"/>
            </a:lnSpc>
            <a:spcBef>
              <a:spcPct val="0"/>
            </a:spcBef>
            <a:spcAft>
              <a:spcPct val="15000"/>
            </a:spcAft>
            <a:buChar char="•"/>
          </a:pPr>
          <a:r>
            <a:rPr lang="en-US" sz="1800" kern="1200" dirty="0"/>
            <a:t>Info.Plist (iOS)</a:t>
          </a:r>
        </a:p>
        <a:p>
          <a:pPr marL="171450" lvl="1" indent="-171450" algn="l" defTabSz="800100">
            <a:lnSpc>
              <a:spcPct val="90000"/>
            </a:lnSpc>
            <a:spcBef>
              <a:spcPct val="0"/>
            </a:spcBef>
            <a:spcAft>
              <a:spcPct val="15000"/>
            </a:spcAft>
            <a:buChar char="•"/>
          </a:pPr>
          <a:r>
            <a:rPr lang="en-US" sz="1800" kern="1200" dirty="0"/>
            <a:t>Manifest.MF (Android)</a:t>
          </a:r>
        </a:p>
      </dsp:txBody>
      <dsp:txXfrm>
        <a:off x="5281964" y="1488207"/>
        <a:ext cx="1837292" cy="1531077"/>
      </dsp:txXfrm>
    </dsp:sp>
    <dsp:sp modelId="{F21A2757-B494-48D0-B5C0-69D6ED90E31F}">
      <dsp:nvSpPr>
        <dsp:cNvPr id="0" name=""/>
        <dsp:cNvSpPr/>
      </dsp:nvSpPr>
      <dsp:spPr>
        <a:xfrm>
          <a:off x="2464782" y="581809"/>
          <a:ext cx="5144419" cy="5144419"/>
        </a:xfrm>
        <a:prstGeom prst="pie">
          <a:avLst>
            <a:gd name="adj1" fmla="val 1800000"/>
            <a:gd name="adj2" fmla="val 900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en-US" sz="2400" kern="1200" dirty="0"/>
            <a:t>Test Cases</a:t>
          </a:r>
        </a:p>
        <a:p>
          <a:pPr marL="171450" lvl="1" indent="-171450" algn="l" defTabSz="800100">
            <a:lnSpc>
              <a:spcPct val="90000"/>
            </a:lnSpc>
            <a:spcBef>
              <a:spcPct val="0"/>
            </a:spcBef>
            <a:spcAft>
              <a:spcPct val="15000"/>
            </a:spcAft>
            <a:buChar char="•"/>
          </a:pPr>
          <a:r>
            <a:rPr lang="en-US" sz="1800" kern="1200" dirty="0"/>
            <a:t>Define Desired Capabilities</a:t>
          </a:r>
        </a:p>
      </dsp:txBody>
      <dsp:txXfrm>
        <a:off x="3689644" y="3919557"/>
        <a:ext cx="2755939" cy="1347347"/>
      </dsp:txXfrm>
    </dsp:sp>
    <dsp:sp modelId="{67EAFD29-0EF2-4231-8E51-DCDFDFAFB88A}">
      <dsp:nvSpPr>
        <dsp:cNvPr id="0" name=""/>
        <dsp:cNvSpPr/>
      </dsp:nvSpPr>
      <dsp:spPr>
        <a:xfrm>
          <a:off x="2358831" y="398080"/>
          <a:ext cx="5144419" cy="5144419"/>
        </a:xfrm>
        <a:prstGeom prst="pie">
          <a:avLst>
            <a:gd name="adj1" fmla="val 9000000"/>
            <a:gd name="adj2" fmla="val 1620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t" anchorCtr="0">
          <a:noAutofit/>
        </a:bodyPr>
        <a:lstStyle/>
        <a:p>
          <a:pPr marL="0" lvl="0" indent="0" algn="l" defTabSz="1066800">
            <a:lnSpc>
              <a:spcPct val="90000"/>
            </a:lnSpc>
            <a:spcBef>
              <a:spcPct val="0"/>
            </a:spcBef>
            <a:spcAft>
              <a:spcPct val="35000"/>
            </a:spcAft>
            <a:buNone/>
          </a:pPr>
          <a:r>
            <a:rPr lang="en-US" sz="2400" kern="1200" dirty="0"/>
            <a:t>Device</a:t>
          </a:r>
        </a:p>
        <a:p>
          <a:pPr marL="171450" lvl="1" indent="-171450" algn="l" defTabSz="800100">
            <a:lnSpc>
              <a:spcPct val="90000"/>
            </a:lnSpc>
            <a:spcBef>
              <a:spcPct val="0"/>
            </a:spcBef>
            <a:spcAft>
              <a:spcPct val="15000"/>
            </a:spcAft>
            <a:buChar char="•"/>
          </a:pPr>
          <a:r>
            <a:rPr lang="en-US" sz="1800" kern="1200" dirty="0"/>
            <a:t>Supports Feature</a:t>
          </a:r>
        </a:p>
        <a:p>
          <a:pPr marL="171450" lvl="1" indent="-171450" algn="l" defTabSz="800100">
            <a:lnSpc>
              <a:spcPct val="90000"/>
            </a:lnSpc>
            <a:spcBef>
              <a:spcPct val="0"/>
            </a:spcBef>
            <a:spcAft>
              <a:spcPct val="15000"/>
            </a:spcAft>
            <a:buChar char="•"/>
          </a:pPr>
          <a:r>
            <a:rPr lang="en-US" sz="1800" kern="1200" dirty="0"/>
            <a:t>Doesn’t Support</a:t>
          </a:r>
        </a:p>
        <a:p>
          <a:pPr marL="171450" lvl="1" indent="-171450" algn="l" defTabSz="800100">
            <a:lnSpc>
              <a:spcPct val="90000"/>
            </a:lnSpc>
            <a:spcBef>
              <a:spcPct val="0"/>
            </a:spcBef>
            <a:spcAft>
              <a:spcPct val="15000"/>
            </a:spcAft>
            <a:buChar char="•"/>
          </a:pPr>
          <a:r>
            <a:rPr lang="en-US" sz="1800" kern="1200" dirty="0"/>
            <a:t>Resource Consumption</a:t>
          </a:r>
        </a:p>
      </dsp:txBody>
      <dsp:txXfrm>
        <a:off x="2954726" y="1488207"/>
        <a:ext cx="1837292" cy="1531077"/>
      </dsp:txXfrm>
    </dsp:sp>
    <dsp:sp modelId="{FE6D106D-C73B-4F2F-B2D5-4BE09B90EC6B}">
      <dsp:nvSpPr>
        <dsp:cNvPr id="0" name=""/>
        <dsp:cNvSpPr/>
      </dsp:nvSpPr>
      <dsp:spPr>
        <a:xfrm>
          <a:off x="2252693" y="79615"/>
          <a:ext cx="5781347" cy="5781347"/>
        </a:xfrm>
        <a:prstGeom prst="circularArrow">
          <a:avLst>
            <a:gd name="adj1" fmla="val 5085"/>
            <a:gd name="adj2" fmla="val 327528"/>
            <a:gd name="adj3" fmla="val 1472472"/>
            <a:gd name="adj4" fmla="val 16199432"/>
            <a:gd name="adj5" fmla="val 593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677B0B-0894-424F-B507-1FFDE7C026B5}">
      <dsp:nvSpPr>
        <dsp:cNvPr id="0" name=""/>
        <dsp:cNvSpPr/>
      </dsp:nvSpPr>
      <dsp:spPr>
        <a:xfrm>
          <a:off x="2146318" y="263020"/>
          <a:ext cx="5781347" cy="5781347"/>
        </a:xfrm>
        <a:prstGeom prst="circularArrow">
          <a:avLst>
            <a:gd name="adj1" fmla="val 5085"/>
            <a:gd name="adj2" fmla="val 327528"/>
            <a:gd name="adj3" fmla="val 8671970"/>
            <a:gd name="adj4" fmla="val 1800502"/>
            <a:gd name="adj5" fmla="val 5932"/>
          </a:avLst>
        </a:prstGeom>
        <a:solidFill>
          <a:schemeClr val="accent3">
            <a:hueOff val="1355300"/>
            <a:satOff val="50000"/>
            <a:lumOff val="-7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D841654-10C4-42ED-B85D-64AFEA19F935}">
      <dsp:nvSpPr>
        <dsp:cNvPr id="0" name=""/>
        <dsp:cNvSpPr/>
      </dsp:nvSpPr>
      <dsp:spPr>
        <a:xfrm>
          <a:off x="2039942" y="79615"/>
          <a:ext cx="5781347" cy="5781347"/>
        </a:xfrm>
        <a:prstGeom prst="circularArrow">
          <a:avLst>
            <a:gd name="adj1" fmla="val 5085"/>
            <a:gd name="adj2" fmla="val 327528"/>
            <a:gd name="adj3" fmla="val 15873039"/>
            <a:gd name="adj4" fmla="val 9000000"/>
            <a:gd name="adj5" fmla="val 5932"/>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defRPr>
            </a:lvl1pPr>
          </a:lstStyle>
          <a:p>
            <a:pPr>
              <a:defRPr/>
            </a:pPr>
            <a:fld id="{42906470-2F58-42C8-9720-EC0E6BFAD995}" type="datetimeFigureOut">
              <a:rPr lang="en-US"/>
              <a:pPr>
                <a:defRPr/>
              </a:pPr>
              <a:t>7/25/2016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defRPr>
            </a:lvl1pPr>
          </a:lstStyle>
          <a:p>
            <a:pPr>
              <a:defRPr/>
            </a:pPr>
            <a:fld id="{5FA3EF40-D6E6-4359-8650-3B28CC237CC4}" type="slidenum">
              <a:rPr lang="en-US"/>
              <a:pPr>
                <a:defRPr/>
              </a:pPr>
              <a:t>‹#›</a:t>
            </a:fld>
            <a:endParaRPr lang="en-US"/>
          </a:p>
        </p:txBody>
      </p:sp>
    </p:spTree>
    <p:extLst>
      <p:ext uri="{BB962C8B-B14F-4D97-AF65-F5344CB8AC3E}">
        <p14:creationId xmlns:p14="http://schemas.microsoft.com/office/powerpoint/2010/main" val="84108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914346"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914346" eaLnBrk="1" fontAlgn="auto" hangingPunct="1">
              <a:spcBef>
                <a:spcPts val="0"/>
              </a:spcBef>
              <a:spcAft>
                <a:spcPts val="0"/>
              </a:spcAft>
              <a:defRPr sz="1200">
                <a:latin typeface="+mn-lt"/>
              </a:defRPr>
            </a:lvl1pPr>
          </a:lstStyle>
          <a:p>
            <a:pPr>
              <a:defRPr/>
            </a:pPr>
            <a:fld id="{5BC932EF-DD72-40AB-B4B4-3C7BFB78652C}" type="datetimeFigureOut">
              <a:rPr lang="en-US"/>
              <a:pPr>
                <a:defRPr/>
              </a:pPr>
              <a:t>7/25/2016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914346"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914346" eaLnBrk="1" fontAlgn="auto" hangingPunct="1">
              <a:spcBef>
                <a:spcPts val="0"/>
              </a:spcBef>
              <a:spcAft>
                <a:spcPts val="0"/>
              </a:spcAft>
              <a:defRPr sz="1200">
                <a:latin typeface="+mn-lt"/>
              </a:defRPr>
            </a:lvl1pPr>
          </a:lstStyle>
          <a:p>
            <a:pPr>
              <a:defRPr/>
            </a:pPr>
            <a:fld id="{76DB4B07-E1DE-4194-A4C3-EDACDBBE005F}" type="slidenum">
              <a:rPr lang="en-US"/>
              <a:pPr>
                <a:defRPr/>
              </a:pPr>
              <a:t>‹#›</a:t>
            </a:fld>
            <a:endParaRPr lang="en-US"/>
          </a:p>
        </p:txBody>
      </p:sp>
    </p:spTree>
    <p:extLst>
      <p:ext uri="{BB962C8B-B14F-4D97-AF65-F5344CB8AC3E}">
        <p14:creationId xmlns:p14="http://schemas.microsoft.com/office/powerpoint/2010/main" val="20165903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Responsive Web Design Testing to Deliver a Consistent User Experience</a:t>
            </a:r>
            <a:endParaRPr lang="en-US" dirty="0"/>
          </a:p>
        </p:txBody>
      </p:sp>
      <p:sp>
        <p:nvSpPr>
          <p:cNvPr id="4" name="Slide Number Placeholder 3"/>
          <p:cNvSpPr>
            <a:spLocks noGrp="1"/>
          </p:cNvSpPr>
          <p:nvPr>
            <p:ph type="sldNum" sz="quarter" idx="10"/>
          </p:nvPr>
        </p:nvSpPr>
        <p:spPr/>
        <p:txBody>
          <a:bodyPr/>
          <a:lstStyle/>
          <a:p>
            <a:pPr>
              <a:defRPr/>
            </a:pPr>
            <a:fld id="{8A557FCD-C18C-6646-B348-7127A834C6B0}" type="slidenum">
              <a:rPr lang="en-US"/>
              <a:pPr>
                <a:defRPr/>
              </a:pPr>
              <a:t>1</a:t>
            </a:fld>
            <a:endParaRPr lang="en-US"/>
          </a:p>
        </p:txBody>
      </p:sp>
    </p:spTree>
    <p:extLst>
      <p:ext uri="{BB962C8B-B14F-4D97-AF65-F5344CB8AC3E}">
        <p14:creationId xmlns:p14="http://schemas.microsoft.com/office/powerpoint/2010/main" val="109029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a growing trend in the market we see many organizations moving from mobile to digital aiming to improve their end UX, reduce costs, enhance efficiency (consolidate teams) and quality of their apps</a:t>
            </a:r>
          </a:p>
          <a:p>
            <a:r>
              <a:rPr lang="en-US" dirty="0"/>
              <a:t>https://www.uxpin.com/studio/blog/responsive-web-design-cheat-sheet/?utm_source=Responsive%20Design%20Best%20Practices&amp;utm_medium=ebook&amp;utm_campaign=Responsive%20Design%20Best%20Practices </a:t>
            </a:r>
          </a:p>
        </p:txBody>
      </p:sp>
      <p:sp>
        <p:nvSpPr>
          <p:cNvPr id="4" name="Slide Number Placeholder 3"/>
          <p:cNvSpPr>
            <a:spLocks noGrp="1"/>
          </p:cNvSpPr>
          <p:nvPr>
            <p:ph type="sldNum" sz="quarter" idx="10"/>
          </p:nvPr>
        </p:nvSpPr>
        <p:spPr/>
        <p:txBody>
          <a:bodyPr/>
          <a:lstStyle/>
          <a:p>
            <a:pPr>
              <a:defRPr/>
            </a:pPr>
            <a:fld id="{76DB4B07-E1DE-4194-A4C3-EDACDBBE005F}" type="slidenum">
              <a:rPr lang="en-US" smtClean="0"/>
              <a:pPr>
                <a:defRPr/>
              </a:pPr>
              <a:t>3</a:t>
            </a:fld>
            <a:endParaRPr lang="en-US"/>
          </a:p>
        </p:txBody>
      </p:sp>
    </p:spTree>
    <p:extLst>
      <p:ext uri="{BB962C8B-B14F-4D97-AF65-F5344CB8AC3E}">
        <p14:creationId xmlns:p14="http://schemas.microsoft.com/office/powerpoint/2010/main" val="4148374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D9265-4DE8-4782-A7C3-98E00F70083D}" type="slidenum">
              <a:rPr lang="en-US" smtClean="0"/>
              <a:t>8</a:t>
            </a:fld>
            <a:endParaRPr lang="en-US"/>
          </a:p>
        </p:txBody>
      </p:sp>
    </p:spTree>
    <p:extLst>
      <p:ext uri="{BB962C8B-B14F-4D97-AF65-F5344CB8AC3E}">
        <p14:creationId xmlns:p14="http://schemas.microsoft.com/office/powerpoint/2010/main" val="1922593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98D9265-4DE8-4782-A7C3-98E00F70083D}" type="slidenum">
              <a:rPr lang="en-US" smtClean="0"/>
              <a:t>11</a:t>
            </a:fld>
            <a:endParaRPr lang="en-US"/>
          </a:p>
        </p:txBody>
      </p:sp>
    </p:spTree>
    <p:extLst>
      <p:ext uri="{BB962C8B-B14F-4D97-AF65-F5344CB8AC3E}">
        <p14:creationId xmlns:p14="http://schemas.microsoft.com/office/powerpoint/2010/main" val="19225931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10"/>
          </p:nvPr>
        </p:nvSpPr>
        <p:spPr/>
        <p:txBody>
          <a:bodyPr/>
          <a:lstStyle/>
          <a:p>
            <a:fld id="{9407C016-FB26-5147-B250-A1A9AA07A071}" type="slidenum">
              <a:rPr lang="en-US" altLang="en-US" smtClean="0"/>
              <a:pPr/>
              <a:t>17</a:t>
            </a:fld>
            <a:endParaRPr lang="en-US" altLang="en-US"/>
          </a:p>
        </p:txBody>
      </p:sp>
    </p:spTree>
    <p:extLst>
      <p:ext uri="{BB962C8B-B14F-4D97-AF65-F5344CB8AC3E}">
        <p14:creationId xmlns:p14="http://schemas.microsoft.com/office/powerpoint/2010/main" val="38990502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5B24C3-09C8-4CE6-A1C1-4EC822518195}" type="slidenum">
              <a:rPr lang="en-US" smtClean="0"/>
              <a:t>22</a:t>
            </a:fld>
            <a:endParaRPr lang="en-US"/>
          </a:p>
        </p:txBody>
      </p:sp>
    </p:spTree>
    <p:extLst>
      <p:ext uri="{BB962C8B-B14F-4D97-AF65-F5344CB8AC3E}">
        <p14:creationId xmlns:p14="http://schemas.microsoft.com/office/powerpoint/2010/main" val="7569865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9050" y="0"/>
            <a:ext cx="12206288"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92163" y="685800"/>
            <a:ext cx="4953000"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792877" y="4119936"/>
            <a:ext cx="7128498" cy="739811"/>
          </a:xfrm>
          <a:solidFill>
            <a:srgbClr val="A6A6A6">
              <a:alpha val="25098"/>
            </a:srgbClr>
          </a:solidFill>
          <a:ln>
            <a:noFill/>
          </a:ln>
        </p:spPr>
        <p:txBody>
          <a:bodyPr anchor="b"/>
          <a:lstStyle>
            <a:lvl1pPr algn="l">
              <a:defRPr sz="4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792876" y="4859748"/>
            <a:ext cx="7128498" cy="532435"/>
          </a:xfrm>
          <a:solidFill>
            <a:srgbClr val="2F5597">
              <a:alpha val="50196"/>
            </a:srgbClr>
          </a:solidFill>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6" name="Footer Placeholder 4"/>
          <p:cNvSpPr>
            <a:spLocks noGrp="1"/>
          </p:cNvSpPr>
          <p:nvPr>
            <p:ph type="ftr" sz="quarter" idx="10"/>
          </p:nvPr>
        </p:nvSpPr>
        <p:spPr/>
        <p:txBody>
          <a:bodyPr/>
          <a:lstStyle>
            <a:lvl1pPr>
              <a:defRPr/>
            </a:lvl1pPr>
          </a:lstStyle>
          <a:p>
            <a:pPr>
              <a:defRPr/>
            </a:pPr>
            <a:r>
              <a:rPr lang="en-US" dirty="0"/>
              <a:t>© 2016, Perfecto Mobile Ltd.  All Rights Reserved.  </a:t>
            </a:r>
          </a:p>
        </p:txBody>
      </p:sp>
    </p:spTree>
    <p:extLst>
      <p:ext uri="{BB962C8B-B14F-4D97-AF65-F5344CB8AC3E}">
        <p14:creationId xmlns:p14="http://schemas.microsoft.com/office/powerpoint/2010/main" val="113143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userDrawn="1"/>
        </p:nvSpPr>
        <p:spPr>
          <a:xfrm>
            <a:off x="0" y="-1"/>
            <a:ext cx="12192000" cy="668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14"/>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0057" y="246527"/>
            <a:ext cx="1577887" cy="5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355273" y="3160568"/>
            <a:ext cx="7614167" cy="739811"/>
          </a:xfrm>
          <a:noFill/>
          <a:ln>
            <a:noFill/>
          </a:ln>
        </p:spPr>
        <p:txBody>
          <a:bodyPr anchor="b"/>
          <a:lstStyle>
            <a:lvl1pPr algn="ctr">
              <a:defRPr sz="4000" baseline="0">
                <a:solidFill>
                  <a:schemeClr val="accent5">
                    <a:lumMod val="50000"/>
                  </a:schemeClr>
                </a:solidFill>
              </a:defRPr>
            </a:lvl1pPr>
          </a:lstStyle>
          <a:p>
            <a:r>
              <a:rPr lang="en-US" dirty="0"/>
              <a:t>Click to edit chapter title</a:t>
            </a:r>
          </a:p>
        </p:txBody>
      </p:sp>
      <p:sp>
        <p:nvSpPr>
          <p:cNvPr id="3" name="Subtitle 2"/>
          <p:cNvSpPr>
            <a:spLocks noGrp="1"/>
          </p:cNvSpPr>
          <p:nvPr>
            <p:ph type="subTitle" idx="1"/>
          </p:nvPr>
        </p:nvSpPr>
        <p:spPr>
          <a:xfrm>
            <a:off x="2355273" y="3900379"/>
            <a:ext cx="7614167" cy="532435"/>
          </a:xfrm>
          <a:noFill/>
          <a:ln>
            <a:noFill/>
          </a:ln>
        </p:spPr>
        <p:txBody>
          <a:bodyPr/>
          <a:lstStyle>
            <a:lvl1pPr marL="0" indent="0" algn="ctr">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Footer Placeholder 4"/>
          <p:cNvSpPr>
            <a:spLocks noGrp="1"/>
          </p:cNvSpPr>
          <p:nvPr>
            <p:ph type="ftr" sz="quarter" idx="10"/>
          </p:nvPr>
        </p:nvSpPr>
        <p:spPr/>
        <p:txBody>
          <a:bodyPr/>
          <a:lstStyle>
            <a:lvl1pPr>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pic>
        <p:nvPicPr>
          <p:cNvPr id="5" name="Picture 4"/>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969814" y="296697"/>
            <a:ext cx="1862522" cy="496673"/>
          </a:xfrm>
          <a:prstGeom prst="rect">
            <a:avLst/>
          </a:prstGeom>
        </p:spPr>
      </p:pic>
    </p:spTree>
    <p:extLst>
      <p:ext uri="{BB962C8B-B14F-4D97-AF65-F5344CB8AC3E}">
        <p14:creationId xmlns:p14="http://schemas.microsoft.com/office/powerpoint/2010/main" val="38536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000"/>
            </a:lvl1pPr>
            <a:lvl2pPr>
              <a:defRPr sz="3600"/>
            </a:lvl2pPr>
            <a:lvl3pPr>
              <a:defRPr sz="3200"/>
            </a:lvl3pPr>
            <a:lvl4pPr>
              <a:defRPr sz="28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ED505874-82B2-6247-A1F7-C350D595F760}"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Slide Number Placeholder 5"/>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01FC3840-D901-7F4F-B414-84BA810F73DC}"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Tree>
    <p:extLst>
      <p:ext uri="{BB962C8B-B14F-4D97-AF65-F5344CB8AC3E}">
        <p14:creationId xmlns:p14="http://schemas.microsoft.com/office/powerpoint/2010/main" val="36042590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000"/>
            </a:lvl1pPr>
            <a:lvl2pPr>
              <a:defRPr sz="3600"/>
            </a:lvl2pPr>
            <a:lvl3pPr>
              <a:defRPr sz="3200"/>
            </a:lvl3pPr>
            <a:lvl4pPr>
              <a:defRPr sz="28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050595AF-F3F4-004F-8764-D0BEC35393EB}"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FFC365C5-F949-0D4B-9D21-DE4E0787CD38}"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Tree>
    <p:extLst>
      <p:ext uri="{BB962C8B-B14F-4D97-AF65-F5344CB8AC3E}">
        <p14:creationId xmlns:p14="http://schemas.microsoft.com/office/powerpoint/2010/main" val="34801047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6926" y="164388"/>
            <a:ext cx="5116513" cy="347770"/>
          </a:xfrm>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4000"/>
            </a:lvl1pPr>
            <a:lvl2pPr>
              <a:defRPr sz="3600"/>
            </a:lvl2pPr>
            <a:lvl3pPr>
              <a:defRPr sz="3200"/>
            </a:lvl3pPr>
            <a:lvl4pPr>
              <a:defRPr sz="28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3"/>
          </p:nvPr>
        </p:nvSpPr>
        <p:spPr>
          <a:xfrm>
            <a:off x="446926" y="497380"/>
            <a:ext cx="5116513" cy="188420"/>
          </a:xfrm>
        </p:spPr>
        <p:txBody>
          <a:bodyPr/>
          <a:lstStyle>
            <a:lvl1pPr marL="0" indent="0">
              <a:buNone/>
              <a:defRPr sz="1600" i="1" baseline="0"/>
            </a:lvl1pPr>
          </a:lstStyle>
          <a:p>
            <a:pPr lvl="0"/>
            <a:r>
              <a:rPr lang="en-US"/>
              <a:t>Click to edit Master text styles</a:t>
            </a:r>
          </a:p>
        </p:txBody>
      </p:sp>
      <p:sp>
        <p:nvSpPr>
          <p:cNvPr id="5" name="Date Placeholder 3"/>
          <p:cNvSpPr>
            <a:spLocks noGrp="1"/>
          </p:cNvSpPr>
          <p:nvPr>
            <p:ph type="dt" sz="half" idx="14"/>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C17A2946-EBB1-8C43-9B94-E58280F60CC7}"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5"/>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8DF5DE9F-BFA7-3646-88C6-04D6B565A385}"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4"/>
          <p:cNvSpPr>
            <a:spLocks noGrp="1"/>
          </p:cNvSpPr>
          <p:nvPr>
            <p:ph type="ftr" sz="quarter" idx="16"/>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Tree>
    <p:extLst>
      <p:ext uri="{BB962C8B-B14F-4D97-AF65-F5344CB8AC3E}">
        <p14:creationId xmlns:p14="http://schemas.microsoft.com/office/powerpoint/2010/main" val="22223080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normAutofit/>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1C1D2161-636D-7740-AF96-49FCF101333F}"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6"/>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01B54F7D-916C-2E46-A62D-AB23F857E0C3}"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Tree>
    <p:extLst>
      <p:ext uri="{BB962C8B-B14F-4D97-AF65-F5344CB8AC3E}">
        <p14:creationId xmlns:p14="http://schemas.microsoft.com/office/powerpoint/2010/main" val="1311927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1"/>
          <p:cNvSpPr>
            <a:spLocks noGrp="1"/>
          </p:cNvSpPr>
          <p:nvPr>
            <p:ph type="title"/>
          </p:nvPr>
        </p:nvSpPr>
        <p:spPr>
          <a:xfrm>
            <a:off x="457200" y="58738"/>
            <a:ext cx="5116513" cy="793750"/>
          </a:xfrm>
        </p:spPr>
        <p:txBody>
          <a:bodyPr/>
          <a:lstStyle>
            <a:lvl1pPr>
              <a:defRPr sz="2800"/>
            </a:lvl1pPr>
          </a:lstStyle>
          <a:p>
            <a:r>
              <a:rPr lang="en-US" dirty="0"/>
              <a:t>Click to edit Master title style</a:t>
            </a:r>
          </a:p>
        </p:txBody>
      </p:sp>
      <p:sp>
        <p:nvSpPr>
          <p:cNvPr id="7" name="Date Placeholder 6"/>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8F2BB3A0-7180-3C40-BE6C-07189934924E}"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Slide Number Placeholder 8"/>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E7538103-2A3B-ED45-82EF-4BD77F27216F}"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2016, Perfecto Mobile Ltd.  All Rights Reserved.  </a:t>
            </a:r>
            <a:endParaRPr kumimoji="0" lang="en-US" sz="900" b="0" i="0" u="none" strike="noStrike" kern="1200" cap="none" spc="0" normalizeH="0" baseline="0" noProof="0" dirty="0">
              <a:ln>
                <a:noFill/>
              </a:ln>
              <a:solidFill>
                <a:prstClr val="white"/>
              </a:solidFill>
              <a:effectLst/>
              <a:uLnTx/>
              <a:uFillTx/>
              <a:latin typeface="Calibri" panose="020F0502020204030204"/>
              <a:sym typeface="Sosa Regular"/>
            </a:endParaRPr>
          </a:p>
        </p:txBody>
      </p:sp>
    </p:spTree>
    <p:extLst>
      <p:ext uri="{BB962C8B-B14F-4D97-AF65-F5344CB8AC3E}">
        <p14:creationId xmlns:p14="http://schemas.microsoft.com/office/powerpoint/2010/main" val="3904281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B71D95DC-206A-A742-9E64-4733D4EDADAB}"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4"/>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F59CC7E1-09E4-6A4B-905D-24B61D99F0CF}"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2016, Perfecto Mobile Ltd.  All Rights Reserved.  </a:t>
            </a:r>
            <a:endParaRPr kumimoji="0" lang="en-US" sz="900" b="0" i="0" u="none" strike="noStrike" kern="1200" cap="none" spc="0" normalizeH="0" baseline="0" noProof="0" dirty="0">
              <a:ln>
                <a:noFill/>
              </a:ln>
              <a:solidFill>
                <a:prstClr val="white"/>
              </a:solidFill>
              <a:effectLst/>
              <a:uLnTx/>
              <a:uFillTx/>
              <a:latin typeface="Calibri" panose="020F0502020204030204"/>
              <a:sym typeface="Sosa Regular"/>
            </a:endParaRPr>
          </a:p>
        </p:txBody>
      </p:sp>
    </p:spTree>
    <p:extLst>
      <p:ext uri="{BB962C8B-B14F-4D97-AF65-F5344CB8AC3E}">
        <p14:creationId xmlns:p14="http://schemas.microsoft.com/office/powerpoint/2010/main" val="262111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1"/>
            <a:ext cx="12192000" cy="6651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346"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Date Placeholder 1"/>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A48CFEC4-219F-6342-A6DF-F53F16E28E2C}"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59726E15-AF87-764B-B1CE-81C73B98FB5F}"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Tree>
    <p:extLst>
      <p:ext uri="{BB962C8B-B14F-4D97-AF65-F5344CB8AC3E}">
        <p14:creationId xmlns:p14="http://schemas.microsoft.com/office/powerpoint/2010/main" val="9074889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1352051"/>
            <a:ext cx="3932237" cy="4516937"/>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dirty="0"/>
              <a:t>Click to edit Master title style</a:t>
            </a:r>
          </a:p>
        </p:txBody>
      </p:sp>
      <p:sp>
        <p:nvSpPr>
          <p:cNvPr id="5" name="Date Placeholder 4"/>
          <p:cNvSpPr>
            <a:spLocks noGrp="1"/>
          </p:cNvSpPr>
          <p:nvPr>
            <p:ph type="dt" sz="half" idx="10"/>
          </p:nvPr>
        </p:nvSpPr>
        <p:spPr/>
        <p:txBody>
          <a:bodyPr/>
          <a:lstStyle>
            <a:lvl1pPr>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ED9FF53A-7630-0441-A937-33F8A2EBA78F}"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6"/>
          <p:cNvSpPr>
            <a:spLocks noGrp="1"/>
          </p:cNvSpPr>
          <p:nvPr>
            <p:ph type="sldNum" sz="quarter" idx="11"/>
          </p:nvPr>
        </p:nvSpPr>
        <p:spPr/>
        <p:txBody>
          <a:bodyPr/>
          <a:lstStyle>
            <a:lvl1pPr>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97A63018-AF19-9947-BD39-D17A3B540ACF}"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Tree>
    <p:extLst>
      <p:ext uri="{BB962C8B-B14F-4D97-AF65-F5344CB8AC3E}">
        <p14:creationId xmlns:p14="http://schemas.microsoft.com/office/powerpoint/2010/main" val="24582217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64865535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48344EA-A35B-477D-AA13-40B60752C66D}" type="datetime1">
              <a:rPr lang="en-US"/>
              <a:pPr>
                <a:defRPr/>
              </a:pPr>
              <a:t>7/25/2016</a:t>
            </a:fld>
            <a:endParaRPr lang="en-US"/>
          </a:p>
        </p:txBody>
      </p:sp>
      <p:sp>
        <p:nvSpPr>
          <p:cNvPr id="5" name="Slide Number Placeholder 5"/>
          <p:cNvSpPr>
            <a:spLocks noGrp="1"/>
          </p:cNvSpPr>
          <p:nvPr>
            <p:ph type="sldNum" sz="quarter" idx="11"/>
          </p:nvPr>
        </p:nvSpPr>
        <p:spPr/>
        <p:txBody>
          <a:bodyPr/>
          <a:lstStyle>
            <a:lvl1pPr>
              <a:defRPr/>
            </a:lvl1pPr>
          </a:lstStyle>
          <a:p>
            <a:pPr>
              <a:defRPr/>
            </a:pPr>
            <a:fld id="{FBFFF966-70DD-4CC3-AB8F-F21A10ACC46A}"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343138" y="180325"/>
            <a:ext cx="1637538" cy="433466"/>
          </a:xfrm>
          <a:prstGeom prst="rect">
            <a:avLst/>
          </a:prstGeom>
        </p:spPr>
      </p:pic>
    </p:spTree>
    <p:extLst>
      <p:ext uri="{BB962C8B-B14F-4D97-AF65-F5344CB8AC3E}">
        <p14:creationId xmlns:p14="http://schemas.microsoft.com/office/powerpoint/2010/main" val="37767203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2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367199641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2865122398"/>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4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3866930043"/>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206205835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1758796505"/>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7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2408915762"/>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752155371"/>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9_Blank">
    <p:spTree>
      <p:nvGrpSpPr>
        <p:cNvPr id="1" name=""/>
        <p:cNvGrpSpPr/>
        <p:nvPr/>
      </p:nvGrpSpPr>
      <p:grpSpPr>
        <a:xfrm>
          <a:off x="0" y="0"/>
          <a:ext cx="0" cy="0"/>
          <a:chOff x="0" y="0"/>
          <a:chExt cx="0" cy="0"/>
        </a:xfrm>
      </p:grpSpPr>
      <p:sp>
        <p:nvSpPr>
          <p:cNvPr id="7" name="Title 1"/>
          <p:cNvSpPr>
            <a:spLocks noGrp="1"/>
          </p:cNvSpPr>
          <p:nvPr>
            <p:ph type="title"/>
          </p:nvPr>
        </p:nvSpPr>
        <p:spPr>
          <a:xfrm>
            <a:off x="609600" y="152400"/>
            <a:ext cx="10972800" cy="990600"/>
          </a:xfrm>
        </p:spPr>
        <p:txBody>
          <a:bodyPr/>
          <a:lstStyle>
            <a:lvl1pPr>
              <a:defRPr>
                <a:solidFill>
                  <a:srgbClr val="04A091"/>
                </a:solidFill>
                <a:latin typeface="Roboto Bk" pitchFamily="2" charset="0"/>
                <a:ea typeface="Roboto Bk" pitchFamily="2" charset="0"/>
              </a:defRPr>
            </a:lvl1pPr>
          </a:lstStyle>
          <a:p>
            <a:r>
              <a:rPr kumimoji="0" lang="en-US" dirty="0"/>
              <a:t>Click to edit Master title style</a:t>
            </a:r>
          </a:p>
        </p:txBody>
      </p:sp>
      <p:sp>
        <p:nvSpPr>
          <p:cNvPr id="8" name="Content Placeholder 7"/>
          <p:cNvSpPr>
            <a:spLocks noGrp="1"/>
          </p:cNvSpPr>
          <p:nvPr>
            <p:ph sz="quarter" idx="1"/>
          </p:nvPr>
        </p:nvSpPr>
        <p:spPr>
          <a:xfrm>
            <a:off x="609600" y="1219200"/>
            <a:ext cx="10972800" cy="5012266"/>
          </a:xfrm>
        </p:spPr>
        <p:txBody>
          <a:bodyPr/>
          <a:lstStyle>
            <a:lvl1pPr>
              <a:defRPr>
                <a:solidFill>
                  <a:srgbClr val="737373"/>
                </a:solidFill>
                <a:latin typeface="Roboto" pitchFamily="2" charset="0"/>
                <a:ea typeface="Roboto" pitchFamily="2" charset="0"/>
              </a:defRPr>
            </a:lvl1pPr>
            <a:lvl2pPr>
              <a:defRPr>
                <a:solidFill>
                  <a:srgbClr val="737373"/>
                </a:solidFill>
                <a:latin typeface="Roboto" pitchFamily="2" charset="0"/>
                <a:ea typeface="Roboto" pitchFamily="2" charset="0"/>
              </a:defRPr>
            </a:lvl2pPr>
            <a:lvl3pPr>
              <a:defRPr>
                <a:solidFill>
                  <a:srgbClr val="737373"/>
                </a:solidFill>
                <a:latin typeface="Roboto" pitchFamily="2" charset="0"/>
                <a:ea typeface="Roboto" pitchFamily="2" charset="0"/>
              </a:defRPr>
            </a:lvl3pPr>
            <a:lvl4pPr>
              <a:defRPr>
                <a:solidFill>
                  <a:srgbClr val="737373"/>
                </a:solidFill>
                <a:latin typeface="Roboto" pitchFamily="2" charset="0"/>
                <a:ea typeface="Roboto" pitchFamily="2" charset="0"/>
              </a:defRPr>
            </a:lvl4pPr>
            <a:lvl5pPr>
              <a:defRPr>
                <a:solidFill>
                  <a:srgbClr val="737373"/>
                </a:solidFill>
                <a:latin typeface="Roboto" pitchFamily="2" charset="0"/>
                <a:ea typeface="Roboto" pitchFamily="2" charset="0"/>
              </a:defRPr>
            </a:lvl5pPr>
          </a:lstStyle>
          <a:p>
            <a:pPr lvl="0" eaLnBrk="1" latinLnBrk="0" hangingPunct="1"/>
            <a:r>
              <a:rPr lang="en-US" dirty="0"/>
              <a:t>Click to 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127630870"/>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25600" y="2514600"/>
            <a:ext cx="9144000" cy="1066800"/>
          </a:xfrm>
        </p:spPr>
        <p:txBody>
          <a:bodyPr anchor="t" anchorCtr="0"/>
          <a:lstStyle>
            <a:lvl1pPr algn="ctr">
              <a:buNone/>
              <a:defRPr sz="3200" b="0" cap="none" baseline="0">
                <a:solidFill>
                  <a:srgbClr val="04A091"/>
                </a:solidFill>
                <a:latin typeface="Roboto Bk" pitchFamily="2" charset="0"/>
                <a:ea typeface="Roboto Bk" pitchFamily="2" charset="0"/>
              </a:defRPr>
            </a:lvl1pPr>
          </a:lstStyle>
          <a:p>
            <a:r>
              <a:rPr kumimoji="0" lang="en-US" dirty="0"/>
              <a:t>Click to edit Master title style</a:t>
            </a: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6330462"/>
            <a:ext cx="12192000" cy="527538"/>
          </a:xfrm>
          <a:prstGeom prst="rect">
            <a:avLst/>
          </a:prstGeom>
        </p:spPr>
      </p:pic>
    </p:spTree>
    <p:extLst>
      <p:ext uri="{BB962C8B-B14F-4D97-AF65-F5344CB8AC3E}">
        <p14:creationId xmlns:p14="http://schemas.microsoft.com/office/powerpoint/2010/main" val="13961616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dirty="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0E9BEA7A-53B4-41CA-8B81-9A9744D49E56}" type="datetime1">
              <a:rPr lang="en-US"/>
              <a:pPr>
                <a:defRPr/>
              </a:pPr>
              <a:t>7/25/2016</a:t>
            </a:fld>
            <a:endParaRPr lang="en-US"/>
          </a:p>
        </p:txBody>
      </p:sp>
      <p:sp>
        <p:nvSpPr>
          <p:cNvPr id="6" name="Slide Number Placeholder 5"/>
          <p:cNvSpPr>
            <a:spLocks noGrp="1"/>
          </p:cNvSpPr>
          <p:nvPr>
            <p:ph type="sldNum" sz="quarter" idx="11"/>
          </p:nvPr>
        </p:nvSpPr>
        <p:spPr/>
        <p:txBody>
          <a:bodyPr/>
          <a:lstStyle>
            <a:lvl1pPr>
              <a:defRPr/>
            </a:lvl1pPr>
          </a:lstStyle>
          <a:p>
            <a:pPr>
              <a:defRPr/>
            </a:pPr>
            <a:fld id="{F37F4E1C-FC70-4983-8161-29EC859FBA07}"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spTree>
    <p:extLst>
      <p:ext uri="{BB962C8B-B14F-4D97-AF65-F5344CB8AC3E}">
        <p14:creationId xmlns:p14="http://schemas.microsoft.com/office/powerpoint/2010/main" val="3183249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a:lvl1pPr>
          </a:lstStyle>
          <a:p>
            <a:pPr>
              <a:defRPr/>
            </a:pPr>
            <a:fld id="{EBE4D628-BE8A-4554-9E91-23408D83E913}" type="datetime1">
              <a:rPr lang="en-US"/>
              <a:pPr>
                <a:defRPr/>
              </a:pPr>
              <a:t>7/25/2016</a:t>
            </a:fld>
            <a:endParaRPr lang="en-US"/>
          </a:p>
        </p:txBody>
      </p:sp>
      <p:sp>
        <p:nvSpPr>
          <p:cNvPr id="6" name="Slide Number Placeholder 6"/>
          <p:cNvSpPr>
            <a:spLocks noGrp="1"/>
          </p:cNvSpPr>
          <p:nvPr>
            <p:ph type="sldNum" sz="quarter" idx="11"/>
          </p:nvPr>
        </p:nvSpPr>
        <p:spPr/>
        <p:txBody>
          <a:bodyPr/>
          <a:lstStyle>
            <a:lvl1pPr>
              <a:defRPr/>
            </a:lvl1pPr>
          </a:lstStyle>
          <a:p>
            <a:pPr>
              <a:defRPr/>
            </a:pPr>
            <a:fld id="{0851A43C-B33B-4C00-AAC2-BA99AF3E67E6}"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spTree>
    <p:extLst>
      <p:ext uri="{BB962C8B-B14F-4D97-AF65-F5344CB8AC3E}">
        <p14:creationId xmlns:p14="http://schemas.microsoft.com/office/powerpoint/2010/main" val="3082739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itle 1"/>
          <p:cNvSpPr>
            <a:spLocks noGrp="1"/>
          </p:cNvSpPr>
          <p:nvPr>
            <p:ph type="title"/>
          </p:nvPr>
        </p:nvSpPr>
        <p:spPr>
          <a:xfrm>
            <a:off x="561473" y="365125"/>
            <a:ext cx="5117431" cy="794119"/>
          </a:xfrm>
        </p:spPr>
        <p:txBody>
          <a:bodyPr/>
          <a:lstStyle/>
          <a:p>
            <a:r>
              <a:rPr lang="en-US"/>
              <a:t>Click to edit Master title style</a:t>
            </a:r>
            <a:endParaRPr lang="en-US" dirty="0"/>
          </a:p>
        </p:txBody>
      </p:sp>
      <p:sp>
        <p:nvSpPr>
          <p:cNvPr id="7" name="Date Placeholder 6"/>
          <p:cNvSpPr>
            <a:spLocks noGrp="1"/>
          </p:cNvSpPr>
          <p:nvPr>
            <p:ph type="dt" sz="half" idx="10"/>
          </p:nvPr>
        </p:nvSpPr>
        <p:spPr/>
        <p:txBody>
          <a:bodyPr/>
          <a:lstStyle>
            <a:lvl1pPr>
              <a:defRPr/>
            </a:lvl1pPr>
          </a:lstStyle>
          <a:p>
            <a:pPr>
              <a:defRPr/>
            </a:pPr>
            <a:fld id="{CB8CA68B-B28D-4561-9E94-301202BA0424}" type="datetime1">
              <a:rPr lang="en-US"/>
              <a:pPr>
                <a:defRPr/>
              </a:pPr>
              <a:t>7/25/2016</a:t>
            </a:fld>
            <a:endParaRPr lang="en-US"/>
          </a:p>
        </p:txBody>
      </p:sp>
      <p:sp>
        <p:nvSpPr>
          <p:cNvPr id="8" name="Slide Number Placeholder 8"/>
          <p:cNvSpPr>
            <a:spLocks noGrp="1"/>
          </p:cNvSpPr>
          <p:nvPr>
            <p:ph type="sldNum" sz="quarter" idx="11"/>
          </p:nvPr>
        </p:nvSpPr>
        <p:spPr/>
        <p:txBody>
          <a:bodyPr/>
          <a:lstStyle>
            <a:lvl1pPr>
              <a:defRPr/>
            </a:lvl1pPr>
          </a:lstStyle>
          <a:p>
            <a:pPr>
              <a:defRPr/>
            </a:pPr>
            <a:fld id="{DC8FEC0A-1501-4F7D-96F1-E0C64B1544A8}"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spTree>
    <p:extLst>
      <p:ext uri="{BB962C8B-B14F-4D97-AF65-F5344CB8AC3E}">
        <p14:creationId xmlns:p14="http://schemas.microsoft.com/office/powerpoint/2010/main" val="9104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fld id="{6C92FD96-DDCC-4603-81FB-0174BC4556FB}" type="datetime1">
              <a:rPr lang="en-US"/>
              <a:pPr>
                <a:defRPr/>
              </a:pPr>
              <a:t>7/25/2016</a:t>
            </a:fld>
            <a:endParaRPr lang="en-US"/>
          </a:p>
        </p:txBody>
      </p:sp>
      <p:sp>
        <p:nvSpPr>
          <p:cNvPr id="4" name="Slide Number Placeholder 4"/>
          <p:cNvSpPr>
            <a:spLocks noGrp="1"/>
          </p:cNvSpPr>
          <p:nvPr>
            <p:ph type="sldNum" sz="quarter" idx="11"/>
          </p:nvPr>
        </p:nvSpPr>
        <p:spPr/>
        <p:txBody>
          <a:bodyPr/>
          <a:lstStyle>
            <a:lvl1pPr>
              <a:defRPr/>
            </a:lvl1pPr>
          </a:lstStyle>
          <a:p>
            <a:pPr>
              <a:defRPr/>
            </a:pPr>
            <a:fld id="{E1CB95C6-5AD3-4EF1-81EB-2F6DB5F1803A}"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spTree>
    <p:extLst>
      <p:ext uri="{BB962C8B-B14F-4D97-AF65-F5344CB8AC3E}">
        <p14:creationId xmlns:p14="http://schemas.microsoft.com/office/powerpoint/2010/main" val="2487227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30480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7B8CF39-F112-4526-B332-2671558EFEEC}" type="datetime1">
              <a:rPr lang="en-US"/>
              <a:pPr>
                <a:defRPr/>
              </a:pPr>
              <a:t>7/25/2016</a:t>
            </a:fld>
            <a:endParaRPr lang="en-US"/>
          </a:p>
        </p:txBody>
      </p:sp>
      <p:sp>
        <p:nvSpPr>
          <p:cNvPr id="4" name="Slide Number Placeholder 3"/>
          <p:cNvSpPr>
            <a:spLocks noGrp="1"/>
          </p:cNvSpPr>
          <p:nvPr>
            <p:ph type="sldNum" sz="quarter" idx="11"/>
          </p:nvPr>
        </p:nvSpPr>
        <p:spPr/>
        <p:txBody>
          <a:bodyPr/>
          <a:lstStyle>
            <a:lvl1pPr>
              <a:defRPr/>
            </a:lvl1pPr>
          </a:lstStyle>
          <a:p>
            <a:pPr>
              <a:defRPr/>
            </a:pPr>
            <a:fld id="{B14045DC-0AB2-46EA-9556-273E48003608}"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spTree>
    <p:extLst>
      <p:ext uri="{BB962C8B-B14F-4D97-AF65-F5344CB8AC3E}">
        <p14:creationId xmlns:p14="http://schemas.microsoft.com/office/powerpoint/2010/main" val="3999984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1"/>
          <p:cNvSpPr>
            <a:spLocks noGrp="1"/>
          </p:cNvSpPr>
          <p:nvPr>
            <p:ph type="title"/>
          </p:nvPr>
        </p:nvSpPr>
        <p:spPr>
          <a:xfrm>
            <a:off x="561473" y="365125"/>
            <a:ext cx="5117431" cy="794119"/>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lvl1pPr>
              <a:defRPr/>
            </a:lvl1pPr>
          </a:lstStyle>
          <a:p>
            <a:pPr>
              <a:defRPr/>
            </a:pPr>
            <a:fld id="{F91D6BC6-5FE5-406A-92A3-68DE294629FC}" type="datetime1">
              <a:rPr lang="en-US"/>
              <a:pPr>
                <a:defRPr/>
              </a:pPr>
              <a:t>7/25/2016</a:t>
            </a:fld>
            <a:endParaRPr lang="en-US"/>
          </a:p>
        </p:txBody>
      </p:sp>
      <p:sp>
        <p:nvSpPr>
          <p:cNvPr id="6" name="Slide Number Placeholder 6"/>
          <p:cNvSpPr>
            <a:spLocks noGrp="1"/>
          </p:cNvSpPr>
          <p:nvPr>
            <p:ph type="sldNum" sz="quarter" idx="11"/>
          </p:nvPr>
        </p:nvSpPr>
        <p:spPr/>
        <p:txBody>
          <a:bodyPr/>
          <a:lstStyle>
            <a:lvl1pPr>
              <a:defRPr/>
            </a:lvl1pPr>
          </a:lstStyle>
          <a:p>
            <a:pPr>
              <a:defRPr/>
            </a:pPr>
            <a:fld id="{D4902B7B-1BFC-462E-A7D4-BAF90C11A9CE}"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dirty="0"/>
              <a:t>© 2016, Perfecto Mobile Ltd.  All Rights Reserved.  </a:t>
            </a:r>
          </a:p>
        </p:txBody>
      </p:sp>
    </p:spTree>
    <p:extLst>
      <p:ext uri="{BB962C8B-B14F-4D97-AF65-F5344CB8AC3E}">
        <p14:creationId xmlns:p14="http://schemas.microsoft.com/office/powerpoint/2010/main" val="332455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6" name="Picture 14"/>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5213888" y="687033"/>
            <a:ext cx="2538412"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929589" y="4031361"/>
            <a:ext cx="6999174" cy="739811"/>
          </a:xfrm>
          <a:noFill/>
          <a:ln>
            <a:noFill/>
          </a:ln>
        </p:spPr>
        <p:txBody>
          <a:bodyPr anchor="b"/>
          <a:lstStyle>
            <a:lvl1pPr algn="l">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4929589" y="4771172"/>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7" name="Picture 6"/>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87854" y="829362"/>
            <a:ext cx="2534170" cy="675779"/>
          </a:xfrm>
          <a:prstGeom prst="rect">
            <a:avLst/>
          </a:prstGeom>
        </p:spPr>
      </p:pic>
    </p:spTree>
    <p:extLst>
      <p:ext uri="{BB962C8B-B14F-4D97-AF65-F5344CB8AC3E}">
        <p14:creationId xmlns:p14="http://schemas.microsoft.com/office/powerpoint/2010/main" val="3271075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theme" Target="../theme/theme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dirty="0"/>
              <a:t>© 2016,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CAC0376C-FB6A-4421-B828-1878B320F0B6}" type="datetime1">
              <a:rPr lang="en-US"/>
              <a:pPr>
                <a:defRPr/>
              </a:pPr>
              <a:t>7/25/2016</a:t>
            </a:fld>
            <a:endParaRPr lang="en-US" dirty="0"/>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CB38A579-86A1-4ABB-A3DC-5CBB8D5A0743}" type="slidenum">
              <a:rPr lang="en-US"/>
              <a:pPr>
                <a:defRPr/>
              </a:pPr>
              <a:t>‹#›</a:t>
            </a:fld>
            <a:endParaRPr lang="en-US" dirty="0"/>
          </a:p>
        </p:txBody>
      </p:sp>
      <p:pic>
        <p:nvPicPr>
          <p:cNvPr id="1035" name="Picture 12"/>
          <p:cNvPicPr>
            <a:picLocks noChangeAspect="1"/>
          </p:cNvPicPr>
          <p:nvPr userDrawn="1"/>
        </p:nvPicPr>
        <p:blipFill>
          <a:blip r:embed="rId10" cstate="email">
            <a:extLst>
              <a:ext uri="{28A0092B-C50C-407E-A947-70E740481C1C}">
                <a14:useLocalDpi xmlns:a14="http://schemas.microsoft.com/office/drawing/2010/main"/>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Lst>
  <p:hf hdr="0"/>
  <p:txStyles>
    <p:titleStyle>
      <a:lvl1pPr algn="l" rtl="0" eaLnBrk="1" fontAlgn="base" hangingPunct="1">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6359235"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marL="0" marR="0" lvl="0" indent="0" algn="l" defTabSz="825500" rtl="0" eaLnBrk="1" fontAlgn="auto" latinLnBrk="0" hangingPunct="1">
              <a:lnSpc>
                <a:spcPct val="70000"/>
              </a:lnSpc>
              <a:spcBef>
                <a:spcPts val="0"/>
              </a:spcBef>
              <a:spcAft>
                <a:spcPts val="0"/>
              </a:spcAft>
              <a:buClrTx/>
              <a:buSzTx/>
              <a:buFontTx/>
              <a:buNone/>
              <a:tabLst/>
              <a:defRPr sz="2300" b="1" cap="all" spc="-91">
                <a:solidFill>
                  <a:srgbClr val="FFFFFF"/>
                </a:solidFill>
                <a:latin typeface="Source Sans Pro Semibold"/>
                <a:ea typeface="Source Sans Pro Semibold"/>
                <a:cs typeface="Source Sans Pro Semibold"/>
                <a:sym typeface="Source Sans Pro Semibold"/>
              </a:defRPr>
            </a:pPr>
            <a:endParaRPr kumimoji="0" sz="2300" b="1" i="0" u="none" strike="noStrike" kern="1200" cap="all" spc="-91" normalizeH="0" baseline="0" noProof="0">
              <a:ln>
                <a:noFill/>
              </a:ln>
              <a:solidFill>
                <a:srgbClr val="FFFFFF"/>
              </a:solidFill>
              <a:effectLst/>
              <a:uLnTx/>
              <a:uFillTx/>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6816435" y="700087"/>
            <a:ext cx="5367627" cy="2698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pPr marL="0" marR="0" lvl="0" indent="0" algn="l"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charset="0"/>
              <a:ea typeface="+mn-ea"/>
              <a:cs typeface="+mn-cs"/>
            </a:endParaRPr>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marL="0" marR="0" lvl="0" indent="0" algn="l" defTabSz="825500" rtl="0" eaLnBrk="1" fontAlgn="auto" latinLnBrk="0" hangingPunct="1">
              <a:lnSpc>
                <a:spcPct val="70000"/>
              </a:lnSpc>
              <a:spcBef>
                <a:spcPts val="0"/>
              </a:spcBef>
              <a:spcAft>
                <a:spcPts val="0"/>
              </a:spcAft>
              <a:buClrTx/>
              <a:buSzTx/>
              <a:buFontTx/>
              <a:buNone/>
              <a:tabLst/>
              <a:defRPr sz="2300" b="1" cap="all" spc="-91">
                <a:solidFill>
                  <a:srgbClr val="FFFFFF"/>
                </a:solidFill>
                <a:latin typeface="Source Sans Pro Semibold"/>
                <a:ea typeface="Source Sans Pro Semibold"/>
                <a:cs typeface="Source Sans Pro Semibold"/>
                <a:sym typeface="Source Sans Pro Semibold"/>
              </a:defRPr>
            </a:pPr>
            <a:endParaRPr kumimoji="0" sz="2300" b="1" i="0" u="none" strike="noStrike" kern="1200" cap="all" spc="-91" normalizeH="0" baseline="0" noProof="0">
              <a:ln>
                <a:noFill/>
              </a:ln>
              <a:solidFill>
                <a:srgbClr val="FFFFFF"/>
              </a:solidFill>
              <a:effectLst/>
              <a:uLnTx/>
              <a:uFillTx/>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 2016,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marL="0" marR="0" lvl="0" indent="0" algn="l" defTabSz="914346" rtl="0" eaLnBrk="1" fontAlgn="auto" latinLnBrk="0" hangingPunct="1">
              <a:lnSpc>
                <a:spcPct val="100000"/>
              </a:lnSpc>
              <a:spcBef>
                <a:spcPts val="0"/>
              </a:spcBef>
              <a:spcAft>
                <a:spcPts val="0"/>
              </a:spcAft>
              <a:buClrTx/>
              <a:buSzTx/>
              <a:buFontTx/>
              <a:buNone/>
              <a:tabLst/>
              <a:defRPr/>
            </a:pPr>
            <a:fld id="{F876B46B-CD98-B64B-8E6D-3C3B827727CC}"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marL="0" marR="0" lvl="0" indent="0" algn="r" defTabSz="914346" rtl="0" eaLnBrk="1" fontAlgn="auto" latinLnBrk="0" hangingPunct="1">
              <a:lnSpc>
                <a:spcPct val="100000"/>
              </a:lnSpc>
              <a:spcBef>
                <a:spcPts val="0"/>
              </a:spcBef>
              <a:spcAft>
                <a:spcPts val="0"/>
              </a:spcAft>
              <a:buClrTx/>
              <a:buSzTx/>
              <a:buFontTx/>
              <a:buNone/>
              <a:tabLst/>
              <a:defRPr/>
            </a:pPr>
            <a:fld id="{FF9B57A7-1626-B649-AC3B-893E9AD40138}" type="slidenum">
              <a:rPr kumimoji="0" lang="en-US" sz="9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35" name="Picture 12"/>
          <p:cNvPicPr>
            <a:picLocks noChangeAspect="1"/>
          </p:cNvPicPr>
          <p:nvPr userDrawn="1"/>
        </p:nvPicPr>
        <p:blipFill>
          <a:blip r:embed="rId22" cstate="email">
            <a:extLst>
              <a:ext uri="{28A0092B-C50C-407E-A947-70E740481C1C}">
                <a14:useLocalDpi xmlns:a14="http://schemas.microsoft.com/office/drawing/2010/main"/>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640230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 id="2147483774" r:id="rId19"/>
    <p:sldLayoutId id="2147483775" r:id="rId20"/>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ank@perfectomobile.com"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mobiletestingblo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 Id="rId4" Type="http://schemas.openxmlformats.org/officeDocument/2006/relationships/hyperlink" Target="http://gs.statcounter.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cid:image004.png@01D1631B.C8D3B700" TargetMode="External"/><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5.tiff"/><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tiff"/><Relationship Id="rId5" Type="http://schemas.openxmlformats.org/officeDocument/2006/relationships/image" Target="../media/image43.pn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httparchive.org/interesting.php#bytesperpage" TargetMode="External"/><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6.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s://community.perfectomobile.com/posts/1143477-additional-tests-for-responsive-web-design" TargetMode="External"/><Relationship Id="rId1" Type="http://schemas.openxmlformats.org/officeDocument/2006/relationships/slideLayout" Target="../slideLayouts/slideLayout6.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responsinator.com/?url=geico.com" TargetMode="External"/><Relationship Id="rId2" Type="http://schemas.openxmlformats.org/officeDocument/2006/relationships/hyperlink" Target="http://responsivetest.net/#u=http://www.geico.com|1024|768|1" TargetMode="External"/><Relationship Id="rId1" Type="http://schemas.openxmlformats.org/officeDocument/2006/relationships/slideLayout" Target="../slideLayouts/slideLayout1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hyperlink" Target="https://www.google.com/webmasters/tools/mobile-friendly/"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info.perfectomobile.com/responsive-web-design-testing-paper.html" TargetMode="External"/><Relationship Id="rId2" Type="http://schemas.openxmlformats.org/officeDocument/2006/relationships/image" Target="../media/image62.png"/><Relationship Id="rId1" Type="http://schemas.openxmlformats.org/officeDocument/2006/relationships/slideLayout" Target="../slideLayouts/slideLayout11.xml"/><Relationship Id="rId6" Type="http://schemas.openxmlformats.org/officeDocument/2006/relationships/hyperlink" Target="http://mobiletestingblog.com/" TargetMode="External"/><Relationship Id="rId5" Type="http://schemas.openxmlformats.org/officeDocument/2006/relationships/hyperlink" Target="mailto:Erank@perfectomobile.com" TargetMode="Externa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cqaa.org/" TargetMode="External"/><Relationship Id="rId2" Type="http://schemas.openxmlformats.org/officeDocument/2006/relationships/hyperlink" Target="http://www.geico.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3642906" y="1993354"/>
            <a:ext cx="8307497" cy="1080696"/>
          </a:xfrm>
        </p:spPr>
        <p:txBody>
          <a:bodyPr/>
          <a:lstStyle/>
          <a:p>
            <a:pPr lvl="0"/>
            <a:r>
              <a:rPr lang="en-US" sz="3200" dirty="0"/>
              <a:t>Beyond Than Just Resizing a Browser: </a:t>
            </a:r>
            <a:br>
              <a:rPr lang="en-US" sz="3200" dirty="0"/>
            </a:br>
            <a:r>
              <a:rPr lang="en-US" sz="3200" dirty="0"/>
              <a:t>Useful Responsive Web Testing Tips</a:t>
            </a:r>
          </a:p>
        </p:txBody>
      </p:sp>
      <p:sp>
        <p:nvSpPr>
          <p:cNvPr id="2" name="Subtitle 1"/>
          <p:cNvSpPr>
            <a:spLocks noGrp="1"/>
          </p:cNvSpPr>
          <p:nvPr>
            <p:ph type="subTitle" idx="1"/>
          </p:nvPr>
        </p:nvSpPr>
        <p:spPr>
          <a:xfrm>
            <a:off x="3642906" y="3224474"/>
            <a:ext cx="5295203" cy="2209374"/>
          </a:xfrm>
        </p:spPr>
        <p:txBody>
          <a:bodyPr/>
          <a:lstStyle/>
          <a:p>
            <a:r>
              <a:rPr lang="en-US" i="0" dirty="0"/>
              <a:t>July 2016</a:t>
            </a:r>
          </a:p>
          <a:p>
            <a:r>
              <a:rPr lang="en-US" i="0" dirty="0"/>
              <a:t>Eran Kinsbruner</a:t>
            </a:r>
          </a:p>
          <a:p>
            <a:r>
              <a:rPr lang="en-US" i="0" dirty="0">
                <a:hlinkClick r:id="rId3"/>
              </a:rPr>
              <a:t>erank@perfectomobile.com</a:t>
            </a:r>
            <a:r>
              <a:rPr lang="en-US" i="0" dirty="0"/>
              <a:t> </a:t>
            </a:r>
          </a:p>
          <a:p>
            <a:r>
              <a:rPr lang="en-US" i="0" dirty="0">
                <a:hlinkClick r:id="rId4"/>
              </a:rPr>
              <a:t>http://mobiletestingblog.com</a:t>
            </a:r>
            <a:endParaRPr lang="en-US" i="0" dirty="0"/>
          </a:p>
          <a:p>
            <a:r>
              <a:rPr lang="en-US" i="0" dirty="0"/>
              <a:t>@ek121268  </a:t>
            </a:r>
          </a:p>
        </p:txBody>
      </p:sp>
      <p:sp>
        <p:nvSpPr>
          <p:cNvPr id="3" name="Rectangle 2"/>
          <p:cNvSpPr/>
          <p:nvPr/>
        </p:nvSpPr>
        <p:spPr>
          <a:xfrm>
            <a:off x="8938109" y="654008"/>
            <a:ext cx="2990654" cy="884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5"/>
          <a:stretch>
            <a:fillRect/>
          </a:stretch>
        </p:blipFill>
        <p:spPr>
          <a:xfrm>
            <a:off x="8605892" y="609765"/>
            <a:ext cx="2962275" cy="1123950"/>
          </a:xfrm>
          <a:prstGeom prst="rect">
            <a:avLst/>
          </a:prstGeom>
        </p:spPr>
      </p:pic>
    </p:spTree>
    <p:extLst>
      <p:ext uri="{BB962C8B-B14F-4D97-AF65-F5344CB8AC3E}">
        <p14:creationId xmlns:p14="http://schemas.microsoft.com/office/powerpoint/2010/main" val="1477633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8738"/>
            <a:ext cx="7547020" cy="793750"/>
          </a:xfrm>
        </p:spPr>
        <p:txBody>
          <a:bodyPr/>
          <a:lstStyle/>
          <a:p>
            <a:r>
              <a:rPr lang="en-US" dirty="0"/>
              <a:t>Start Your Web Coverage From Market Analysis</a:t>
            </a:r>
            <a:br>
              <a:rPr lang="en-US" dirty="0"/>
            </a:br>
            <a:r>
              <a:rPr lang="en-US" dirty="0"/>
              <a:t>Browsers &amp; Operating Systems</a:t>
            </a:r>
          </a:p>
        </p:txBody>
      </p:sp>
      <p:sp>
        <p:nvSpPr>
          <p:cNvPr id="4" name="Date Placeholder 3"/>
          <p:cNvSpPr>
            <a:spLocks noGrp="1"/>
          </p:cNvSpPr>
          <p:nvPr>
            <p:ph type="dt" sz="half" idx="10"/>
          </p:nvPr>
        </p:nvSpPr>
        <p:spPr/>
        <p:txBody>
          <a:bodyPr/>
          <a:lstStyle/>
          <a:p>
            <a:pPr>
              <a:defRPr/>
            </a:pPr>
            <a:fld id="{148344EA-A35B-477D-AA13-40B60752C66D}" type="datetime1">
              <a:rPr lang="en-US" smtClean="0"/>
              <a:pPr>
                <a:defRPr/>
              </a:pPr>
              <a:t>7/25/2016</a:t>
            </a:fld>
            <a:endParaRPr lang="en-US"/>
          </a:p>
        </p:txBody>
      </p:sp>
      <p:sp>
        <p:nvSpPr>
          <p:cNvPr id="5" name="Slide Number Placeholder 4"/>
          <p:cNvSpPr>
            <a:spLocks noGrp="1"/>
          </p:cNvSpPr>
          <p:nvPr>
            <p:ph type="sldNum" sz="quarter" idx="11"/>
          </p:nvPr>
        </p:nvSpPr>
        <p:spPr/>
        <p:txBody>
          <a:bodyPr/>
          <a:lstStyle/>
          <a:p>
            <a:pPr>
              <a:defRPr/>
            </a:pPr>
            <a:fld id="{FBFFF966-70DD-4CC3-AB8F-F21A10ACC46A}" type="slidenum">
              <a:rPr lang="en-US" smtClean="0"/>
              <a:pPr>
                <a:defRPr/>
              </a:pPr>
              <a:t>10</a:t>
            </a:fld>
            <a:endParaRPr lang="en-US"/>
          </a:p>
        </p:txBody>
      </p:sp>
      <p:sp>
        <p:nvSpPr>
          <p:cNvPr id="6" name="Footer Placeholder 5"/>
          <p:cNvSpPr>
            <a:spLocks noGrp="1"/>
          </p:cNvSpPr>
          <p:nvPr>
            <p:ph type="ftr" sz="quarter" idx="12"/>
          </p:nvPr>
        </p:nvSpPr>
        <p:spPr/>
        <p:txBody>
          <a:bodyPr/>
          <a:lstStyle/>
          <a:p>
            <a:pPr>
              <a:defRPr/>
            </a:pPr>
            <a:r>
              <a:rPr lang="en-US"/>
              <a:t>© 2016, Perfecto Mobile Ltd.  All Rights Reserved.  </a:t>
            </a:r>
            <a:endParaRPr lang="en-US" dirty="0"/>
          </a:p>
        </p:txBody>
      </p:sp>
      <p:pic>
        <p:nvPicPr>
          <p:cNvPr id="8" name="Picture 7"/>
          <p:cNvPicPr>
            <a:picLocks noChangeAspect="1"/>
          </p:cNvPicPr>
          <p:nvPr/>
        </p:nvPicPr>
        <p:blipFill>
          <a:blip r:embed="rId2"/>
          <a:stretch>
            <a:fillRect/>
          </a:stretch>
        </p:blipFill>
        <p:spPr>
          <a:xfrm>
            <a:off x="54875" y="1010991"/>
            <a:ext cx="6203464" cy="3902299"/>
          </a:xfrm>
          <a:prstGeom prst="rect">
            <a:avLst/>
          </a:prstGeom>
        </p:spPr>
      </p:pic>
      <p:pic>
        <p:nvPicPr>
          <p:cNvPr id="9" name="Picture 8"/>
          <p:cNvPicPr>
            <a:picLocks noChangeAspect="1"/>
          </p:cNvPicPr>
          <p:nvPr/>
        </p:nvPicPr>
        <p:blipFill>
          <a:blip r:embed="rId3"/>
          <a:stretch>
            <a:fillRect/>
          </a:stretch>
        </p:blipFill>
        <p:spPr>
          <a:xfrm>
            <a:off x="6336406" y="977227"/>
            <a:ext cx="5799108" cy="3936063"/>
          </a:xfrm>
          <a:prstGeom prst="rect">
            <a:avLst/>
          </a:prstGeom>
        </p:spPr>
      </p:pic>
      <p:sp>
        <p:nvSpPr>
          <p:cNvPr id="10" name="TextBox 9"/>
          <p:cNvSpPr txBox="1"/>
          <p:nvPr/>
        </p:nvSpPr>
        <p:spPr>
          <a:xfrm>
            <a:off x="9722650" y="6251515"/>
            <a:ext cx="2309030" cy="400110"/>
          </a:xfrm>
          <a:prstGeom prst="rect">
            <a:avLst/>
          </a:prstGeom>
          <a:noFill/>
        </p:spPr>
        <p:txBody>
          <a:bodyPr wrap="none" rtlCol="0">
            <a:spAutoFit/>
          </a:bodyPr>
          <a:lstStyle/>
          <a:p>
            <a:r>
              <a:rPr lang="en-US" sz="2000" b="1" dirty="0"/>
              <a:t>Source: </a:t>
            </a:r>
            <a:r>
              <a:rPr lang="en-US" sz="2000" b="1" dirty="0">
                <a:hlinkClick r:id="rId4"/>
              </a:rPr>
              <a:t>StatCounter</a:t>
            </a:r>
            <a:endParaRPr lang="en-US" sz="2000" b="1" dirty="0"/>
          </a:p>
        </p:txBody>
      </p:sp>
    </p:spTree>
    <p:extLst>
      <p:ext uri="{BB962C8B-B14F-4D97-AF65-F5344CB8AC3E}">
        <p14:creationId xmlns:p14="http://schemas.microsoft.com/office/powerpoint/2010/main" val="143751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883" y="58738"/>
            <a:ext cx="10315977" cy="793750"/>
          </a:xfrm>
        </p:spPr>
        <p:txBody>
          <a:bodyPr/>
          <a:lstStyle/>
          <a:p>
            <a:r>
              <a:rPr lang="en-US" dirty="0"/>
              <a:t>Suggested Method: Leverage Your Analytics with Market Coverage</a:t>
            </a:r>
          </a:p>
        </p:txBody>
      </p:sp>
      <p:sp>
        <p:nvSpPr>
          <p:cNvPr id="28" name="TextBox 27"/>
          <p:cNvSpPr txBox="1"/>
          <p:nvPr/>
        </p:nvSpPr>
        <p:spPr>
          <a:xfrm>
            <a:off x="12592551" y="911007"/>
            <a:ext cx="184731" cy="369332"/>
          </a:xfrm>
          <a:prstGeom prst="rect">
            <a:avLst/>
          </a:prstGeom>
          <a:noFill/>
        </p:spPr>
        <p:txBody>
          <a:bodyPr wrap="none" rtlCol="0">
            <a:spAutoFit/>
          </a:bodyPr>
          <a:lstStyle/>
          <a:p>
            <a:endParaRPr lang="en-US" dirty="0"/>
          </a:p>
        </p:txBody>
      </p:sp>
      <p:pic>
        <p:nvPicPr>
          <p:cNvPr id="8" name="Picture 4" descr="http://melbournewebsitedesign.net/wp-content/uploads/2013/11/web-browsers.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1195" y="1047487"/>
            <a:ext cx="2822628" cy="1156696"/>
          </a:xfrm>
          <a:prstGeom prst="rect">
            <a:avLst/>
          </a:prstGeom>
          <a:solidFill>
            <a:schemeClr val="bg1"/>
          </a:solidFill>
        </p:spPr>
      </p:pic>
      <p:pic>
        <p:nvPicPr>
          <p:cNvPr id="3" name="Picture 2"/>
          <p:cNvPicPr>
            <a:picLocks noChangeAspect="1"/>
          </p:cNvPicPr>
          <p:nvPr/>
        </p:nvPicPr>
        <p:blipFill>
          <a:blip r:embed="rId4"/>
          <a:stretch>
            <a:fillRect/>
          </a:stretch>
        </p:blipFill>
        <p:spPr>
          <a:xfrm>
            <a:off x="3448986" y="753987"/>
            <a:ext cx="8624960" cy="5775602"/>
          </a:xfrm>
          <a:prstGeom prst="rect">
            <a:avLst/>
          </a:prstGeom>
        </p:spPr>
      </p:pic>
      <p:pic>
        <p:nvPicPr>
          <p:cNvPr id="1026" name="Picture 2" descr="http://documentation.ektron.com/cms400/v85/webhelp/Resources/Images/sample%20analytics.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09" y="2634544"/>
            <a:ext cx="3270939" cy="187799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7965" y="2214516"/>
            <a:ext cx="2615781" cy="369332"/>
          </a:xfrm>
          <a:prstGeom prst="rect">
            <a:avLst/>
          </a:prstGeom>
          <a:noFill/>
        </p:spPr>
        <p:txBody>
          <a:bodyPr wrap="none" rtlCol="0">
            <a:spAutoFit/>
          </a:bodyPr>
          <a:lstStyle/>
          <a:p>
            <a:r>
              <a:rPr lang="en-US" b="1" dirty="0"/>
              <a:t>Validate against Analytics</a:t>
            </a:r>
          </a:p>
        </p:txBody>
      </p:sp>
      <p:pic>
        <p:nvPicPr>
          <p:cNvPr id="4" name="Picture 2" descr="http://img.talkandroid.com/uploads/2014/07/Chrome_Beta_Large_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1477" y="4765981"/>
            <a:ext cx="1763608" cy="17636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771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58738"/>
            <a:ext cx="8802710" cy="793750"/>
          </a:xfrm>
        </p:spPr>
        <p:txBody>
          <a:bodyPr/>
          <a:lstStyle/>
          <a:p>
            <a:r>
              <a:rPr lang="en-US" dirty="0"/>
              <a:t>User Condition Testing – Bring The End User Into Your Lab</a:t>
            </a:r>
          </a:p>
        </p:txBody>
      </p:sp>
      <p:sp>
        <p:nvSpPr>
          <p:cNvPr id="2" name="Date Placeholder 1"/>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A48CFEC4-219F-6342-A6DF-F53F16E28E2C}"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59726E15-AF87-764B-B1CE-81C73B98FB5F}"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2016, Perfecto Mobile Ltd.  All Rights Reserved.  </a:t>
            </a:r>
            <a:endParaRPr kumimoji="0" lang="en-US" sz="900" b="0" i="0" u="none" strike="noStrike" kern="1200" cap="none" spc="0" normalizeH="0" baseline="0" noProof="0" dirty="0">
              <a:ln>
                <a:noFill/>
              </a:ln>
              <a:solidFill>
                <a:prstClr val="white"/>
              </a:solidFill>
              <a:effectLst/>
              <a:uLnTx/>
              <a:uFillTx/>
              <a:latin typeface="Calibri" panose="020F0502020204030204"/>
              <a:sym typeface="Sosa Regular"/>
            </a:endParaRPr>
          </a:p>
        </p:txBody>
      </p:sp>
      <p:pic>
        <p:nvPicPr>
          <p:cNvPr id="10" name="Picture 2" descr="Easily Find User-based Blind Spot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516054" y="1521728"/>
            <a:ext cx="5921890" cy="41557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515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84345" y="1065236"/>
            <a:ext cx="10988207" cy="353943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marL="457200" indent="-457200">
              <a:buFont typeface="Arial" panose="020B0604020202020204" pitchFamily="34" charset="0"/>
              <a:buChar char="•"/>
            </a:pPr>
            <a:r>
              <a:rPr lang="en-US" sz="3200" b="1" dirty="0"/>
              <a:t>Locations</a:t>
            </a:r>
            <a:r>
              <a:rPr lang="en-US" sz="3200" dirty="0"/>
              <a:t> &amp; </a:t>
            </a:r>
            <a:r>
              <a:rPr lang="en-US" sz="3200" b="1" dirty="0"/>
              <a:t>context</a:t>
            </a:r>
          </a:p>
          <a:p>
            <a:pPr marL="457200" indent="-457200">
              <a:buFont typeface="Arial" panose="020B0604020202020204" pitchFamily="34" charset="0"/>
              <a:buChar char="•"/>
            </a:pPr>
            <a:r>
              <a:rPr lang="en-US" sz="3200" b="1" dirty="0"/>
              <a:t>Playing Video </a:t>
            </a:r>
            <a:r>
              <a:rPr lang="en-US" sz="3200" dirty="0"/>
              <a:t>across platforms, different screen orientations</a:t>
            </a:r>
          </a:p>
          <a:p>
            <a:pPr marL="457200" indent="-457200">
              <a:buFont typeface="Arial" panose="020B0604020202020204" pitchFamily="34" charset="0"/>
              <a:buChar char="•"/>
            </a:pPr>
            <a:r>
              <a:rPr lang="en-US" sz="3200" b="1" dirty="0"/>
              <a:t>Incoming</a:t>
            </a:r>
            <a:r>
              <a:rPr lang="en-US" sz="3200" dirty="0"/>
              <a:t> </a:t>
            </a:r>
            <a:r>
              <a:rPr lang="en-US" sz="3200" b="1" dirty="0"/>
              <a:t>events</a:t>
            </a:r>
            <a:r>
              <a:rPr lang="en-US" sz="3200" dirty="0"/>
              <a:t> and interrupts </a:t>
            </a:r>
          </a:p>
          <a:p>
            <a:pPr marL="912813" lvl="1" indent="-457200">
              <a:buFont typeface="Arial" panose="020B0604020202020204" pitchFamily="34" charset="0"/>
              <a:buChar char="•"/>
            </a:pPr>
            <a:r>
              <a:rPr lang="en-US" sz="3200" b="1" dirty="0"/>
              <a:t>Mobile</a:t>
            </a:r>
            <a:r>
              <a:rPr lang="en-US" sz="3200" dirty="0"/>
              <a:t> – Calls, SMS, BG apps pop ups</a:t>
            </a:r>
          </a:p>
          <a:p>
            <a:pPr marL="912813" lvl="1" indent="-457200">
              <a:buFont typeface="Arial" panose="020B0604020202020204" pitchFamily="34" charset="0"/>
              <a:buChar char="•"/>
            </a:pPr>
            <a:r>
              <a:rPr lang="en-US" sz="3200" b="1" dirty="0"/>
              <a:t>Web</a:t>
            </a:r>
            <a:r>
              <a:rPr lang="en-US" sz="3200" dirty="0"/>
              <a:t> – ads, plugins</a:t>
            </a:r>
          </a:p>
          <a:p>
            <a:pPr marL="457200" indent="-457200">
              <a:buFont typeface="Arial" panose="020B0604020202020204" pitchFamily="34" charset="0"/>
              <a:buChar char="•"/>
            </a:pPr>
            <a:r>
              <a:rPr lang="en-US" sz="3200" b="1" dirty="0"/>
              <a:t>Network</a:t>
            </a:r>
            <a:r>
              <a:rPr lang="en-US" sz="3200" dirty="0"/>
              <a:t> conditions</a:t>
            </a:r>
          </a:p>
          <a:p>
            <a:pPr marL="912813" lvl="1" indent="-457200">
              <a:buFont typeface="Arial" panose="020B0604020202020204" pitchFamily="34" charset="0"/>
              <a:buChar char="•"/>
            </a:pPr>
            <a:r>
              <a:rPr lang="en-US" sz="3200" dirty="0"/>
              <a:t>Poor, good, no network</a:t>
            </a:r>
          </a:p>
        </p:txBody>
      </p:sp>
      <p:pic>
        <p:nvPicPr>
          <p:cNvPr id="8" name="Picture 7" descr="Screen Shot 2015-09-10 at 6.28.18 PM"/>
          <p:cNvPicPr/>
          <p:nvPr/>
        </p:nvPicPr>
        <p:blipFill>
          <a:blip r:embed="rId2">
            <a:extLst>
              <a:ext uri="{28A0092B-C50C-407E-A947-70E740481C1C}">
                <a14:useLocalDpi xmlns:a14="http://schemas.microsoft.com/office/drawing/2010/main"/>
              </a:ext>
            </a:extLst>
          </a:blip>
          <a:srcRect/>
          <a:stretch>
            <a:fillRect/>
          </a:stretch>
        </p:blipFill>
        <p:spPr bwMode="auto">
          <a:xfrm>
            <a:off x="5353877" y="3279913"/>
            <a:ext cx="6660573" cy="3210472"/>
          </a:xfrm>
          <a:prstGeom prst="rect">
            <a:avLst/>
          </a:prstGeom>
          <a:ln>
            <a:noFill/>
          </a:ln>
          <a:effectLst>
            <a:outerShdw blurRad="292100" dist="139700" dir="2700000" algn="tl" rotWithShape="0">
              <a:srgbClr val="333333">
                <a:alpha val="65000"/>
              </a:srgbClr>
            </a:outerShdw>
          </a:effectLst>
        </p:spPr>
      </p:pic>
      <p:sp>
        <p:nvSpPr>
          <p:cNvPr id="6" name="Title 5"/>
          <p:cNvSpPr>
            <a:spLocks noGrp="1"/>
          </p:cNvSpPr>
          <p:nvPr>
            <p:ph type="title"/>
          </p:nvPr>
        </p:nvSpPr>
        <p:spPr/>
        <p:txBody>
          <a:bodyPr/>
          <a:lstStyle/>
          <a:p>
            <a:r>
              <a:rPr lang="en-US" dirty="0"/>
              <a:t>User Condition Testing</a:t>
            </a:r>
          </a:p>
        </p:txBody>
      </p:sp>
      <p:sp>
        <p:nvSpPr>
          <p:cNvPr id="2" name="Date Placeholder 1"/>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D8D1BA59-C3AA-4EAD-8684-1332E0BD993D}"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52706E9-479C-4422-92BD-BD132AA7F8A4}"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All Rights Reserved.  </a:t>
            </a:r>
          </a:p>
        </p:txBody>
      </p:sp>
    </p:spTree>
    <p:extLst>
      <p:ext uri="{BB962C8B-B14F-4D97-AF65-F5344CB8AC3E}">
        <p14:creationId xmlns:p14="http://schemas.microsoft.com/office/powerpoint/2010/main" val="2174229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006662" cy="793750"/>
          </a:xfrm>
        </p:spPr>
        <p:txBody>
          <a:bodyPr/>
          <a:lstStyle/>
          <a:p>
            <a:r>
              <a:rPr lang="en-US" dirty="0"/>
              <a:t>Visual Testing Is Critical For RWD!</a:t>
            </a:r>
          </a:p>
        </p:txBody>
      </p:sp>
      <p:sp>
        <p:nvSpPr>
          <p:cNvPr id="13" name="Content Placeholder 12"/>
          <p:cNvSpPr>
            <a:spLocks noGrp="1"/>
          </p:cNvSpPr>
          <p:nvPr>
            <p:ph sz="half" idx="1"/>
          </p:nvPr>
        </p:nvSpPr>
        <p:spPr>
          <a:xfrm>
            <a:off x="123496" y="851913"/>
            <a:ext cx="10420482" cy="2616501"/>
          </a:xfrm>
        </p:spPr>
        <p:txBody>
          <a:bodyPr/>
          <a:lstStyle/>
          <a:p>
            <a:pPr marL="0" lvl="0" indent="0">
              <a:buNone/>
            </a:pPr>
            <a:r>
              <a:rPr lang="en-US" sz="2400" dirty="0"/>
              <a:t>The majority of RWD bugs are visual and can’t be detected using traditional functional test automation tools</a:t>
            </a:r>
          </a:p>
          <a:p>
            <a:pPr marL="284163" indent="-285750"/>
            <a:r>
              <a:rPr lang="en-US" sz="2000" b="1" dirty="0"/>
              <a:t>Assure</a:t>
            </a:r>
            <a:r>
              <a:rPr lang="en-US" sz="2000" dirty="0"/>
              <a:t> that Important page content is visible in all resolutions</a:t>
            </a:r>
            <a:br>
              <a:rPr lang="en-US" sz="2000" dirty="0"/>
            </a:br>
            <a:r>
              <a:rPr lang="en-US" sz="2000" dirty="0"/>
              <a:t>and screen orientations (</a:t>
            </a:r>
            <a:r>
              <a:rPr lang="en-US" sz="2000" b="1" dirty="0"/>
              <a:t>Displayed</a:t>
            </a:r>
            <a:r>
              <a:rPr lang="en-US" sz="2000" dirty="0"/>
              <a:t> </a:t>
            </a:r>
            <a:r>
              <a:rPr lang="en-US" sz="2000" b="1" dirty="0"/>
              <a:t>Above the Fold</a:t>
            </a:r>
            <a:r>
              <a:rPr lang="en-US" sz="2000" dirty="0"/>
              <a:t>)</a:t>
            </a:r>
          </a:p>
          <a:p>
            <a:pPr marL="284163" indent="-285750"/>
            <a:r>
              <a:rPr lang="en-US" sz="2000" b="1" dirty="0"/>
              <a:t>Test</a:t>
            </a:r>
            <a:r>
              <a:rPr lang="en-US" sz="2000" dirty="0"/>
              <a:t> the Alignment, size, style and color of text, controls and images</a:t>
            </a:r>
          </a:p>
          <a:p>
            <a:pPr marL="284163" indent="-285750"/>
            <a:r>
              <a:rPr lang="en-US" sz="2000" b="1" dirty="0"/>
              <a:t>Validate</a:t>
            </a:r>
            <a:r>
              <a:rPr lang="en-US" sz="2000" dirty="0"/>
              <a:t> that Elements aren’t cut at the edges of the screen</a:t>
            </a:r>
          </a:p>
          <a:p>
            <a:pPr marL="284163" indent="-285750"/>
            <a:r>
              <a:rPr lang="en-US" sz="2000" b="1" dirty="0"/>
              <a:t>Assure</a:t>
            </a:r>
            <a:r>
              <a:rPr lang="en-US" sz="2000" dirty="0"/>
              <a:t> that Typed text (data entry) scrolls and displays properly</a:t>
            </a:r>
          </a:p>
        </p:txBody>
      </p:sp>
      <p:sp>
        <p:nvSpPr>
          <p:cNvPr id="4" name="Date Placeholder 3"/>
          <p:cNvSpPr>
            <a:spLocks noGrp="1"/>
          </p:cNvSpPr>
          <p:nvPr>
            <p:ph type="dt" sz="half" idx="10"/>
          </p:nvPr>
        </p:nvSpPr>
        <p:spPr/>
        <p:txBody>
          <a:bodyPr/>
          <a:lstStyle/>
          <a:p>
            <a:fld id="{148344EA-A35B-477D-AA13-40B60752C66D}" type="datetime1">
              <a:rPr lang="en-US" smtClean="0"/>
              <a:pPr/>
              <a:t>7/25/2016</a:t>
            </a:fld>
            <a:endParaRPr lang="en-US"/>
          </a:p>
        </p:txBody>
      </p:sp>
      <p:sp>
        <p:nvSpPr>
          <p:cNvPr id="5" name="Slide Number Placeholder 4"/>
          <p:cNvSpPr>
            <a:spLocks noGrp="1"/>
          </p:cNvSpPr>
          <p:nvPr>
            <p:ph type="sldNum" sz="quarter" idx="11"/>
          </p:nvPr>
        </p:nvSpPr>
        <p:spPr/>
        <p:txBody>
          <a:bodyPr/>
          <a:lstStyle/>
          <a:p>
            <a:fld id="{FBFFF966-70DD-4CC3-AB8F-F21A10ACC46A}" type="slidenum">
              <a:rPr lang="en-US" smtClean="0"/>
              <a:pPr/>
              <a:t>14</a:t>
            </a:fld>
            <a:endParaRPr lang="en-US"/>
          </a:p>
        </p:txBody>
      </p:sp>
      <p:sp>
        <p:nvSpPr>
          <p:cNvPr id="6" name="Footer Placeholder 5"/>
          <p:cNvSpPr>
            <a:spLocks noGrp="1"/>
          </p:cNvSpPr>
          <p:nvPr>
            <p:ph type="ftr" sz="quarter" idx="12"/>
          </p:nvPr>
        </p:nvSpPr>
        <p:spPr/>
        <p:txBody>
          <a:bodyPr/>
          <a:lstStyle/>
          <a:p>
            <a:r>
              <a:rPr lang="en-US"/>
              <a:t>© 2016, Perfecto Mobile Ltd.  All Rights Reserved.  </a:t>
            </a:r>
            <a:endParaRPr lang="en-US" dirty="0"/>
          </a:p>
        </p:txBody>
      </p:sp>
      <p:pic>
        <p:nvPicPr>
          <p:cNvPr id="8" name="Picture 7" descr="Inline image 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8579070" y="3928309"/>
            <a:ext cx="3564487" cy="2742233"/>
          </a:xfrm>
          <a:prstGeom prst="rect">
            <a:avLst/>
          </a:prstGeom>
          <a:noFill/>
          <a:ln>
            <a:noFill/>
          </a:ln>
        </p:spPr>
      </p:pic>
      <p:pic>
        <p:nvPicPr>
          <p:cNvPr id="3" name="Picture 2"/>
          <p:cNvPicPr>
            <a:picLocks noChangeAspect="1"/>
          </p:cNvPicPr>
          <p:nvPr/>
        </p:nvPicPr>
        <p:blipFill>
          <a:blip r:embed="rId4"/>
          <a:stretch>
            <a:fillRect/>
          </a:stretch>
        </p:blipFill>
        <p:spPr>
          <a:xfrm>
            <a:off x="4786411" y="3486372"/>
            <a:ext cx="3167326" cy="3154142"/>
          </a:xfrm>
          <a:prstGeom prst="rect">
            <a:avLst/>
          </a:prstGeom>
        </p:spPr>
      </p:pic>
    </p:spTree>
    <p:extLst>
      <p:ext uri="{BB962C8B-B14F-4D97-AF65-F5344CB8AC3E}">
        <p14:creationId xmlns:p14="http://schemas.microsoft.com/office/powerpoint/2010/main" val="22316189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Execution &amp; Automation</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15</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6" name="Shape 114"/>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1517544" y="2350195"/>
            <a:ext cx="7740705" cy="3328492"/>
          </a:xfrm>
          <a:prstGeom prst="rect">
            <a:avLst/>
          </a:prstGeom>
          <a:noFill/>
          <a:ln>
            <a:noFill/>
          </a:ln>
        </p:spPr>
      </p:pic>
      <p:sp>
        <p:nvSpPr>
          <p:cNvPr id="7" name="Content Placeholder 10"/>
          <p:cNvSpPr>
            <a:spLocks noGrp="1"/>
          </p:cNvSpPr>
          <p:nvPr/>
        </p:nvSpPr>
        <p:spPr bwMode="auto">
          <a:xfrm>
            <a:off x="602102" y="1121233"/>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0">
            <a:scrgbClr r="0" g="0" b="0"/>
          </a:lnRef>
          <a:fillRef idx="0">
            <a:scrgbClr r="0" g="0" b="0"/>
          </a:fillRef>
          <a:effectRef idx="0">
            <a:scrgbClr r="0" g="0" b="0"/>
          </a:effectRef>
          <a:fontRef idx="major"/>
        </p:style>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mj-lt"/>
                <a:ea typeface="+mj-ea"/>
                <a:cs typeface="+mj-cs"/>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j-lt"/>
                <a:ea typeface="+mj-ea"/>
                <a:cs typeface="+mj-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j-lt"/>
                <a:ea typeface="+mj-ea"/>
                <a:cs typeface="+mj-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j-lt"/>
                <a:ea typeface="+mj-ea"/>
                <a:cs typeface="+mj-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j-lt"/>
                <a:ea typeface="+mj-ea"/>
                <a:cs typeface="+mj-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j-ea"/>
                <a:cs typeface="+mj-cs"/>
              </a:defRPr>
            </a:lvl9pPr>
          </a:lstStyle>
          <a:p>
            <a:pPr marL="0" indent="0">
              <a:spcAft>
                <a:spcPts val="1200"/>
              </a:spcAft>
              <a:buNone/>
            </a:pPr>
            <a:r>
              <a:rPr lang="en-US" sz="3000" b="1" kern="1200" dirty="0">
                <a:solidFill>
                  <a:schemeClr val="tx1"/>
                </a:solidFill>
                <a:latin typeface="+mn-lt"/>
                <a:cs typeface="Arial" panose="020B0604020202020204" pitchFamily="34" charset="0"/>
              </a:rPr>
              <a:t>Release cycles keep getting shorter</a:t>
            </a:r>
          </a:p>
          <a:p>
            <a:pPr lvl="1">
              <a:lnSpc>
                <a:spcPct val="150000"/>
              </a:lnSpc>
            </a:pPr>
            <a:endParaRPr lang="en-US" kern="1200" dirty="0">
              <a:solidFill>
                <a:schemeClr val="tx1"/>
              </a:solidFill>
              <a:latin typeface="Georgia" panose="02040502050405020303" pitchFamily="18" charset="0"/>
            </a:endParaRPr>
          </a:p>
          <a:p>
            <a:pPr marL="0" indent="0">
              <a:buNone/>
            </a:pPr>
            <a:endParaRPr lang="he-IL" kern="1200" dirty="0">
              <a:solidFill>
                <a:schemeClr val="tx1"/>
              </a:solidFill>
            </a:endParaRPr>
          </a:p>
        </p:txBody>
      </p:sp>
    </p:spTree>
    <p:extLst>
      <p:ext uri="{BB962C8B-B14F-4D97-AF65-F5344CB8AC3E}">
        <p14:creationId xmlns:p14="http://schemas.microsoft.com/office/powerpoint/2010/main" val="1319911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Automation</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16</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sp>
        <p:nvSpPr>
          <p:cNvPr id="6" name="Content Placeholder 10"/>
          <p:cNvSpPr txBox="1">
            <a:spLocks/>
          </p:cNvSpPr>
          <p:nvPr/>
        </p:nvSpPr>
        <p:spPr>
          <a:xfrm>
            <a:off x="838200" y="1209984"/>
            <a:ext cx="10515600" cy="4660900"/>
          </a:xfrm>
          <a:prstGeom prst="rect">
            <a:avLst/>
          </a:prstGeom>
        </p:spPr>
        <p:txBody>
          <a:bodyPr>
            <a:normAutofit lnSpcReduction="10000"/>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lnSpc>
                <a:spcPct val="150000"/>
              </a:lnSpc>
              <a:spcAft>
                <a:spcPts val="1800"/>
              </a:spcAft>
              <a:buFont typeface="Arial" panose="020B0604020202020204" pitchFamily="34" charset="0"/>
              <a:buNone/>
            </a:pPr>
            <a:r>
              <a:rPr lang="en-US" sz="3000" b="1">
                <a:latin typeface="+mn-lt"/>
                <a:cs typeface="Arial" panose="020B0604020202020204" pitchFamily="34" charset="0"/>
              </a:rPr>
              <a:t>The test matrix is too big to cover manually</a:t>
            </a:r>
          </a:p>
          <a:p>
            <a:pPr lvl="1" defTabSz="914400">
              <a:lnSpc>
                <a:spcPct val="110000"/>
              </a:lnSpc>
            </a:pPr>
            <a:r>
              <a:rPr lang="en-US" sz="2800">
                <a:solidFill>
                  <a:schemeClr val="tx1">
                    <a:lumMod val="95000"/>
                    <a:lumOff val="5000"/>
                  </a:schemeClr>
                </a:solidFill>
                <a:latin typeface="+mn-lt"/>
              </a:rPr>
              <a:t>Web browsers</a:t>
            </a:r>
          </a:p>
          <a:p>
            <a:pPr lvl="1" defTabSz="914400">
              <a:lnSpc>
                <a:spcPct val="110000"/>
              </a:lnSpc>
            </a:pPr>
            <a:r>
              <a:rPr lang="en-US" sz="2800">
                <a:solidFill>
                  <a:schemeClr val="tx1">
                    <a:lumMod val="95000"/>
                    <a:lumOff val="5000"/>
                  </a:schemeClr>
                </a:solidFill>
                <a:latin typeface="+mn-lt"/>
              </a:rPr>
              <a:t>Devices</a:t>
            </a:r>
          </a:p>
          <a:p>
            <a:pPr lvl="1" defTabSz="914400">
              <a:lnSpc>
                <a:spcPct val="110000"/>
              </a:lnSpc>
            </a:pPr>
            <a:r>
              <a:rPr lang="en-US" sz="2800">
                <a:solidFill>
                  <a:schemeClr val="tx1">
                    <a:lumMod val="95000"/>
                    <a:lumOff val="5000"/>
                  </a:schemeClr>
                </a:solidFill>
                <a:latin typeface="+mn-lt"/>
              </a:rPr>
              <a:t>Operating systems</a:t>
            </a:r>
          </a:p>
          <a:p>
            <a:pPr lvl="1" defTabSz="914400">
              <a:lnSpc>
                <a:spcPct val="110000"/>
              </a:lnSpc>
            </a:pPr>
            <a:r>
              <a:rPr lang="en-US" sz="2800">
                <a:solidFill>
                  <a:schemeClr val="tx1">
                    <a:lumMod val="95000"/>
                    <a:lumOff val="5000"/>
                  </a:schemeClr>
                </a:solidFill>
                <a:latin typeface="+mn-lt"/>
              </a:rPr>
              <a:t>Screen resolutions</a:t>
            </a:r>
          </a:p>
          <a:p>
            <a:pPr lvl="1" defTabSz="914400">
              <a:lnSpc>
                <a:spcPct val="110000"/>
              </a:lnSpc>
            </a:pPr>
            <a:r>
              <a:rPr lang="en-US" sz="2800">
                <a:solidFill>
                  <a:schemeClr val="tx1">
                    <a:lumMod val="95000"/>
                    <a:lumOff val="5000"/>
                  </a:schemeClr>
                </a:solidFill>
                <a:latin typeface="+mn-lt"/>
              </a:rPr>
              <a:t>Responsive design</a:t>
            </a:r>
          </a:p>
          <a:p>
            <a:pPr lvl="1" defTabSz="914400">
              <a:lnSpc>
                <a:spcPct val="110000"/>
              </a:lnSpc>
            </a:pPr>
            <a:r>
              <a:rPr lang="en-US" sz="2800">
                <a:solidFill>
                  <a:schemeClr val="tx1">
                    <a:lumMod val="95000"/>
                    <a:lumOff val="5000"/>
                  </a:schemeClr>
                </a:solidFill>
                <a:latin typeface="+mn-lt"/>
              </a:rPr>
              <a:t>L10n</a:t>
            </a:r>
          </a:p>
          <a:p>
            <a:pPr lvl="1" defTabSz="914400">
              <a:lnSpc>
                <a:spcPct val="110000"/>
              </a:lnSpc>
            </a:pPr>
            <a:r>
              <a:rPr lang="en-US" sz="2800">
                <a:solidFill>
                  <a:schemeClr val="tx1">
                    <a:lumMod val="95000"/>
                    <a:lumOff val="5000"/>
                  </a:schemeClr>
                </a:solidFill>
                <a:latin typeface="+mn-lt"/>
              </a:rPr>
              <a:t>3</a:t>
            </a:r>
            <a:r>
              <a:rPr lang="en-US" sz="2800" baseline="30000">
                <a:solidFill>
                  <a:schemeClr val="tx1">
                    <a:lumMod val="95000"/>
                    <a:lumOff val="5000"/>
                  </a:schemeClr>
                </a:solidFill>
                <a:latin typeface="+mn-lt"/>
              </a:rPr>
              <a:t>rd</a:t>
            </a:r>
            <a:r>
              <a:rPr lang="en-US" sz="2800">
                <a:solidFill>
                  <a:schemeClr val="tx1">
                    <a:lumMod val="95000"/>
                    <a:lumOff val="5000"/>
                  </a:schemeClr>
                </a:solidFill>
                <a:latin typeface="+mn-lt"/>
              </a:rPr>
              <a:t> Party upgrades</a:t>
            </a:r>
          </a:p>
          <a:p>
            <a:pPr defTabSz="914400"/>
            <a:endParaRPr lang="he-IL" dirty="0">
              <a:latin typeface="Georgia" panose="02040502050405020303" pitchFamily="18" charset="0"/>
            </a:endParaRPr>
          </a:p>
        </p:txBody>
      </p:sp>
      <p:pic>
        <p:nvPicPr>
          <p:cNvPr id="7" name="Picture 2" descr="http://blog.inspiringapps.com/wp-content/uploads/2012/07/devices.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60831" y="3933638"/>
            <a:ext cx="7385138" cy="2510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542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altLang="en-US" dirty="0">
                <a:ea typeface="ＭＳ Ｐゴシック" charset="-128"/>
              </a:rPr>
              <a:t>Code / Test – Common Challenges </a:t>
            </a:r>
          </a:p>
        </p:txBody>
      </p:sp>
      <p:graphicFrame>
        <p:nvGraphicFramePr>
          <p:cNvPr id="2" name="Content Placeholder 1"/>
          <p:cNvGraphicFramePr>
            <a:graphicFrameLocks noGrp="1"/>
          </p:cNvGraphicFramePr>
          <p:nvPr>
            <p:ph idx="1"/>
            <p:extLst/>
          </p:nvPr>
        </p:nvGraphicFramePr>
        <p:xfrm>
          <a:off x="838200" y="1182688"/>
          <a:ext cx="10515600" cy="4660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3253943"/>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Diagram 27"/>
          <p:cNvGraphicFramePr/>
          <p:nvPr/>
        </p:nvGraphicFramePr>
        <p:xfrm>
          <a:off x="1975945" y="1964391"/>
          <a:ext cx="8173103" cy="45732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9" name="Group 18"/>
          <p:cNvGrpSpPr>
            <a:grpSpLocks/>
          </p:cNvGrpSpPr>
          <p:nvPr/>
        </p:nvGrpSpPr>
        <p:grpSpPr bwMode="auto">
          <a:xfrm>
            <a:off x="2397125" y="1939925"/>
            <a:ext cx="7226300" cy="406400"/>
            <a:chOff x="1172126" y="1085637"/>
            <a:chExt cx="6762306" cy="613192"/>
          </a:xfrm>
        </p:grpSpPr>
        <p:sp>
          <p:nvSpPr>
            <p:cNvPr id="18" name="Trapezoid 17"/>
            <p:cNvSpPr/>
            <p:nvPr/>
          </p:nvSpPr>
          <p:spPr>
            <a:xfrm rot="10800000">
              <a:off x="1172126" y="1085637"/>
              <a:ext cx="6762306" cy="562892"/>
            </a:xfrm>
            <a:prstGeom prst="trapezoid">
              <a:avLst>
                <a:gd name="adj" fmla="val 96430"/>
              </a:avLst>
            </a:prstGeom>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200" dirty="0"/>
            </a:p>
          </p:txBody>
        </p:sp>
        <p:sp>
          <p:nvSpPr>
            <p:cNvPr id="28692" name="TextBox 16"/>
            <p:cNvSpPr txBox="1">
              <a:spLocks noChangeArrowheads="1"/>
            </p:cNvSpPr>
            <p:nvPr/>
          </p:nvSpPr>
          <p:spPr bwMode="auto">
            <a:xfrm>
              <a:off x="2743816" y="1093023"/>
              <a:ext cx="3552632" cy="60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pPr algn="ctr"/>
              <a:r>
                <a:rPr lang="en-US" altLang="en-US" sz="2000" dirty="0"/>
                <a:t>Performance        		Security</a:t>
              </a:r>
            </a:p>
          </p:txBody>
        </p:sp>
      </p:grpSp>
      <p:sp>
        <p:nvSpPr>
          <p:cNvPr id="28675" name="Title 1"/>
          <p:cNvSpPr>
            <a:spLocks noGrp="1"/>
          </p:cNvSpPr>
          <p:nvPr>
            <p:ph type="title"/>
          </p:nvPr>
        </p:nvSpPr>
        <p:spPr>
          <a:xfrm>
            <a:off x="582523" y="172632"/>
            <a:ext cx="7886713" cy="640869"/>
          </a:xfrm>
        </p:spPr>
        <p:txBody>
          <a:bodyPr/>
          <a:lstStyle/>
          <a:p>
            <a:r>
              <a:rPr lang="en-US" altLang="en-US" dirty="0">
                <a:ea typeface="ＭＳ Ｐゴシック" charset="-128"/>
              </a:rPr>
              <a:t>Digital Transformation Requires Changes Around Test Automation</a:t>
            </a:r>
          </a:p>
        </p:txBody>
      </p:sp>
      <p:grpSp>
        <p:nvGrpSpPr>
          <p:cNvPr id="45" name="Group 44"/>
          <p:cNvGrpSpPr>
            <a:grpSpLocks/>
          </p:cNvGrpSpPr>
          <p:nvPr/>
        </p:nvGrpSpPr>
        <p:grpSpPr bwMode="auto">
          <a:xfrm>
            <a:off x="2836863" y="2390775"/>
            <a:ext cx="6353175" cy="1412875"/>
            <a:chOff x="2032058" y="2001635"/>
            <a:chExt cx="4764566" cy="1059669"/>
          </a:xfrm>
        </p:grpSpPr>
        <p:grpSp>
          <p:nvGrpSpPr>
            <p:cNvPr id="28683" name="Group 21"/>
            <p:cNvGrpSpPr>
              <a:grpSpLocks/>
            </p:cNvGrpSpPr>
            <p:nvPr/>
          </p:nvGrpSpPr>
          <p:grpSpPr bwMode="auto">
            <a:xfrm rot="10800000">
              <a:off x="2032058" y="2086703"/>
              <a:ext cx="1932762" cy="974601"/>
              <a:chOff x="1932762" y="0"/>
              <a:chExt cx="1932762" cy="974601"/>
            </a:xfrm>
          </p:grpSpPr>
          <p:sp>
            <p:nvSpPr>
              <p:cNvPr id="23" name="Trapezoid 22"/>
              <p:cNvSpPr/>
              <p:nvPr/>
            </p:nvSpPr>
            <p:spPr>
              <a:xfrm>
                <a:off x="1933268" y="0"/>
                <a:ext cx="1932256" cy="975134"/>
              </a:xfrm>
              <a:prstGeom prst="trapezoid">
                <a:avLst>
                  <a:gd name="adj" fmla="val 99156"/>
                </a:avLst>
              </a:prstGeom>
            </p:spPr>
            <p:style>
              <a:lnRef idx="1">
                <a:schemeClr val="accent6"/>
              </a:lnRef>
              <a:fillRef idx="3">
                <a:schemeClr val="accent6"/>
              </a:fillRef>
              <a:effectRef idx="2">
                <a:schemeClr val="accent6"/>
              </a:effectRef>
              <a:fontRef idx="minor">
                <a:schemeClr val="lt1"/>
              </a:fontRef>
            </p:style>
          </p:sp>
          <p:sp>
            <p:nvSpPr>
              <p:cNvPr id="24" name="Trapezoid 4"/>
              <p:cNvSpPr/>
              <p:nvPr/>
            </p:nvSpPr>
            <p:spPr>
              <a:xfrm>
                <a:off x="1933268" y="0"/>
                <a:ext cx="1932256" cy="975134"/>
              </a:xfrm>
              <a:prstGeom prst="rect">
                <a:avLst/>
              </a:prstGeom>
            </p:spPr>
            <p:style>
              <a:lnRef idx="0">
                <a:scrgbClr r="0" g="0" b="0"/>
              </a:lnRef>
              <a:fillRef idx="0">
                <a:scrgbClr r="0" g="0" b="0"/>
              </a:fillRef>
              <a:effectRef idx="0">
                <a:scrgbClr r="0" g="0" b="0"/>
              </a:effectRef>
              <a:fontRef idx="minor">
                <a:schemeClr val="lt1"/>
              </a:fontRef>
            </p:style>
            <p:txBody>
              <a:bodyPr lIns="69427" tIns="69427" rIns="69427" bIns="69427" spcCol="1270" anchor="ctr"/>
              <a:lstStyle/>
              <a:p>
                <a:pPr algn="ctr" defTabSz="2429873">
                  <a:lnSpc>
                    <a:spcPct val="90000"/>
                  </a:lnSpc>
                  <a:spcAft>
                    <a:spcPct val="35000"/>
                  </a:spcAft>
                  <a:defRPr/>
                </a:pPr>
                <a:endParaRPr lang="en-US" sz="5467" dirty="0"/>
              </a:p>
            </p:txBody>
          </p:sp>
        </p:grpSp>
        <p:sp>
          <p:nvSpPr>
            <p:cNvPr id="10" name="TextBox 9"/>
            <p:cNvSpPr txBox="1"/>
            <p:nvPr/>
          </p:nvSpPr>
          <p:spPr>
            <a:xfrm>
              <a:off x="2543993" y="2001635"/>
              <a:ext cx="932197" cy="684618"/>
            </a:xfrm>
            <a:prstGeom prst="rect">
              <a:avLst/>
            </a:prstGeom>
            <a:noFill/>
          </p:spPr>
          <p:txBody>
            <a:bodyPr wrap="none">
              <a:spAutoFit/>
            </a:bodyPr>
            <a:lstStyle/>
            <a:p>
              <a:pPr algn="ctr">
                <a:defRPr/>
              </a:pPr>
              <a:r>
                <a:rPr lang="en-US" sz="2667" dirty="0">
                  <a:ea typeface="ＭＳ Ｐゴシック" charset="0"/>
                  <a:cs typeface="ＭＳ Ｐゴシック" charset="0"/>
                </a:rPr>
                <a:t>Target </a:t>
              </a:r>
            </a:p>
            <a:p>
              <a:pPr algn="ctr">
                <a:defRPr/>
              </a:pPr>
              <a:r>
                <a:rPr lang="en-US" sz="2667" dirty="0">
                  <a:ea typeface="ＭＳ Ｐゴシック" charset="0"/>
                  <a:cs typeface="ＭＳ Ｐゴシック" charset="0"/>
                </a:rPr>
                <a:t>Devices</a:t>
              </a:r>
            </a:p>
          </p:txBody>
        </p:sp>
        <p:grpSp>
          <p:nvGrpSpPr>
            <p:cNvPr id="28685" name="Group 24"/>
            <p:cNvGrpSpPr>
              <a:grpSpLocks/>
            </p:cNvGrpSpPr>
            <p:nvPr/>
          </p:nvGrpSpPr>
          <p:grpSpPr bwMode="auto">
            <a:xfrm rot="10800000">
              <a:off x="4863862" y="2082005"/>
              <a:ext cx="1932762" cy="974601"/>
              <a:chOff x="1932762" y="0"/>
              <a:chExt cx="1932762" cy="974601"/>
            </a:xfrm>
          </p:grpSpPr>
          <p:sp>
            <p:nvSpPr>
              <p:cNvPr id="26" name="Trapezoid 25"/>
              <p:cNvSpPr/>
              <p:nvPr/>
            </p:nvSpPr>
            <p:spPr>
              <a:xfrm>
                <a:off x="1932762" y="1255"/>
                <a:ext cx="1778676" cy="973943"/>
              </a:xfrm>
              <a:prstGeom prst="trapezoid">
                <a:avLst>
                  <a:gd name="adj" fmla="val 91293"/>
                </a:avLst>
              </a:prstGeom>
            </p:spPr>
            <p:style>
              <a:lnRef idx="1">
                <a:schemeClr val="accent6"/>
              </a:lnRef>
              <a:fillRef idx="3">
                <a:schemeClr val="accent6"/>
              </a:fillRef>
              <a:effectRef idx="2">
                <a:schemeClr val="accent6"/>
              </a:effectRef>
              <a:fontRef idx="minor">
                <a:schemeClr val="lt1"/>
              </a:fontRef>
            </p:style>
          </p:sp>
          <p:sp>
            <p:nvSpPr>
              <p:cNvPr id="27" name="Trapezoid 4"/>
              <p:cNvSpPr/>
              <p:nvPr/>
            </p:nvSpPr>
            <p:spPr>
              <a:xfrm>
                <a:off x="1932762" y="65"/>
                <a:ext cx="1932257" cy="973943"/>
              </a:xfrm>
              <a:prstGeom prst="rect">
                <a:avLst/>
              </a:prstGeom>
            </p:spPr>
            <p:style>
              <a:lnRef idx="0">
                <a:scrgbClr r="0" g="0" b="0"/>
              </a:lnRef>
              <a:fillRef idx="0">
                <a:scrgbClr r="0" g="0" b="0"/>
              </a:fillRef>
              <a:effectRef idx="0">
                <a:scrgbClr r="0" g="0" b="0"/>
              </a:effectRef>
              <a:fontRef idx="minor">
                <a:schemeClr val="lt1"/>
              </a:fontRef>
            </p:style>
            <p:txBody>
              <a:bodyPr lIns="69427" tIns="69427" rIns="69427" bIns="69427" spcCol="1270" anchor="ctr"/>
              <a:lstStyle/>
              <a:p>
                <a:pPr algn="ctr" defTabSz="2429873">
                  <a:lnSpc>
                    <a:spcPct val="90000"/>
                  </a:lnSpc>
                  <a:spcAft>
                    <a:spcPct val="35000"/>
                  </a:spcAft>
                  <a:defRPr/>
                </a:pPr>
                <a:endParaRPr lang="en-US" sz="5467" dirty="0"/>
              </a:p>
            </p:txBody>
          </p:sp>
        </p:grpSp>
        <p:sp>
          <p:nvSpPr>
            <p:cNvPr id="12" name="TextBox 11"/>
            <p:cNvSpPr txBox="1"/>
            <p:nvPr/>
          </p:nvSpPr>
          <p:spPr>
            <a:xfrm>
              <a:off x="5439401" y="2086171"/>
              <a:ext cx="780998" cy="685808"/>
            </a:xfrm>
            <a:prstGeom prst="rect">
              <a:avLst/>
            </a:prstGeom>
            <a:noFill/>
          </p:spPr>
          <p:txBody>
            <a:bodyPr wrap="none">
              <a:spAutoFit/>
            </a:bodyPr>
            <a:lstStyle/>
            <a:p>
              <a:pPr algn="ctr">
                <a:defRPr/>
              </a:pPr>
              <a:r>
                <a:rPr lang="en-US" sz="2667" dirty="0">
                  <a:ea typeface="ＭＳ Ｐゴシック" charset="0"/>
                  <a:cs typeface="ＭＳ Ｐゴシック" charset="0"/>
                </a:rPr>
                <a:t>Target</a:t>
              </a:r>
            </a:p>
            <a:p>
              <a:pPr algn="ctr">
                <a:defRPr/>
              </a:pPr>
              <a:r>
                <a:rPr lang="en-US" sz="2667" dirty="0" err="1">
                  <a:ea typeface="ＭＳ Ｐゴシック" charset="0"/>
                  <a:cs typeface="ＭＳ Ｐゴシック" charset="0"/>
                </a:rPr>
                <a:t>Env</a:t>
              </a:r>
              <a:r>
                <a:rPr lang="en-US" sz="2667" dirty="0">
                  <a:ea typeface="ＭＳ Ｐゴシック" charset="0"/>
                  <a:cs typeface="ＭＳ Ｐゴシック" charset="0"/>
                </a:rPr>
                <a:t>.</a:t>
              </a:r>
            </a:p>
          </p:txBody>
        </p:sp>
      </p:grpSp>
      <p:grpSp>
        <p:nvGrpSpPr>
          <p:cNvPr id="46" name="Group 45"/>
          <p:cNvGrpSpPr>
            <a:grpSpLocks/>
          </p:cNvGrpSpPr>
          <p:nvPr/>
        </p:nvGrpSpPr>
        <p:grpSpPr bwMode="auto">
          <a:xfrm>
            <a:off x="0" y="3097213"/>
            <a:ext cx="3481388" cy="2676525"/>
            <a:chOff x="0" y="2322641"/>
            <a:chExt cx="2610901" cy="2008242"/>
          </a:xfrm>
        </p:grpSpPr>
        <p:sp>
          <p:nvSpPr>
            <p:cNvPr id="28681" name="TextBox 19"/>
            <p:cNvSpPr txBox="1">
              <a:spLocks noChangeArrowheads="1"/>
            </p:cNvSpPr>
            <p:nvPr/>
          </p:nvSpPr>
          <p:spPr bwMode="auto">
            <a:xfrm>
              <a:off x="0" y="2322641"/>
              <a:ext cx="2064227" cy="2008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en-US" dirty="0"/>
                <a:t>OS</a:t>
              </a:r>
            </a:p>
            <a:p>
              <a:r>
                <a:rPr lang="en-US" altLang="en-US" dirty="0"/>
                <a:t>OS versions</a:t>
              </a:r>
            </a:p>
            <a:p>
              <a:r>
                <a:rPr lang="en-US" altLang="en-US" dirty="0"/>
                <a:t>Form factors</a:t>
              </a:r>
            </a:p>
            <a:p>
              <a:r>
                <a:rPr lang="en-US" altLang="en-US" dirty="0"/>
                <a:t>CPU &amp; Memory</a:t>
              </a:r>
            </a:p>
            <a:p>
              <a:r>
                <a:rPr lang="en-US" altLang="en-US" dirty="0"/>
                <a:t>Manufacturers</a:t>
              </a:r>
            </a:p>
            <a:p>
              <a:r>
                <a:rPr lang="en-US" altLang="en-US" dirty="0" err="1"/>
                <a:t>Wearables</a:t>
              </a:r>
              <a:endParaRPr lang="en-US" altLang="en-US" dirty="0"/>
            </a:p>
            <a:p>
              <a:r>
                <a:rPr lang="en-US" altLang="en-US" dirty="0"/>
                <a:t>IOT</a:t>
              </a:r>
            </a:p>
          </p:txBody>
        </p:sp>
        <p:cxnSp>
          <p:nvCxnSpPr>
            <p:cNvPr id="30" name="Straight Connector 29"/>
            <p:cNvCxnSpPr>
              <a:stCxn id="28681" idx="3"/>
              <a:endCxn id="23" idx="3"/>
            </p:cNvCxnSpPr>
            <p:nvPr/>
          </p:nvCxnSpPr>
          <p:spPr>
            <a:xfrm flipV="1">
              <a:off x="2064433" y="2365522"/>
              <a:ext cx="546468" cy="961240"/>
            </a:xfrm>
            <a:prstGeom prst="line">
              <a:avLst/>
            </a:prstGeom>
          </p:spPr>
          <p:style>
            <a:lnRef idx="2">
              <a:schemeClr val="accent6"/>
            </a:lnRef>
            <a:fillRef idx="0">
              <a:schemeClr val="accent6"/>
            </a:fillRef>
            <a:effectRef idx="1">
              <a:schemeClr val="accent6"/>
            </a:effectRef>
            <a:fontRef idx="minor">
              <a:schemeClr val="tx1"/>
            </a:fontRef>
          </p:style>
        </p:cxnSp>
      </p:grpSp>
      <p:grpSp>
        <p:nvGrpSpPr>
          <p:cNvPr id="47" name="Group 46"/>
          <p:cNvGrpSpPr>
            <a:grpSpLocks/>
          </p:cNvGrpSpPr>
          <p:nvPr/>
        </p:nvGrpSpPr>
        <p:grpSpPr bwMode="auto">
          <a:xfrm>
            <a:off x="8596313" y="3097213"/>
            <a:ext cx="3465512" cy="2308225"/>
            <a:chOff x="6447407" y="2322641"/>
            <a:chExt cx="2599483" cy="1731243"/>
          </a:xfrm>
        </p:grpSpPr>
        <p:sp>
          <p:nvSpPr>
            <p:cNvPr id="28679" name="TextBox 20"/>
            <p:cNvSpPr txBox="1">
              <a:spLocks noChangeArrowheads="1"/>
            </p:cNvSpPr>
            <p:nvPr/>
          </p:nvSpPr>
          <p:spPr bwMode="auto">
            <a:xfrm>
              <a:off x="7611786" y="2322641"/>
              <a:ext cx="1435104" cy="1731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defTabSz="912813" eaLnBrk="0" fontAlgn="base" hangingPunct="0">
                <a:spcBef>
                  <a:spcPct val="0"/>
                </a:spcBef>
                <a:spcAft>
                  <a:spcPct val="0"/>
                </a:spcAft>
                <a:defRPr sz="2400">
                  <a:solidFill>
                    <a:schemeClr val="tx1"/>
                  </a:solidFill>
                  <a:latin typeface="Calibri" charset="0"/>
                  <a:ea typeface="ＭＳ Ｐゴシック" charset="-128"/>
                </a:defRPr>
              </a:lvl6pPr>
              <a:lvl7pPr marL="2971800" indent="-228600" defTabSz="912813" eaLnBrk="0" fontAlgn="base" hangingPunct="0">
                <a:spcBef>
                  <a:spcPct val="0"/>
                </a:spcBef>
                <a:spcAft>
                  <a:spcPct val="0"/>
                </a:spcAft>
                <a:defRPr sz="2400">
                  <a:solidFill>
                    <a:schemeClr val="tx1"/>
                  </a:solidFill>
                  <a:latin typeface="Calibri" charset="0"/>
                  <a:ea typeface="ＭＳ Ｐゴシック" charset="-128"/>
                </a:defRPr>
              </a:lvl7pPr>
              <a:lvl8pPr marL="3429000" indent="-228600" defTabSz="912813" eaLnBrk="0" fontAlgn="base" hangingPunct="0">
                <a:spcBef>
                  <a:spcPct val="0"/>
                </a:spcBef>
                <a:spcAft>
                  <a:spcPct val="0"/>
                </a:spcAft>
                <a:defRPr sz="2400">
                  <a:solidFill>
                    <a:schemeClr val="tx1"/>
                  </a:solidFill>
                  <a:latin typeface="Calibri" charset="0"/>
                  <a:ea typeface="ＭＳ Ｐゴシック" charset="-128"/>
                </a:defRPr>
              </a:lvl8pPr>
              <a:lvl9pPr marL="3886200" indent="-228600" defTabSz="912813" eaLnBrk="0" fontAlgn="base" hangingPunct="0">
                <a:spcBef>
                  <a:spcPct val="0"/>
                </a:spcBef>
                <a:spcAft>
                  <a:spcPct val="0"/>
                </a:spcAft>
                <a:defRPr sz="2400">
                  <a:solidFill>
                    <a:schemeClr val="tx1"/>
                  </a:solidFill>
                  <a:latin typeface="Calibri" charset="0"/>
                  <a:ea typeface="ＭＳ Ｐゴシック" charset="-128"/>
                </a:defRPr>
              </a:lvl9pPr>
            </a:lstStyle>
            <a:p>
              <a:r>
                <a:rPr lang="en-US" altLang="en-US"/>
                <a:t>Networks</a:t>
              </a:r>
            </a:p>
            <a:p>
              <a:r>
                <a:rPr lang="en-US" altLang="en-US"/>
                <a:t>Orientation</a:t>
              </a:r>
            </a:p>
            <a:p>
              <a:r>
                <a:rPr lang="en-US" altLang="en-US"/>
                <a:t>Location</a:t>
              </a:r>
            </a:p>
            <a:p>
              <a:r>
                <a:rPr lang="en-US" altLang="en-US"/>
                <a:t>Notifications</a:t>
              </a:r>
            </a:p>
            <a:p>
              <a:r>
                <a:rPr lang="en-US" altLang="en-US"/>
                <a:t>Events</a:t>
              </a:r>
            </a:p>
            <a:p>
              <a:r>
                <a:rPr lang="en-US" altLang="en-US"/>
                <a:t>Device events</a:t>
              </a:r>
            </a:p>
          </p:txBody>
        </p:sp>
        <p:cxnSp>
          <p:nvCxnSpPr>
            <p:cNvPr id="40" name="Straight Connector 39"/>
            <p:cNvCxnSpPr>
              <a:stCxn id="26" idx="1"/>
              <a:endCxn id="28679" idx="1"/>
            </p:cNvCxnSpPr>
            <p:nvPr/>
          </p:nvCxnSpPr>
          <p:spPr>
            <a:xfrm>
              <a:off x="6447407" y="2360743"/>
              <a:ext cx="1164588" cy="827519"/>
            </a:xfrm>
            <a:prstGeom prst="line">
              <a:avLst/>
            </a:prstGeom>
          </p:spPr>
          <p:style>
            <a:lnRef idx="2">
              <a:schemeClr val="accent6"/>
            </a:lnRef>
            <a:fillRef idx="0">
              <a:schemeClr val="accent6"/>
            </a:fillRef>
            <a:effectRef idx="1">
              <a:schemeClr val="accent6"/>
            </a:effectRef>
            <a:fontRef idx="minor">
              <a:schemeClr val="tx1"/>
            </a:fontRef>
          </p:style>
        </p:cxnSp>
      </p:grpSp>
    </p:spTree>
    <p:extLst>
      <p:ext uri="{BB962C8B-B14F-4D97-AF65-F5344CB8AC3E}">
        <p14:creationId xmlns:p14="http://schemas.microsoft.com/office/powerpoint/2010/main" val="41887325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additive="base">
                                        <p:cTn id="7" dur="500" fill="hold"/>
                                        <p:tgtEl>
                                          <p:spTgt spid="45"/>
                                        </p:tgtEl>
                                        <p:attrNameLst>
                                          <p:attrName>ppt_x</p:attrName>
                                        </p:attrNameLst>
                                      </p:cBhvr>
                                      <p:tavLst>
                                        <p:tav tm="0">
                                          <p:val>
                                            <p:strVal val="#ppt_x"/>
                                          </p:val>
                                        </p:tav>
                                        <p:tav tm="100000">
                                          <p:val>
                                            <p:strVal val="#ppt_x"/>
                                          </p:val>
                                        </p:tav>
                                      </p:tavLst>
                                    </p:anim>
                                    <p:anim calcmode="lin" valueType="num">
                                      <p:cBhvr additive="base">
                                        <p:cTn id="8" dur="500" fill="hold"/>
                                        <p:tgtEl>
                                          <p:spTgt spid="45"/>
                                        </p:tgtEl>
                                        <p:attrNameLst>
                                          <p:attrName>ppt_y</p:attrName>
                                        </p:attrNameLst>
                                      </p:cBhvr>
                                      <p:tavLst>
                                        <p:tav tm="0">
                                          <p:val>
                                            <p:strVal val="0-#ppt_h/2"/>
                                          </p:val>
                                        </p:tav>
                                        <p:tav tm="100000">
                                          <p:val>
                                            <p:strVal val="#ppt_y"/>
                                          </p:val>
                                        </p:tav>
                                      </p:tavLst>
                                    </p:anim>
                                  </p:childTnLst>
                                </p:cTn>
                              </p:par>
                              <p:par>
                                <p:cTn id="9" presetID="22" presetClass="entr" presetSubtype="2"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right)">
                                      <p:cBhvr>
                                        <p:cTn id="11" dur="500"/>
                                        <p:tgtEl>
                                          <p:spTgt spid="4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1"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ppt_x"/>
                                          </p:val>
                                        </p:tav>
                                        <p:tav tm="100000">
                                          <p:val>
                                            <p:strVal val="#ppt_x"/>
                                          </p:val>
                                        </p:tav>
                                      </p:tavLst>
                                    </p:anim>
                                    <p:anim calcmode="lin" valueType="num">
                                      <p:cBhvr additive="base">
                                        <p:cTn id="17" dur="500" fill="hold"/>
                                        <p:tgtEl>
                                          <p:spTgt spid="19"/>
                                        </p:tgtEl>
                                        <p:attrNameLst>
                                          <p:attrName>ppt_y</p:attrName>
                                        </p:attrNameLst>
                                      </p:cBhvr>
                                      <p:tavLst>
                                        <p:tav tm="0">
                                          <p:val>
                                            <p:strVal val="0-#ppt_h/2"/>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left)">
                                      <p:cBhvr>
                                        <p:cTn id="2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9777774" cy="793750"/>
          </a:xfrm>
        </p:spPr>
        <p:txBody>
          <a:bodyPr/>
          <a:lstStyle/>
          <a:p>
            <a:r>
              <a:rPr lang="en-US" dirty="0"/>
              <a:t>Object Identification Is Key For Robust Automation</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19</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2050" name="Picture 2" descr="http://blog.perfectomobile.com/wp-content/uploads/2015/06/Screen-Shot-2015-06-29-at-20.15.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9138" y="968556"/>
            <a:ext cx="6219040" cy="55527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929589" y="1545022"/>
            <a:ext cx="2125192"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b="1" dirty="0"/>
              <a:t>Selenium</a:t>
            </a:r>
          </a:p>
          <a:p>
            <a:pPr marL="285750" indent="-285750">
              <a:buFont typeface="Arial" panose="020B0604020202020204" pitchFamily="34" charset="0"/>
              <a:buChar char="•"/>
            </a:pPr>
            <a:r>
              <a:rPr lang="en-US" b="1" dirty="0"/>
              <a:t>Appium</a:t>
            </a:r>
          </a:p>
          <a:p>
            <a:pPr marL="285750" indent="-285750">
              <a:buFont typeface="Arial" panose="020B0604020202020204" pitchFamily="34" charset="0"/>
              <a:buChar char="•"/>
            </a:pPr>
            <a:r>
              <a:rPr lang="en-US" b="1" dirty="0"/>
              <a:t>XCTest</a:t>
            </a:r>
          </a:p>
          <a:p>
            <a:pPr marL="285750" indent="-285750">
              <a:buFont typeface="Arial" panose="020B0604020202020204" pitchFamily="34" charset="0"/>
              <a:buChar char="•"/>
            </a:pPr>
            <a:r>
              <a:rPr lang="en-US" b="1" dirty="0"/>
              <a:t>UIAutomation</a:t>
            </a:r>
          </a:p>
          <a:p>
            <a:pPr marL="285750" indent="-285750">
              <a:buFont typeface="Arial" panose="020B0604020202020204" pitchFamily="34" charset="0"/>
              <a:buChar char="•"/>
            </a:pPr>
            <a:r>
              <a:rPr lang="en-US" b="1" dirty="0"/>
              <a:t>Perfecto</a:t>
            </a:r>
          </a:p>
        </p:txBody>
      </p:sp>
      <p:sp>
        <p:nvSpPr>
          <p:cNvPr id="8" name="TextBox 7"/>
          <p:cNvSpPr txBox="1"/>
          <p:nvPr/>
        </p:nvSpPr>
        <p:spPr>
          <a:xfrm>
            <a:off x="8929589" y="4509990"/>
            <a:ext cx="2125192" cy="92333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en-US" b="1" dirty="0"/>
              <a:t>Abby OCR</a:t>
            </a:r>
          </a:p>
          <a:p>
            <a:pPr marL="285750" indent="-285750">
              <a:buFont typeface="Arial" panose="020B0604020202020204" pitchFamily="34" charset="0"/>
              <a:buChar char="•"/>
            </a:pPr>
            <a:r>
              <a:rPr lang="en-US" b="1" dirty="0"/>
              <a:t>Applitools</a:t>
            </a:r>
          </a:p>
          <a:p>
            <a:pPr marL="285750" indent="-285750">
              <a:buFont typeface="Arial" panose="020B0604020202020204" pitchFamily="34" charset="0"/>
              <a:buChar char="•"/>
            </a:pPr>
            <a:r>
              <a:rPr lang="en-US" b="1" dirty="0"/>
              <a:t>Perfecto</a:t>
            </a:r>
          </a:p>
        </p:txBody>
      </p:sp>
      <p:pic>
        <p:nvPicPr>
          <p:cNvPr id="2052" name="Picture 4" descr="https://www.yoyoevents.com/wp-content/uploads/2016/02/YoYo-Blog-Key-Employees-Cover-Photo-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148" y="968556"/>
            <a:ext cx="1599579" cy="119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156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Date Placeholder 3"/>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0FA4A6C2-ABE5-4463-A2B0-7AB0289198EF}"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AA290D4E-850F-4F34-BA78-9A38126F65E0}"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t>
            </a: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All Rights Reserved.  </a:t>
            </a:r>
          </a:p>
        </p:txBody>
      </p:sp>
      <p:cxnSp>
        <p:nvCxnSpPr>
          <p:cNvPr id="8" name="Straight Connector 7"/>
          <p:cNvCxnSpPr/>
          <p:nvPr/>
        </p:nvCxnSpPr>
        <p:spPr>
          <a:xfrm>
            <a:off x="1006186" y="1747906"/>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06186" y="1592966"/>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01</a:t>
            </a:r>
            <a:endParaRPr lang="en-US" dirty="0">
              <a:latin typeface="Source Sans Pro"/>
            </a:endParaRPr>
          </a:p>
        </p:txBody>
      </p:sp>
      <p:sp>
        <p:nvSpPr>
          <p:cNvPr id="11" name="TextBox 10"/>
          <p:cNvSpPr txBox="1"/>
          <p:nvPr/>
        </p:nvSpPr>
        <p:spPr>
          <a:xfrm>
            <a:off x="1600545" y="1787216"/>
            <a:ext cx="9899073" cy="800219"/>
          </a:xfrm>
          <a:prstGeom prst="rect">
            <a:avLst/>
          </a:prstGeom>
          <a:noFill/>
        </p:spPr>
        <p:txBody>
          <a:bodyPr wrap="square" rtlCol="0">
            <a:spAutoFit/>
          </a:bodyPr>
          <a:lstStyle/>
          <a:p>
            <a:r>
              <a:rPr lang="en-US" sz="2800" b="1" dirty="0">
                <a:latin typeface="Source Sans Pro" charset="0"/>
                <a:ea typeface="Source Sans Pro" charset="0"/>
                <a:cs typeface="Source Sans Pro" charset="0"/>
              </a:rPr>
              <a:t>RWD Introduction &amp; Motivation</a:t>
            </a:r>
          </a:p>
          <a:p>
            <a:endParaRPr lang="en-US" dirty="0"/>
          </a:p>
        </p:txBody>
      </p:sp>
      <p:cxnSp>
        <p:nvCxnSpPr>
          <p:cNvPr id="15" name="Straight Connector 14"/>
          <p:cNvCxnSpPr/>
          <p:nvPr/>
        </p:nvCxnSpPr>
        <p:spPr>
          <a:xfrm>
            <a:off x="1021661" y="2869624"/>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21661" y="2714684"/>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02</a:t>
            </a:r>
            <a:endParaRPr lang="en-US" dirty="0">
              <a:latin typeface="Source Sans Pro"/>
            </a:endParaRPr>
          </a:p>
        </p:txBody>
      </p:sp>
      <p:sp>
        <p:nvSpPr>
          <p:cNvPr id="18" name="TextBox 17"/>
          <p:cNvSpPr txBox="1"/>
          <p:nvPr/>
        </p:nvSpPr>
        <p:spPr>
          <a:xfrm>
            <a:off x="1692256" y="2965749"/>
            <a:ext cx="9899073" cy="523220"/>
          </a:xfrm>
          <a:prstGeom prst="rect">
            <a:avLst/>
          </a:prstGeom>
          <a:noFill/>
        </p:spPr>
        <p:txBody>
          <a:bodyPr wrap="square" rtlCol="0">
            <a:spAutoFit/>
          </a:bodyPr>
          <a:lstStyle/>
          <a:p>
            <a:r>
              <a:rPr lang="en-US" sz="2800" b="1" dirty="0">
                <a:latin typeface="Source Sans Pro" charset="0"/>
                <a:ea typeface="Source Sans Pro" charset="0"/>
                <a:cs typeface="Source Sans Pro" charset="0"/>
              </a:rPr>
              <a:t>RWD Test Plan Building Blocks</a:t>
            </a:r>
            <a:endParaRPr lang="en-US" dirty="0"/>
          </a:p>
        </p:txBody>
      </p:sp>
      <p:cxnSp>
        <p:nvCxnSpPr>
          <p:cNvPr id="23" name="Straight Connector 22"/>
          <p:cNvCxnSpPr/>
          <p:nvPr/>
        </p:nvCxnSpPr>
        <p:spPr>
          <a:xfrm>
            <a:off x="1021661" y="3987612"/>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5036" y="3902120"/>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a:t>
            </a:r>
            <a:r>
              <a:rPr lang="en-US" dirty="0">
                <a:latin typeface="Source Sans Pro"/>
              </a:rPr>
              <a:t>3</a:t>
            </a:r>
          </a:p>
        </p:txBody>
      </p:sp>
      <p:sp>
        <p:nvSpPr>
          <p:cNvPr id="26" name="TextBox 25"/>
          <p:cNvSpPr txBox="1"/>
          <p:nvPr/>
        </p:nvSpPr>
        <p:spPr>
          <a:xfrm>
            <a:off x="1622771" y="4122484"/>
            <a:ext cx="9899073" cy="523220"/>
          </a:xfrm>
          <a:prstGeom prst="rect">
            <a:avLst/>
          </a:prstGeom>
          <a:noFill/>
        </p:spPr>
        <p:txBody>
          <a:bodyPr wrap="square" rtlCol="0">
            <a:spAutoFit/>
          </a:bodyPr>
          <a:lstStyle/>
          <a:p>
            <a:r>
              <a:rPr lang="en-US" sz="2800" b="1" dirty="0">
                <a:latin typeface="Source Sans Pro" charset="0"/>
                <a:ea typeface="Source Sans Pro" charset="0"/>
                <a:cs typeface="Source Sans Pro" charset="0"/>
              </a:rPr>
              <a:t>Test Execution &amp; Automation </a:t>
            </a:r>
            <a:endParaRPr lang="en-US" dirty="0"/>
          </a:p>
        </p:txBody>
      </p:sp>
      <p:sp>
        <p:nvSpPr>
          <p:cNvPr id="19" name="Rectangle 18"/>
          <p:cNvSpPr/>
          <p:nvPr/>
        </p:nvSpPr>
        <p:spPr>
          <a:xfrm>
            <a:off x="1021661" y="5038302"/>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a:t>
            </a:r>
            <a:r>
              <a:rPr lang="en-US" dirty="0">
                <a:latin typeface="Source Sans Pro"/>
              </a:rPr>
              <a:t>4</a:t>
            </a:r>
          </a:p>
        </p:txBody>
      </p:sp>
      <p:sp>
        <p:nvSpPr>
          <p:cNvPr id="20" name="TextBox 19"/>
          <p:cNvSpPr txBox="1"/>
          <p:nvPr/>
        </p:nvSpPr>
        <p:spPr>
          <a:xfrm>
            <a:off x="1600545" y="5204650"/>
            <a:ext cx="9899073" cy="523220"/>
          </a:xfrm>
          <a:prstGeom prst="rect">
            <a:avLst/>
          </a:prstGeom>
          <a:noFill/>
        </p:spPr>
        <p:txBody>
          <a:bodyPr wrap="square" rtlCol="0">
            <a:spAutoFit/>
          </a:bodyPr>
          <a:lstStyle/>
          <a:p>
            <a:r>
              <a:rPr lang="en-US" sz="2800" b="1" dirty="0">
                <a:latin typeface="Source Sans Pro" charset="0"/>
                <a:ea typeface="Source Sans Pro" charset="0"/>
                <a:cs typeface="Source Sans Pro" charset="0"/>
              </a:rPr>
              <a:t> Q &amp; A </a:t>
            </a:r>
            <a:endParaRPr lang="en-US" dirty="0"/>
          </a:p>
        </p:txBody>
      </p:sp>
      <p:cxnSp>
        <p:nvCxnSpPr>
          <p:cNvPr id="21" name="Straight Connector 20"/>
          <p:cNvCxnSpPr/>
          <p:nvPr/>
        </p:nvCxnSpPr>
        <p:spPr>
          <a:xfrm>
            <a:off x="1006186" y="5075084"/>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6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7635766" cy="793750"/>
          </a:xfrm>
        </p:spPr>
        <p:txBody>
          <a:bodyPr/>
          <a:lstStyle/>
          <a:p>
            <a:r>
              <a:rPr lang="en-US" dirty="0"/>
              <a:t>Assure Proper Error Handling (Mobile)</a:t>
            </a:r>
          </a:p>
        </p:txBody>
      </p:sp>
      <p:sp>
        <p:nvSpPr>
          <p:cNvPr id="3" name="Slide Number Placeholder 2"/>
          <p:cNvSpPr>
            <a:spLocks noGrp="1"/>
          </p:cNvSpPr>
          <p:nvPr>
            <p:ph type="sldNum" sz="quarter" idx="11"/>
          </p:nvPr>
        </p:nvSpPr>
        <p:spPr/>
        <p:txBody>
          <a:bodyPr/>
          <a:lstStyle/>
          <a:p>
            <a:fld id="{67E8BDE3-577F-F44F-8FED-761430B528A4}" type="slidenum">
              <a:rPr lang="en-US" smtClean="0"/>
              <a:pPr/>
              <a:t>20</a:t>
            </a:fld>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3003" y="1827502"/>
            <a:ext cx="4972050"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57998" y="1417638"/>
            <a:ext cx="298132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Line Callout 1 3"/>
          <p:cNvSpPr/>
          <p:nvPr/>
        </p:nvSpPr>
        <p:spPr>
          <a:xfrm>
            <a:off x="6800897" y="4135583"/>
            <a:ext cx="2485112" cy="353291"/>
          </a:xfrm>
          <a:prstGeom prst="borderCallout1">
            <a:avLst>
              <a:gd name="adj1" fmla="val 48162"/>
              <a:gd name="adj2" fmla="val -2061"/>
              <a:gd name="adj3" fmla="val 736"/>
              <a:gd name="adj4" fmla="val -659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System level control </a:t>
            </a:r>
          </a:p>
        </p:txBody>
      </p:sp>
      <p:sp>
        <p:nvSpPr>
          <p:cNvPr id="7" name="Line Callout 1 6"/>
          <p:cNvSpPr/>
          <p:nvPr/>
        </p:nvSpPr>
        <p:spPr>
          <a:xfrm>
            <a:off x="6800897" y="4731327"/>
            <a:ext cx="2485112" cy="353291"/>
          </a:xfrm>
          <a:prstGeom prst="borderCallout1">
            <a:avLst>
              <a:gd name="adj1" fmla="val 48162"/>
              <a:gd name="adj2" fmla="val -2061"/>
              <a:gd name="adj3" fmla="val 736"/>
              <a:gd name="adj4" fmla="val -659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Application control </a:t>
            </a:r>
          </a:p>
        </p:txBody>
      </p:sp>
      <p:sp>
        <p:nvSpPr>
          <p:cNvPr id="8" name="Line Callout 1 7"/>
          <p:cNvSpPr/>
          <p:nvPr/>
        </p:nvSpPr>
        <p:spPr>
          <a:xfrm>
            <a:off x="6800897" y="5309754"/>
            <a:ext cx="2485112" cy="353291"/>
          </a:xfrm>
          <a:prstGeom prst="borderCallout1">
            <a:avLst>
              <a:gd name="adj1" fmla="val 48162"/>
              <a:gd name="adj2" fmla="val -2061"/>
              <a:gd name="adj3" fmla="val 118383"/>
              <a:gd name="adj4" fmla="val -13492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Device control </a:t>
            </a:r>
          </a:p>
        </p:txBody>
      </p:sp>
    </p:spTree>
    <p:extLst>
      <p:ext uri="{BB962C8B-B14F-4D97-AF65-F5344CB8AC3E}">
        <p14:creationId xmlns:p14="http://schemas.microsoft.com/office/powerpoint/2010/main" val="3444385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9727324" cy="793750"/>
          </a:xfrm>
        </p:spPr>
        <p:txBody>
          <a:bodyPr/>
          <a:lstStyle/>
          <a:p>
            <a:r>
              <a:rPr lang="en-US" dirty="0"/>
              <a:t>3 Layers Involved In Test Automation Optimization</a:t>
            </a:r>
          </a:p>
        </p:txBody>
      </p:sp>
      <p:sp>
        <p:nvSpPr>
          <p:cNvPr id="3" name="Date Placeholder 2"/>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B71D95DC-206A-A742-9E64-4733D4EDADAB}"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F59CC7E1-09E4-6A4B-905D-24B61D99F0CF}"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2016, Perfecto Mobile Ltd.  All Rights Reserved.  </a:t>
            </a:r>
            <a:endParaRPr kumimoji="0" lang="en-US" sz="900" b="0" i="0" u="none" strike="noStrike" kern="1200" cap="none" spc="0" normalizeH="0" baseline="0" noProof="0" dirty="0">
              <a:ln>
                <a:noFill/>
              </a:ln>
              <a:solidFill>
                <a:prstClr val="white"/>
              </a:solidFill>
              <a:effectLst/>
              <a:uLnTx/>
              <a:uFillTx/>
              <a:latin typeface="Calibri" panose="020F0502020204030204"/>
              <a:sym typeface="Sosa Regular"/>
            </a:endParaRPr>
          </a:p>
        </p:txBody>
      </p:sp>
      <p:graphicFrame>
        <p:nvGraphicFramePr>
          <p:cNvPr id="6" name="Diagram 5"/>
          <p:cNvGraphicFramePr/>
          <p:nvPr>
            <p:extLst/>
          </p:nvPr>
        </p:nvGraphicFramePr>
        <p:xfrm>
          <a:off x="1560774" y="657957"/>
          <a:ext cx="10073984" cy="6124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48324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9496097" cy="793750"/>
          </a:xfrm>
        </p:spPr>
        <p:txBody>
          <a:bodyPr/>
          <a:lstStyle/>
          <a:p>
            <a:r>
              <a:rPr lang="en-US" dirty="0"/>
              <a:t>7 Keys for Successful Unattended Automation and CI</a:t>
            </a:r>
          </a:p>
        </p:txBody>
      </p:sp>
      <p:sp>
        <p:nvSpPr>
          <p:cNvPr id="4" name="Date Placeholder 3"/>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0FA4A6C2-ABE5-4463-A2B0-7AB0289198EF}"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AA290D4E-850F-4F34-BA78-9A38126F65E0}"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All Rights Reserved.  </a:t>
            </a:r>
          </a:p>
        </p:txBody>
      </p:sp>
      <p:sp>
        <p:nvSpPr>
          <p:cNvPr id="29" name="Chevron 28"/>
          <p:cNvSpPr/>
          <p:nvPr/>
        </p:nvSpPr>
        <p:spPr>
          <a:xfrm>
            <a:off x="5585" y="2158460"/>
            <a:ext cx="2628999" cy="101479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Freeform 29"/>
          <p:cNvSpPr/>
          <p:nvPr/>
        </p:nvSpPr>
        <p:spPr>
          <a:xfrm>
            <a:off x="706652" y="2412158"/>
            <a:ext cx="2220044" cy="1014793"/>
          </a:xfrm>
          <a:custGeom>
            <a:avLst/>
            <a:gdLst>
              <a:gd name="connsiteX0" fmla="*/ 0 w 2220044"/>
              <a:gd name="connsiteY0" fmla="*/ 101479 h 1014793"/>
              <a:gd name="connsiteX1" fmla="*/ 101479 w 2220044"/>
              <a:gd name="connsiteY1" fmla="*/ 0 h 1014793"/>
              <a:gd name="connsiteX2" fmla="*/ 2118565 w 2220044"/>
              <a:gd name="connsiteY2" fmla="*/ 0 h 1014793"/>
              <a:gd name="connsiteX3" fmla="*/ 2220044 w 2220044"/>
              <a:gd name="connsiteY3" fmla="*/ 101479 h 1014793"/>
              <a:gd name="connsiteX4" fmla="*/ 2220044 w 2220044"/>
              <a:gd name="connsiteY4" fmla="*/ 913314 h 1014793"/>
              <a:gd name="connsiteX5" fmla="*/ 2118565 w 2220044"/>
              <a:gd name="connsiteY5" fmla="*/ 1014793 h 1014793"/>
              <a:gd name="connsiteX6" fmla="*/ 101479 w 2220044"/>
              <a:gd name="connsiteY6" fmla="*/ 1014793 h 1014793"/>
              <a:gd name="connsiteX7" fmla="*/ 0 w 2220044"/>
              <a:gd name="connsiteY7" fmla="*/ 913314 h 1014793"/>
              <a:gd name="connsiteX8" fmla="*/ 0 w 2220044"/>
              <a:gd name="connsiteY8" fmla="*/ 101479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4" h="1014793">
                <a:moveTo>
                  <a:pt x="0" y="101479"/>
                </a:moveTo>
                <a:cubicBezTo>
                  <a:pt x="0" y="45434"/>
                  <a:pt x="45434" y="0"/>
                  <a:pt x="101479" y="0"/>
                </a:cubicBezTo>
                <a:lnTo>
                  <a:pt x="2118565" y="0"/>
                </a:lnTo>
                <a:cubicBezTo>
                  <a:pt x="2174610" y="0"/>
                  <a:pt x="2220044" y="45434"/>
                  <a:pt x="2220044" y="101479"/>
                </a:cubicBezTo>
                <a:lnTo>
                  <a:pt x="2220044" y="913314"/>
                </a:lnTo>
                <a:cubicBezTo>
                  <a:pt x="2220044" y="969359"/>
                  <a:pt x="2174610" y="1014793"/>
                  <a:pt x="2118565" y="1014793"/>
                </a:cubicBezTo>
                <a:lnTo>
                  <a:pt x="101479" y="1014793"/>
                </a:lnTo>
                <a:cubicBezTo>
                  <a:pt x="45434" y="1014793"/>
                  <a:pt x="0" y="969359"/>
                  <a:pt x="0" y="913314"/>
                </a:cubicBezTo>
                <a:lnTo>
                  <a:pt x="0" y="1014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290" tIns="129290" rIns="129290" bIns="129290" numCol="1" spcCol="1270" anchor="ctr" anchorCtr="0">
            <a:noAutofit/>
          </a:bodyPr>
          <a:lstStyle/>
          <a:p>
            <a:pPr lvl="0" algn="ctr" defTabSz="622300">
              <a:lnSpc>
                <a:spcPct val="90000"/>
              </a:lnSpc>
              <a:spcBef>
                <a:spcPct val="0"/>
              </a:spcBef>
              <a:spcAft>
                <a:spcPct val="35000"/>
              </a:spcAft>
            </a:pPr>
            <a:r>
              <a:rPr lang="en-US" sz="1400" b="1" kern="1200" dirty="0">
                <a:ln/>
                <a:solidFill>
                  <a:srgbClr val="FF0000"/>
                </a:solidFill>
              </a:rPr>
              <a:t>Start small &amp; Grow</a:t>
            </a:r>
          </a:p>
        </p:txBody>
      </p:sp>
      <p:sp>
        <p:nvSpPr>
          <p:cNvPr id="31" name="Chevron 30"/>
          <p:cNvSpPr/>
          <p:nvPr/>
        </p:nvSpPr>
        <p:spPr>
          <a:xfrm>
            <a:off x="3008487" y="2158460"/>
            <a:ext cx="2628999" cy="101479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Freeform 31"/>
          <p:cNvSpPr/>
          <p:nvPr/>
        </p:nvSpPr>
        <p:spPr>
          <a:xfrm>
            <a:off x="3709554" y="2412158"/>
            <a:ext cx="2220044" cy="1014793"/>
          </a:xfrm>
          <a:custGeom>
            <a:avLst/>
            <a:gdLst>
              <a:gd name="connsiteX0" fmla="*/ 0 w 2220044"/>
              <a:gd name="connsiteY0" fmla="*/ 101479 h 1014793"/>
              <a:gd name="connsiteX1" fmla="*/ 101479 w 2220044"/>
              <a:gd name="connsiteY1" fmla="*/ 0 h 1014793"/>
              <a:gd name="connsiteX2" fmla="*/ 2118565 w 2220044"/>
              <a:gd name="connsiteY2" fmla="*/ 0 h 1014793"/>
              <a:gd name="connsiteX3" fmla="*/ 2220044 w 2220044"/>
              <a:gd name="connsiteY3" fmla="*/ 101479 h 1014793"/>
              <a:gd name="connsiteX4" fmla="*/ 2220044 w 2220044"/>
              <a:gd name="connsiteY4" fmla="*/ 913314 h 1014793"/>
              <a:gd name="connsiteX5" fmla="*/ 2118565 w 2220044"/>
              <a:gd name="connsiteY5" fmla="*/ 1014793 h 1014793"/>
              <a:gd name="connsiteX6" fmla="*/ 101479 w 2220044"/>
              <a:gd name="connsiteY6" fmla="*/ 1014793 h 1014793"/>
              <a:gd name="connsiteX7" fmla="*/ 0 w 2220044"/>
              <a:gd name="connsiteY7" fmla="*/ 913314 h 1014793"/>
              <a:gd name="connsiteX8" fmla="*/ 0 w 2220044"/>
              <a:gd name="connsiteY8" fmla="*/ 101479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4" h="1014793">
                <a:moveTo>
                  <a:pt x="0" y="101479"/>
                </a:moveTo>
                <a:cubicBezTo>
                  <a:pt x="0" y="45434"/>
                  <a:pt x="45434" y="0"/>
                  <a:pt x="101479" y="0"/>
                </a:cubicBezTo>
                <a:lnTo>
                  <a:pt x="2118565" y="0"/>
                </a:lnTo>
                <a:cubicBezTo>
                  <a:pt x="2174610" y="0"/>
                  <a:pt x="2220044" y="45434"/>
                  <a:pt x="2220044" y="101479"/>
                </a:cubicBezTo>
                <a:lnTo>
                  <a:pt x="2220044" y="913314"/>
                </a:lnTo>
                <a:cubicBezTo>
                  <a:pt x="2220044" y="969359"/>
                  <a:pt x="2174610" y="1014793"/>
                  <a:pt x="2118565" y="1014793"/>
                </a:cubicBezTo>
                <a:lnTo>
                  <a:pt x="101479" y="1014793"/>
                </a:lnTo>
                <a:cubicBezTo>
                  <a:pt x="45434" y="1014793"/>
                  <a:pt x="0" y="969359"/>
                  <a:pt x="0" y="913314"/>
                </a:cubicBezTo>
                <a:lnTo>
                  <a:pt x="0" y="1014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290" tIns="129290" rIns="129290" bIns="129290" numCol="1" spcCol="1270" anchor="ctr" anchorCtr="0">
            <a:noAutofit/>
          </a:bodyPr>
          <a:lstStyle/>
          <a:p>
            <a:pPr lvl="0" algn="ctr" defTabSz="622300">
              <a:lnSpc>
                <a:spcPct val="90000"/>
              </a:lnSpc>
              <a:spcBef>
                <a:spcPct val="0"/>
              </a:spcBef>
              <a:spcAft>
                <a:spcPct val="35000"/>
              </a:spcAft>
            </a:pPr>
            <a:r>
              <a:rPr lang="en-US" sz="1400" b="1" kern="1200" dirty="0">
                <a:ln/>
                <a:solidFill>
                  <a:srgbClr val="FF0000"/>
                </a:solidFill>
              </a:rPr>
              <a:t>Accept that not every test enters CI</a:t>
            </a:r>
          </a:p>
        </p:txBody>
      </p:sp>
      <p:sp>
        <p:nvSpPr>
          <p:cNvPr id="33" name="Chevron 32"/>
          <p:cNvSpPr/>
          <p:nvPr/>
        </p:nvSpPr>
        <p:spPr>
          <a:xfrm>
            <a:off x="6011389" y="2158460"/>
            <a:ext cx="2628999" cy="101479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Freeform 33"/>
          <p:cNvSpPr/>
          <p:nvPr/>
        </p:nvSpPr>
        <p:spPr>
          <a:xfrm>
            <a:off x="6712456" y="2412158"/>
            <a:ext cx="2220044" cy="1014793"/>
          </a:xfrm>
          <a:custGeom>
            <a:avLst/>
            <a:gdLst>
              <a:gd name="connsiteX0" fmla="*/ 0 w 2220044"/>
              <a:gd name="connsiteY0" fmla="*/ 101479 h 1014793"/>
              <a:gd name="connsiteX1" fmla="*/ 101479 w 2220044"/>
              <a:gd name="connsiteY1" fmla="*/ 0 h 1014793"/>
              <a:gd name="connsiteX2" fmla="*/ 2118565 w 2220044"/>
              <a:gd name="connsiteY2" fmla="*/ 0 h 1014793"/>
              <a:gd name="connsiteX3" fmla="*/ 2220044 w 2220044"/>
              <a:gd name="connsiteY3" fmla="*/ 101479 h 1014793"/>
              <a:gd name="connsiteX4" fmla="*/ 2220044 w 2220044"/>
              <a:gd name="connsiteY4" fmla="*/ 913314 h 1014793"/>
              <a:gd name="connsiteX5" fmla="*/ 2118565 w 2220044"/>
              <a:gd name="connsiteY5" fmla="*/ 1014793 h 1014793"/>
              <a:gd name="connsiteX6" fmla="*/ 101479 w 2220044"/>
              <a:gd name="connsiteY6" fmla="*/ 1014793 h 1014793"/>
              <a:gd name="connsiteX7" fmla="*/ 0 w 2220044"/>
              <a:gd name="connsiteY7" fmla="*/ 913314 h 1014793"/>
              <a:gd name="connsiteX8" fmla="*/ 0 w 2220044"/>
              <a:gd name="connsiteY8" fmla="*/ 101479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4" h="1014793">
                <a:moveTo>
                  <a:pt x="0" y="101479"/>
                </a:moveTo>
                <a:cubicBezTo>
                  <a:pt x="0" y="45434"/>
                  <a:pt x="45434" y="0"/>
                  <a:pt x="101479" y="0"/>
                </a:cubicBezTo>
                <a:lnTo>
                  <a:pt x="2118565" y="0"/>
                </a:lnTo>
                <a:cubicBezTo>
                  <a:pt x="2174610" y="0"/>
                  <a:pt x="2220044" y="45434"/>
                  <a:pt x="2220044" y="101479"/>
                </a:cubicBezTo>
                <a:lnTo>
                  <a:pt x="2220044" y="913314"/>
                </a:lnTo>
                <a:cubicBezTo>
                  <a:pt x="2220044" y="969359"/>
                  <a:pt x="2174610" y="1014793"/>
                  <a:pt x="2118565" y="1014793"/>
                </a:cubicBezTo>
                <a:lnTo>
                  <a:pt x="101479" y="1014793"/>
                </a:lnTo>
                <a:cubicBezTo>
                  <a:pt x="45434" y="1014793"/>
                  <a:pt x="0" y="969359"/>
                  <a:pt x="0" y="913314"/>
                </a:cubicBezTo>
                <a:lnTo>
                  <a:pt x="0" y="101479"/>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9290" tIns="129290" rIns="129290" bIns="129290" numCol="1" spcCol="1270" anchor="ctr" anchorCtr="0">
            <a:noAutofit/>
          </a:bodyPr>
          <a:lstStyle/>
          <a:p>
            <a:pPr lvl="0" algn="ctr" defTabSz="622300">
              <a:lnSpc>
                <a:spcPct val="90000"/>
              </a:lnSpc>
              <a:spcBef>
                <a:spcPct val="0"/>
              </a:spcBef>
              <a:spcAft>
                <a:spcPct val="35000"/>
              </a:spcAft>
            </a:pPr>
            <a:r>
              <a:rPr lang="en-US" sz="1400" b="1" kern="1200" dirty="0">
                <a:ln/>
                <a:solidFill>
                  <a:srgbClr val="FF0000"/>
                </a:solidFill>
              </a:rPr>
              <a:t>Debug &amp; Debug Again across few platforms</a:t>
            </a:r>
          </a:p>
        </p:txBody>
      </p:sp>
      <p:sp>
        <p:nvSpPr>
          <p:cNvPr id="35" name="Chevron 34"/>
          <p:cNvSpPr/>
          <p:nvPr/>
        </p:nvSpPr>
        <p:spPr>
          <a:xfrm>
            <a:off x="9014291" y="2158460"/>
            <a:ext cx="2628999" cy="1014793"/>
          </a:xfrm>
          <a:prstGeom prst="chevron">
            <a:avLst>
              <a:gd name="adj" fmla="val 4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Freeform 35"/>
          <p:cNvSpPr/>
          <p:nvPr/>
        </p:nvSpPr>
        <p:spPr>
          <a:xfrm>
            <a:off x="9715358" y="2412158"/>
            <a:ext cx="2220044" cy="1014793"/>
          </a:xfrm>
          <a:custGeom>
            <a:avLst/>
            <a:gdLst>
              <a:gd name="connsiteX0" fmla="*/ 0 w 2220044"/>
              <a:gd name="connsiteY0" fmla="*/ 101479 h 1014793"/>
              <a:gd name="connsiteX1" fmla="*/ 101479 w 2220044"/>
              <a:gd name="connsiteY1" fmla="*/ 0 h 1014793"/>
              <a:gd name="connsiteX2" fmla="*/ 2118565 w 2220044"/>
              <a:gd name="connsiteY2" fmla="*/ 0 h 1014793"/>
              <a:gd name="connsiteX3" fmla="*/ 2220044 w 2220044"/>
              <a:gd name="connsiteY3" fmla="*/ 101479 h 1014793"/>
              <a:gd name="connsiteX4" fmla="*/ 2220044 w 2220044"/>
              <a:gd name="connsiteY4" fmla="*/ 913314 h 1014793"/>
              <a:gd name="connsiteX5" fmla="*/ 2118565 w 2220044"/>
              <a:gd name="connsiteY5" fmla="*/ 1014793 h 1014793"/>
              <a:gd name="connsiteX6" fmla="*/ 101479 w 2220044"/>
              <a:gd name="connsiteY6" fmla="*/ 1014793 h 1014793"/>
              <a:gd name="connsiteX7" fmla="*/ 0 w 2220044"/>
              <a:gd name="connsiteY7" fmla="*/ 913314 h 1014793"/>
              <a:gd name="connsiteX8" fmla="*/ 0 w 2220044"/>
              <a:gd name="connsiteY8" fmla="*/ 101479 h 1014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044" h="1014793">
                <a:moveTo>
                  <a:pt x="0" y="101479"/>
                </a:moveTo>
                <a:cubicBezTo>
                  <a:pt x="0" y="45434"/>
                  <a:pt x="45434" y="0"/>
                  <a:pt x="101479" y="0"/>
                </a:cubicBezTo>
                <a:lnTo>
                  <a:pt x="2118565" y="0"/>
                </a:lnTo>
                <a:cubicBezTo>
                  <a:pt x="2174610" y="0"/>
                  <a:pt x="2220044" y="45434"/>
                  <a:pt x="2220044" y="101479"/>
                </a:cubicBezTo>
                <a:lnTo>
                  <a:pt x="2220044" y="913314"/>
                </a:lnTo>
                <a:cubicBezTo>
                  <a:pt x="2220044" y="969359"/>
                  <a:pt x="2174610" y="1014793"/>
                  <a:pt x="2118565" y="1014793"/>
                </a:cubicBezTo>
                <a:lnTo>
                  <a:pt x="101479" y="1014793"/>
                </a:lnTo>
                <a:cubicBezTo>
                  <a:pt x="45434" y="1014793"/>
                  <a:pt x="0" y="969359"/>
                  <a:pt x="0" y="913314"/>
                </a:cubicBezTo>
                <a:lnTo>
                  <a:pt x="0" y="101479"/>
                </a:lnTo>
                <a:close/>
              </a:path>
            </a:pathLst>
          </a:custGeom>
          <a:solidFill>
            <a:schemeClr val="accent4">
              <a:lumMod val="60000"/>
              <a:lumOff val="40000"/>
            </a:schemeClr>
          </a:solidFill>
        </p:spPr>
        <p:style>
          <a:lnRef idx="3">
            <a:schemeClr val="lt1"/>
          </a:lnRef>
          <a:fillRef idx="1">
            <a:schemeClr val="accent2"/>
          </a:fillRef>
          <a:effectRef idx="1">
            <a:schemeClr val="accent2"/>
          </a:effectRef>
          <a:fontRef idx="minor">
            <a:schemeClr val="lt1"/>
          </a:fontRef>
        </p:style>
        <p:txBody>
          <a:bodyPr spcFirstLastPara="0" vert="horz" wrap="square" lIns="129290" tIns="129290" rIns="129290" bIns="129290" numCol="1" spcCol="1270" anchor="ctr" anchorCtr="0">
            <a:noAutofit/>
          </a:bodyPr>
          <a:lstStyle/>
          <a:p>
            <a:pPr lvl="0" algn="ctr" defTabSz="622300">
              <a:lnSpc>
                <a:spcPct val="90000"/>
              </a:lnSpc>
              <a:spcBef>
                <a:spcPct val="0"/>
              </a:spcBef>
              <a:spcAft>
                <a:spcPct val="35000"/>
              </a:spcAft>
            </a:pPr>
            <a:r>
              <a:rPr lang="en-US" sz="1400" b="1" kern="1200">
                <a:ln/>
                <a:solidFill>
                  <a:srgbClr val="FF0000"/>
                </a:solidFill>
              </a:rPr>
              <a:t>Make your script reusable</a:t>
            </a:r>
            <a:endParaRPr lang="en-US" sz="1400" b="1" kern="1200" dirty="0">
              <a:ln/>
              <a:solidFill>
                <a:srgbClr val="FF0000"/>
              </a:solidFill>
            </a:endParaRPr>
          </a:p>
        </p:txBody>
      </p:sp>
      <p:sp>
        <p:nvSpPr>
          <p:cNvPr id="38" name="Chevron 37"/>
          <p:cNvSpPr/>
          <p:nvPr/>
        </p:nvSpPr>
        <p:spPr>
          <a:xfrm>
            <a:off x="1399" y="4348334"/>
            <a:ext cx="3515828" cy="1357109"/>
          </a:xfrm>
          <a:prstGeom prst="chevron">
            <a:avLst>
              <a:gd name="adj" fmla="val 40000"/>
            </a:avLst>
          </a:prstGeom>
        </p:spPr>
        <p:style>
          <a:lnRef idx="2">
            <a:schemeClr val="lt1">
              <a:hueOff val="0"/>
              <a:satOff val="0"/>
              <a:lumOff val="0"/>
              <a:alphaOff val="0"/>
            </a:schemeClr>
          </a:lnRef>
          <a:fillRef idx="1">
            <a:schemeClr val="accent6">
              <a:alpha val="90000"/>
              <a:hueOff val="0"/>
              <a:satOff val="0"/>
              <a:lumOff val="0"/>
              <a:alphaOff val="0"/>
            </a:schemeClr>
          </a:fillRef>
          <a:effectRef idx="0">
            <a:schemeClr val="accent6">
              <a:alpha val="90000"/>
              <a:hueOff val="0"/>
              <a:satOff val="0"/>
              <a:lumOff val="0"/>
              <a:alphaOff val="0"/>
            </a:schemeClr>
          </a:effectRef>
          <a:fontRef idx="minor">
            <a:schemeClr val="lt1"/>
          </a:fontRef>
        </p:style>
      </p:sp>
      <p:sp>
        <p:nvSpPr>
          <p:cNvPr id="39" name="Freeform 38"/>
          <p:cNvSpPr/>
          <p:nvPr/>
        </p:nvSpPr>
        <p:spPr>
          <a:xfrm>
            <a:off x="938953" y="4687612"/>
            <a:ext cx="2968921" cy="1357109"/>
          </a:xfrm>
          <a:custGeom>
            <a:avLst/>
            <a:gdLst>
              <a:gd name="connsiteX0" fmla="*/ 0 w 2968921"/>
              <a:gd name="connsiteY0" fmla="*/ 135711 h 1357109"/>
              <a:gd name="connsiteX1" fmla="*/ 135711 w 2968921"/>
              <a:gd name="connsiteY1" fmla="*/ 0 h 1357109"/>
              <a:gd name="connsiteX2" fmla="*/ 2833210 w 2968921"/>
              <a:gd name="connsiteY2" fmla="*/ 0 h 1357109"/>
              <a:gd name="connsiteX3" fmla="*/ 2968921 w 2968921"/>
              <a:gd name="connsiteY3" fmla="*/ 135711 h 1357109"/>
              <a:gd name="connsiteX4" fmla="*/ 2968921 w 2968921"/>
              <a:gd name="connsiteY4" fmla="*/ 1221398 h 1357109"/>
              <a:gd name="connsiteX5" fmla="*/ 2833210 w 2968921"/>
              <a:gd name="connsiteY5" fmla="*/ 1357109 h 1357109"/>
              <a:gd name="connsiteX6" fmla="*/ 135711 w 2968921"/>
              <a:gd name="connsiteY6" fmla="*/ 1357109 h 1357109"/>
              <a:gd name="connsiteX7" fmla="*/ 0 w 2968921"/>
              <a:gd name="connsiteY7" fmla="*/ 1221398 h 1357109"/>
              <a:gd name="connsiteX8" fmla="*/ 0 w 2968921"/>
              <a:gd name="connsiteY8" fmla="*/ 135711 h 13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921" h="1357109">
                <a:moveTo>
                  <a:pt x="0" y="135711"/>
                </a:moveTo>
                <a:cubicBezTo>
                  <a:pt x="0" y="60760"/>
                  <a:pt x="60760" y="0"/>
                  <a:pt x="135711" y="0"/>
                </a:cubicBezTo>
                <a:lnTo>
                  <a:pt x="2833210" y="0"/>
                </a:lnTo>
                <a:cubicBezTo>
                  <a:pt x="2908161" y="0"/>
                  <a:pt x="2968921" y="60760"/>
                  <a:pt x="2968921" y="135711"/>
                </a:cubicBezTo>
                <a:lnTo>
                  <a:pt x="2968921" y="1221398"/>
                </a:lnTo>
                <a:cubicBezTo>
                  <a:pt x="2968921" y="1296349"/>
                  <a:pt x="2908161" y="1357109"/>
                  <a:pt x="2833210" y="1357109"/>
                </a:cubicBezTo>
                <a:lnTo>
                  <a:pt x="135711" y="1357109"/>
                </a:lnTo>
                <a:cubicBezTo>
                  <a:pt x="60760" y="1357109"/>
                  <a:pt x="0" y="1296349"/>
                  <a:pt x="0" y="1221398"/>
                </a:cubicBezTo>
                <a:lnTo>
                  <a:pt x="0" y="135711"/>
                </a:lnTo>
                <a:close/>
              </a:path>
            </a:pathLst>
          </a:custGeom>
        </p:spPr>
        <p:style>
          <a:lnRef idx="2">
            <a:schemeClr val="accent6">
              <a:alpha val="9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316" tIns="139316" rIns="139316" bIns="139316" numCol="1" spcCol="1270" anchor="ctr" anchorCtr="0">
            <a:noAutofit/>
          </a:bodyPr>
          <a:lstStyle/>
          <a:p>
            <a:pPr lvl="0" algn="ctr" defTabSz="622300">
              <a:lnSpc>
                <a:spcPct val="90000"/>
              </a:lnSpc>
              <a:spcBef>
                <a:spcPct val="0"/>
              </a:spcBef>
              <a:spcAft>
                <a:spcPct val="35000"/>
              </a:spcAft>
            </a:pPr>
            <a:r>
              <a:rPr lang="en-US" sz="1400" b="1" kern="1200" dirty="0">
                <a:ln/>
                <a:solidFill>
                  <a:srgbClr val="FF0000"/>
                </a:solidFill>
              </a:rPr>
              <a:t>Validate within and between the tests</a:t>
            </a:r>
          </a:p>
        </p:txBody>
      </p:sp>
      <p:sp>
        <p:nvSpPr>
          <p:cNvPr id="40" name="Chevron 39"/>
          <p:cNvSpPr/>
          <p:nvPr/>
        </p:nvSpPr>
        <p:spPr>
          <a:xfrm>
            <a:off x="4017256" y="4348334"/>
            <a:ext cx="3515828" cy="1357109"/>
          </a:xfrm>
          <a:prstGeom prst="chevron">
            <a:avLst>
              <a:gd name="adj" fmla="val 40000"/>
            </a:avLst>
          </a:prstGeom>
        </p:spPr>
        <p:style>
          <a:lnRef idx="2">
            <a:schemeClr val="lt1">
              <a:hueOff val="0"/>
              <a:satOff val="0"/>
              <a:lumOff val="0"/>
              <a:alphaOff val="0"/>
            </a:schemeClr>
          </a:lnRef>
          <a:fillRef idx="1">
            <a:schemeClr val="accent6">
              <a:alpha val="90000"/>
              <a:hueOff val="0"/>
              <a:satOff val="0"/>
              <a:lumOff val="0"/>
              <a:alphaOff val="-20000"/>
            </a:schemeClr>
          </a:fillRef>
          <a:effectRef idx="0">
            <a:schemeClr val="accent6">
              <a:alpha val="90000"/>
              <a:hueOff val="0"/>
              <a:satOff val="0"/>
              <a:lumOff val="0"/>
              <a:alphaOff val="-20000"/>
            </a:schemeClr>
          </a:effectRef>
          <a:fontRef idx="minor">
            <a:schemeClr val="lt1"/>
          </a:fontRef>
        </p:style>
      </p:sp>
      <p:sp>
        <p:nvSpPr>
          <p:cNvPr id="41" name="Freeform 40"/>
          <p:cNvSpPr/>
          <p:nvPr/>
        </p:nvSpPr>
        <p:spPr>
          <a:xfrm>
            <a:off x="4954810" y="4687612"/>
            <a:ext cx="2968921" cy="1357109"/>
          </a:xfrm>
          <a:custGeom>
            <a:avLst/>
            <a:gdLst>
              <a:gd name="connsiteX0" fmla="*/ 0 w 2968921"/>
              <a:gd name="connsiteY0" fmla="*/ 135711 h 1357109"/>
              <a:gd name="connsiteX1" fmla="*/ 135711 w 2968921"/>
              <a:gd name="connsiteY1" fmla="*/ 0 h 1357109"/>
              <a:gd name="connsiteX2" fmla="*/ 2833210 w 2968921"/>
              <a:gd name="connsiteY2" fmla="*/ 0 h 1357109"/>
              <a:gd name="connsiteX3" fmla="*/ 2968921 w 2968921"/>
              <a:gd name="connsiteY3" fmla="*/ 135711 h 1357109"/>
              <a:gd name="connsiteX4" fmla="*/ 2968921 w 2968921"/>
              <a:gd name="connsiteY4" fmla="*/ 1221398 h 1357109"/>
              <a:gd name="connsiteX5" fmla="*/ 2833210 w 2968921"/>
              <a:gd name="connsiteY5" fmla="*/ 1357109 h 1357109"/>
              <a:gd name="connsiteX6" fmla="*/ 135711 w 2968921"/>
              <a:gd name="connsiteY6" fmla="*/ 1357109 h 1357109"/>
              <a:gd name="connsiteX7" fmla="*/ 0 w 2968921"/>
              <a:gd name="connsiteY7" fmla="*/ 1221398 h 1357109"/>
              <a:gd name="connsiteX8" fmla="*/ 0 w 2968921"/>
              <a:gd name="connsiteY8" fmla="*/ 135711 h 13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921" h="1357109">
                <a:moveTo>
                  <a:pt x="0" y="135711"/>
                </a:moveTo>
                <a:cubicBezTo>
                  <a:pt x="0" y="60760"/>
                  <a:pt x="60760" y="0"/>
                  <a:pt x="135711" y="0"/>
                </a:cubicBezTo>
                <a:lnTo>
                  <a:pt x="2833210" y="0"/>
                </a:lnTo>
                <a:cubicBezTo>
                  <a:pt x="2908161" y="0"/>
                  <a:pt x="2968921" y="60760"/>
                  <a:pt x="2968921" y="135711"/>
                </a:cubicBezTo>
                <a:lnTo>
                  <a:pt x="2968921" y="1221398"/>
                </a:lnTo>
                <a:cubicBezTo>
                  <a:pt x="2968921" y="1296349"/>
                  <a:pt x="2908161" y="1357109"/>
                  <a:pt x="2833210" y="1357109"/>
                </a:cubicBezTo>
                <a:lnTo>
                  <a:pt x="135711" y="1357109"/>
                </a:lnTo>
                <a:cubicBezTo>
                  <a:pt x="60760" y="1357109"/>
                  <a:pt x="0" y="1296349"/>
                  <a:pt x="0" y="1221398"/>
                </a:cubicBezTo>
                <a:lnTo>
                  <a:pt x="0" y="135711"/>
                </a:lnTo>
                <a:close/>
              </a:path>
            </a:pathLst>
          </a:custGeom>
        </p:spPr>
        <p:style>
          <a:lnRef idx="2">
            <a:schemeClr val="accent6">
              <a:alpha val="90000"/>
              <a:hueOff val="0"/>
              <a:satOff val="0"/>
              <a:lumOff val="0"/>
              <a:alphaOff val="-2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316" tIns="139316" rIns="139316" bIns="139316" numCol="1" spcCol="1270" anchor="ctr" anchorCtr="0">
            <a:noAutofit/>
          </a:bodyPr>
          <a:lstStyle/>
          <a:p>
            <a:pPr lvl="0" algn="ctr" defTabSz="622300">
              <a:lnSpc>
                <a:spcPct val="90000"/>
              </a:lnSpc>
              <a:spcBef>
                <a:spcPct val="0"/>
              </a:spcBef>
              <a:spcAft>
                <a:spcPct val="35000"/>
              </a:spcAft>
            </a:pPr>
            <a:r>
              <a:rPr lang="en-US" sz="1400" b="1" kern="1200" dirty="0">
                <a:ln/>
                <a:solidFill>
                  <a:srgbClr val="FF0000"/>
                </a:solidFill>
              </a:rPr>
              <a:t>Plan for unexpected events</a:t>
            </a:r>
          </a:p>
        </p:txBody>
      </p:sp>
      <p:sp>
        <p:nvSpPr>
          <p:cNvPr id="42" name="Chevron 41"/>
          <p:cNvSpPr/>
          <p:nvPr/>
        </p:nvSpPr>
        <p:spPr>
          <a:xfrm>
            <a:off x="8033113" y="4348334"/>
            <a:ext cx="3515828" cy="1357109"/>
          </a:xfrm>
          <a:prstGeom prst="chevron">
            <a:avLst>
              <a:gd name="adj" fmla="val 40000"/>
            </a:avLst>
          </a:prstGeom>
        </p:spPr>
        <p:style>
          <a:lnRef idx="2">
            <a:schemeClr val="lt1">
              <a:hueOff val="0"/>
              <a:satOff val="0"/>
              <a:lumOff val="0"/>
              <a:alphaOff val="0"/>
            </a:schemeClr>
          </a:lnRef>
          <a:fillRef idx="1">
            <a:schemeClr val="accent6">
              <a:alpha val="90000"/>
              <a:hueOff val="0"/>
              <a:satOff val="0"/>
              <a:lumOff val="0"/>
              <a:alphaOff val="-40000"/>
            </a:schemeClr>
          </a:fillRef>
          <a:effectRef idx="0">
            <a:schemeClr val="accent6">
              <a:alpha val="90000"/>
              <a:hueOff val="0"/>
              <a:satOff val="0"/>
              <a:lumOff val="0"/>
              <a:alphaOff val="-40000"/>
            </a:schemeClr>
          </a:effectRef>
          <a:fontRef idx="minor">
            <a:schemeClr val="lt1"/>
          </a:fontRef>
        </p:style>
      </p:sp>
      <p:sp>
        <p:nvSpPr>
          <p:cNvPr id="43" name="Freeform 42"/>
          <p:cNvSpPr/>
          <p:nvPr/>
        </p:nvSpPr>
        <p:spPr>
          <a:xfrm>
            <a:off x="8970667" y="4687612"/>
            <a:ext cx="2968921" cy="1357109"/>
          </a:xfrm>
          <a:custGeom>
            <a:avLst/>
            <a:gdLst>
              <a:gd name="connsiteX0" fmla="*/ 0 w 2968921"/>
              <a:gd name="connsiteY0" fmla="*/ 135711 h 1357109"/>
              <a:gd name="connsiteX1" fmla="*/ 135711 w 2968921"/>
              <a:gd name="connsiteY1" fmla="*/ 0 h 1357109"/>
              <a:gd name="connsiteX2" fmla="*/ 2833210 w 2968921"/>
              <a:gd name="connsiteY2" fmla="*/ 0 h 1357109"/>
              <a:gd name="connsiteX3" fmla="*/ 2968921 w 2968921"/>
              <a:gd name="connsiteY3" fmla="*/ 135711 h 1357109"/>
              <a:gd name="connsiteX4" fmla="*/ 2968921 w 2968921"/>
              <a:gd name="connsiteY4" fmla="*/ 1221398 h 1357109"/>
              <a:gd name="connsiteX5" fmla="*/ 2833210 w 2968921"/>
              <a:gd name="connsiteY5" fmla="*/ 1357109 h 1357109"/>
              <a:gd name="connsiteX6" fmla="*/ 135711 w 2968921"/>
              <a:gd name="connsiteY6" fmla="*/ 1357109 h 1357109"/>
              <a:gd name="connsiteX7" fmla="*/ 0 w 2968921"/>
              <a:gd name="connsiteY7" fmla="*/ 1221398 h 1357109"/>
              <a:gd name="connsiteX8" fmla="*/ 0 w 2968921"/>
              <a:gd name="connsiteY8" fmla="*/ 135711 h 1357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8921" h="1357109">
                <a:moveTo>
                  <a:pt x="0" y="135711"/>
                </a:moveTo>
                <a:cubicBezTo>
                  <a:pt x="0" y="60760"/>
                  <a:pt x="60760" y="0"/>
                  <a:pt x="135711" y="0"/>
                </a:cubicBezTo>
                <a:lnTo>
                  <a:pt x="2833210" y="0"/>
                </a:lnTo>
                <a:cubicBezTo>
                  <a:pt x="2908161" y="0"/>
                  <a:pt x="2968921" y="60760"/>
                  <a:pt x="2968921" y="135711"/>
                </a:cubicBezTo>
                <a:lnTo>
                  <a:pt x="2968921" y="1221398"/>
                </a:lnTo>
                <a:cubicBezTo>
                  <a:pt x="2968921" y="1296349"/>
                  <a:pt x="2908161" y="1357109"/>
                  <a:pt x="2833210" y="1357109"/>
                </a:cubicBezTo>
                <a:lnTo>
                  <a:pt x="135711" y="1357109"/>
                </a:lnTo>
                <a:cubicBezTo>
                  <a:pt x="60760" y="1357109"/>
                  <a:pt x="0" y="1296349"/>
                  <a:pt x="0" y="1221398"/>
                </a:cubicBezTo>
                <a:lnTo>
                  <a:pt x="0" y="135711"/>
                </a:lnTo>
                <a:close/>
              </a:path>
            </a:pathLst>
          </a:custGeom>
        </p:spPr>
        <p:style>
          <a:lnRef idx="2">
            <a:schemeClr val="accent6">
              <a:alpha val="90000"/>
              <a:hueOff val="0"/>
              <a:satOff val="0"/>
              <a:lumOff val="0"/>
              <a:alphaOff val="-4000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9316" tIns="139316" rIns="139316" bIns="139316" numCol="1" spcCol="1270" anchor="ctr" anchorCtr="0">
            <a:noAutofit/>
          </a:bodyPr>
          <a:lstStyle/>
          <a:p>
            <a:pPr lvl="0" algn="ctr" defTabSz="622300">
              <a:lnSpc>
                <a:spcPct val="90000"/>
              </a:lnSpc>
              <a:spcBef>
                <a:spcPct val="0"/>
              </a:spcBef>
              <a:spcAft>
                <a:spcPct val="35000"/>
              </a:spcAft>
            </a:pPr>
            <a:r>
              <a:rPr lang="en-US" sz="1400" b="1" kern="1200" dirty="0">
                <a:ln/>
                <a:solidFill>
                  <a:srgbClr val="FF0000"/>
                </a:solidFill>
              </a:rPr>
              <a:t>Keep channel between Engineering, Ops and Biz opened</a:t>
            </a:r>
          </a:p>
        </p:txBody>
      </p:sp>
    </p:spTree>
    <p:extLst>
      <p:ext uri="{BB962C8B-B14F-4D97-AF65-F5344CB8AC3E}">
        <p14:creationId xmlns:p14="http://schemas.microsoft.com/office/powerpoint/2010/main" val="63769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DEMO</a:t>
            </a:r>
          </a:p>
        </p:txBody>
      </p:sp>
      <p:sp>
        <p:nvSpPr>
          <p:cNvPr id="4" name="Footer Placeholder 3"/>
          <p:cNvSpPr>
            <a:spLocks noGrp="1"/>
          </p:cNvSpPr>
          <p:nvPr>
            <p:ph type="ftr" sz="quarter" idx="10"/>
          </p:nvPr>
        </p:nvSpPr>
        <p:spPr/>
        <p:txBody>
          <a:bodyPr/>
          <a:lstStyle/>
          <a:p>
            <a:pPr>
              <a:defRPr/>
            </a:pPr>
            <a:r>
              <a:rPr lang="en-US"/>
              <a:t>© 2016, Perfecto Mobile Ltd.  All Rights Reserved.  </a:t>
            </a:r>
            <a:endParaRPr lang="en-US" dirty="0"/>
          </a:p>
        </p:txBody>
      </p:sp>
    </p:spTree>
    <p:extLst>
      <p:ext uri="{BB962C8B-B14F-4D97-AF65-F5344CB8AC3E}">
        <p14:creationId xmlns:p14="http://schemas.microsoft.com/office/powerpoint/2010/main" val="28371520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Script Flow  - Selenium </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24</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8200" y="1604493"/>
            <a:ext cx="2467877" cy="3584448"/>
          </a:xfrm>
          <a:prstGeom prst="rect">
            <a:avLst/>
          </a:prstGeom>
          <a:ln>
            <a:solidFill>
              <a:schemeClr val="tx1"/>
            </a:solidFill>
          </a:ln>
        </p:spPr>
      </p:pic>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47502" y="1789275"/>
            <a:ext cx="4129114" cy="3175815"/>
          </a:xfrm>
          <a:prstGeom prst="rect">
            <a:avLst/>
          </a:prstGeom>
          <a:ln>
            <a:solidFill>
              <a:schemeClr val="tx1"/>
            </a:solidFill>
          </a:ln>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40916" y="2628898"/>
            <a:ext cx="2677683" cy="748284"/>
          </a:xfrm>
          <a:prstGeom prst="rect">
            <a:avLst/>
          </a:prstGeom>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075169" y="3569289"/>
            <a:ext cx="2457266" cy="531847"/>
          </a:xfrm>
          <a:prstGeom prst="rect">
            <a:avLst/>
          </a:prstGeom>
        </p:spPr>
      </p:pic>
      <p:pic>
        <p:nvPicPr>
          <p:cNvPr id="10" name="Picture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61740" y="1664322"/>
            <a:ext cx="799593" cy="799593"/>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18041" y="4377620"/>
            <a:ext cx="731520" cy="599696"/>
          </a:xfrm>
          <a:prstGeom prst="rect">
            <a:avLst/>
          </a:prstGeom>
        </p:spPr>
      </p:pic>
      <p:sp>
        <p:nvSpPr>
          <p:cNvPr id="12" name="TextBox 11"/>
          <p:cNvSpPr txBox="1"/>
          <p:nvPr/>
        </p:nvSpPr>
        <p:spPr>
          <a:xfrm flipH="1">
            <a:off x="9445751" y="4467760"/>
            <a:ext cx="2086684" cy="369332"/>
          </a:xfrm>
          <a:prstGeom prst="rect">
            <a:avLst/>
          </a:prstGeom>
          <a:noFill/>
        </p:spPr>
        <p:txBody>
          <a:bodyPr wrap="square" rtlCol="0">
            <a:spAutoFit/>
          </a:bodyPr>
          <a:lstStyle/>
          <a:p>
            <a:r>
              <a:rPr lang="en-US"/>
              <a:t>Load time </a:t>
            </a:r>
          </a:p>
        </p:txBody>
      </p:sp>
      <p:sp>
        <p:nvSpPr>
          <p:cNvPr id="13" name="TextBox 12"/>
          <p:cNvSpPr txBox="1"/>
          <p:nvPr/>
        </p:nvSpPr>
        <p:spPr>
          <a:xfrm flipH="1">
            <a:off x="9336415" y="1935438"/>
            <a:ext cx="2086684" cy="369332"/>
          </a:xfrm>
          <a:prstGeom prst="rect">
            <a:avLst/>
          </a:prstGeom>
          <a:noFill/>
        </p:spPr>
        <p:txBody>
          <a:bodyPr wrap="square" rtlCol="0">
            <a:spAutoFit/>
          </a:bodyPr>
          <a:lstStyle/>
          <a:p>
            <a:r>
              <a:rPr lang="en-US" dirty="0"/>
              <a:t>Visual validation</a:t>
            </a:r>
          </a:p>
        </p:txBody>
      </p:sp>
      <p:sp>
        <p:nvSpPr>
          <p:cNvPr id="14" name="Rounded Rectangle 13"/>
          <p:cNvSpPr/>
          <p:nvPr/>
        </p:nvSpPr>
        <p:spPr>
          <a:xfrm>
            <a:off x="8314944" y="1252941"/>
            <a:ext cx="3560064" cy="43553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66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defTabSz="914400"/>
            <a:r>
              <a:rPr lang="en-US" dirty="0"/>
              <a:t>One Script for all Digital Platforms</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25</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sp>
        <p:nvSpPr>
          <p:cNvPr id="6" name="Title 1"/>
          <p:cNvSpPr txBox="1">
            <a:spLocks/>
          </p:cNvSpPr>
          <p:nvPr/>
        </p:nvSpPr>
        <p:spPr bwMode="auto">
          <a:xfrm>
            <a:off x="2647449" y="2554288"/>
            <a:ext cx="6897102"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2pPr>
            <a:lvl3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3pPr>
            <a:lvl4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4pPr>
            <a:lvl5pPr algn="l" rtl="0" eaLnBrk="1" fontAlgn="base" hangingPunct="1">
              <a:lnSpc>
                <a:spcPct val="90000"/>
              </a:lnSpc>
              <a:spcBef>
                <a:spcPct val="0"/>
              </a:spcBef>
              <a:spcAft>
                <a:spcPct val="0"/>
              </a:spcAft>
              <a:defRPr sz="2400" b="1">
                <a:solidFill>
                  <a:schemeClr val="tx1"/>
                </a:solidFill>
                <a:latin typeface="Source Sans Pro" charset="0"/>
                <a:ea typeface="Source Sans Pro" charset="0"/>
                <a:cs typeface="Source Sans Pro" charset="0"/>
              </a:defRPr>
            </a:lvl5pPr>
            <a:lvl6pPr marL="4572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eaLnBrk="1" fontAlgn="base" hangingPunct="1">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a:endParaRPr lang="en-US" dirty="0"/>
          </a:p>
        </p:txBody>
      </p:sp>
      <p:pic>
        <p:nvPicPr>
          <p:cNvPr id="11" name="Picture 10"/>
          <p:cNvPicPr>
            <a:picLocks noChangeAspect="1"/>
          </p:cNvPicPr>
          <p:nvPr/>
        </p:nvPicPr>
        <p:blipFill>
          <a:blip r:embed="rId2"/>
          <a:stretch>
            <a:fillRect/>
          </a:stretch>
        </p:blipFill>
        <p:spPr>
          <a:xfrm>
            <a:off x="3778998" y="1915919"/>
            <a:ext cx="7470649" cy="2728046"/>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604493"/>
            <a:ext cx="2467877" cy="3584448"/>
          </a:xfrm>
          <a:prstGeom prst="rect">
            <a:avLst/>
          </a:prstGeom>
          <a:ln>
            <a:solidFill>
              <a:schemeClr val="tx1"/>
            </a:solidFill>
          </a:ln>
        </p:spPr>
      </p:pic>
    </p:spTree>
    <p:extLst>
      <p:ext uri="{BB962C8B-B14F-4D97-AF65-F5344CB8AC3E}">
        <p14:creationId xmlns:p14="http://schemas.microsoft.com/office/powerpoint/2010/main" val="1585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2">
            <a:extLst>
              <a:ext uri="{28A0092B-C50C-407E-A947-70E740481C1C}">
                <a14:useLocalDpi xmlns:a14="http://schemas.microsoft.com/office/drawing/2010/main"/>
              </a:ext>
            </a:extLst>
          </a:blip>
          <a:stretch>
            <a:fillRect/>
          </a:stretch>
        </p:blipFill>
        <p:spPr>
          <a:xfrm>
            <a:off x="5404418" y="3140485"/>
            <a:ext cx="6713415" cy="3244914"/>
          </a:xfrm>
          <a:prstGeom prst="rect">
            <a:avLst/>
          </a:prstGeom>
        </p:spPr>
      </p:pic>
      <p:sp>
        <p:nvSpPr>
          <p:cNvPr id="2" name="Title 1"/>
          <p:cNvSpPr>
            <a:spLocks noGrp="1"/>
          </p:cNvSpPr>
          <p:nvPr>
            <p:ph type="title"/>
          </p:nvPr>
        </p:nvSpPr>
        <p:spPr>
          <a:xfrm>
            <a:off x="457200" y="58738"/>
            <a:ext cx="7696200" cy="793750"/>
          </a:xfrm>
        </p:spPr>
        <p:txBody>
          <a:bodyPr/>
          <a:lstStyle/>
          <a:p>
            <a:r>
              <a:rPr lang="en-US" dirty="0"/>
              <a:t>Client Side Performance – Optimize for great DX</a:t>
            </a:r>
          </a:p>
        </p:txBody>
      </p:sp>
      <p:sp>
        <p:nvSpPr>
          <p:cNvPr id="4" name="Date Placeholder 3"/>
          <p:cNvSpPr>
            <a:spLocks noGrp="1"/>
          </p:cNvSpPr>
          <p:nvPr>
            <p:ph type="dt" sz="half" idx="10"/>
          </p:nvPr>
        </p:nvSpPr>
        <p:spPr/>
        <p:txBody>
          <a:bodyPr/>
          <a:lstStyle/>
          <a:p>
            <a:pPr>
              <a:defRPr/>
            </a:pPr>
            <a:fld id="{148344EA-A35B-477D-AA13-40B60752C66D}" type="datetime1">
              <a:rPr lang="en-US" smtClean="0"/>
              <a:pPr>
                <a:defRPr/>
              </a:pPr>
              <a:t>7/25/2016</a:t>
            </a:fld>
            <a:endParaRPr lang="en-US"/>
          </a:p>
        </p:txBody>
      </p:sp>
      <p:sp>
        <p:nvSpPr>
          <p:cNvPr id="5" name="Slide Number Placeholder 4"/>
          <p:cNvSpPr>
            <a:spLocks noGrp="1"/>
          </p:cNvSpPr>
          <p:nvPr>
            <p:ph type="sldNum" sz="quarter" idx="11"/>
          </p:nvPr>
        </p:nvSpPr>
        <p:spPr/>
        <p:txBody>
          <a:bodyPr/>
          <a:lstStyle/>
          <a:p>
            <a:pPr>
              <a:defRPr/>
            </a:pPr>
            <a:fld id="{FBFFF966-70DD-4CC3-AB8F-F21A10ACC46A}" type="slidenum">
              <a:rPr lang="en-US" smtClean="0"/>
              <a:pPr>
                <a:defRPr/>
              </a:pPr>
              <a:t>26</a:t>
            </a:fld>
            <a:endParaRPr lang="en-US"/>
          </a:p>
        </p:txBody>
      </p:sp>
      <p:sp>
        <p:nvSpPr>
          <p:cNvPr id="6" name="Footer Placeholder 5"/>
          <p:cNvSpPr>
            <a:spLocks noGrp="1"/>
          </p:cNvSpPr>
          <p:nvPr>
            <p:ph type="ftr" sz="quarter" idx="12"/>
          </p:nvPr>
        </p:nvSpPr>
        <p:spPr/>
        <p:txBody>
          <a:bodyPr/>
          <a:lstStyle/>
          <a:p>
            <a:pPr>
              <a:defRPr/>
            </a:pPr>
            <a:r>
              <a:rPr lang="en-US"/>
              <a:t>© 2016, Perfecto Mobile Ltd.  All Rights Reserved.  </a:t>
            </a:r>
            <a:endParaRPr lang="en-US" dirty="0"/>
          </a:p>
        </p:txBody>
      </p:sp>
      <p:sp>
        <p:nvSpPr>
          <p:cNvPr id="9" name="TextBox 8"/>
          <p:cNvSpPr txBox="1"/>
          <p:nvPr/>
        </p:nvSpPr>
        <p:spPr>
          <a:xfrm>
            <a:off x="213689" y="814653"/>
            <a:ext cx="10267227" cy="2554545"/>
          </a:xfrm>
          <a:prstGeom prst="rect">
            <a:avLst/>
          </a:prstGeom>
          <a:noFill/>
        </p:spPr>
        <p:txBody>
          <a:bodyPr wrap="square" rtlCol="0">
            <a:spAutoFit/>
          </a:bodyPr>
          <a:lstStyle/>
          <a:p>
            <a:pPr marL="285750" lvl="0" indent="-285750">
              <a:buFont typeface="Arial" panose="020B0604020202020204" pitchFamily="34" charset="0"/>
              <a:buChar char="•"/>
            </a:pPr>
            <a:r>
              <a:rPr lang="en-US" sz="2800" dirty="0"/>
              <a:t>Relevant content and content compression</a:t>
            </a:r>
          </a:p>
          <a:p>
            <a:pPr marL="285750" lvl="0" indent="-285750">
              <a:buFont typeface="Arial" panose="020B0604020202020204" pitchFamily="34" charset="0"/>
              <a:buChar char="•"/>
            </a:pPr>
            <a:r>
              <a:rPr lang="en-US" sz="2800" dirty="0"/>
              <a:t>Size allocation</a:t>
            </a:r>
          </a:p>
          <a:p>
            <a:pPr marL="285750" lvl="0" indent="-285750">
              <a:buFont typeface="Arial" panose="020B0604020202020204" pitchFamily="34" charset="0"/>
              <a:buChar char="•"/>
            </a:pPr>
            <a:r>
              <a:rPr lang="en-US" sz="2800" dirty="0"/>
              <a:t>Load testing KPI’s across platforms and networks</a:t>
            </a:r>
          </a:p>
          <a:p>
            <a:pPr marL="285750" lvl="0" indent="-285750">
              <a:buFont typeface="Arial" panose="020B0604020202020204" pitchFamily="34" charset="0"/>
              <a:buChar char="•"/>
            </a:pPr>
            <a:r>
              <a:rPr lang="en-US" sz="2800" dirty="0"/>
              <a:t>Varying locations measurements</a:t>
            </a:r>
          </a:p>
          <a:p>
            <a:pPr marL="285750" indent="-285750">
              <a:buFont typeface="Arial" panose="020B0604020202020204" pitchFamily="34" charset="0"/>
              <a:buChar char="•"/>
            </a:pPr>
            <a:r>
              <a:rPr lang="en-US" sz="2800" dirty="0"/>
              <a:t>Measure UI rendering time (</a:t>
            </a:r>
            <a:r>
              <a:rPr lang="en-US" sz="2800" b="1" dirty="0"/>
              <a:t>Page Load should be &lt; 4Sec</a:t>
            </a:r>
            <a:r>
              <a:rPr lang="en-US" sz="2800" dirty="0"/>
              <a:t>.)</a:t>
            </a:r>
          </a:p>
          <a:p>
            <a:pPr marL="285750" indent="-285750">
              <a:buFont typeface="Arial" panose="020B0604020202020204" pitchFamily="34" charset="0"/>
              <a:buChar char="•"/>
            </a:pPr>
            <a:endParaRPr lang="en-US" sz="2000" dirty="0"/>
          </a:p>
        </p:txBody>
      </p:sp>
      <p:sp>
        <p:nvSpPr>
          <p:cNvPr id="3" name="TextBox 2"/>
          <p:cNvSpPr txBox="1"/>
          <p:nvPr/>
        </p:nvSpPr>
        <p:spPr>
          <a:xfrm>
            <a:off x="10199408" y="6409597"/>
            <a:ext cx="1977529" cy="307777"/>
          </a:xfrm>
          <a:prstGeom prst="rect">
            <a:avLst/>
          </a:prstGeom>
          <a:noFill/>
        </p:spPr>
        <p:txBody>
          <a:bodyPr wrap="none" rtlCol="0">
            <a:spAutoFit/>
          </a:bodyPr>
          <a:lstStyle/>
          <a:p>
            <a:r>
              <a:rPr lang="en-US" sz="1400" b="1" dirty="0"/>
              <a:t>Source</a:t>
            </a:r>
            <a:r>
              <a:rPr lang="en-US" sz="1400" dirty="0"/>
              <a:t>: </a:t>
            </a:r>
            <a:r>
              <a:rPr lang="en-US" sz="1400" u="sng" dirty="0">
                <a:hlinkClick r:id="rId3"/>
              </a:rPr>
              <a:t>HTTPArchive.org</a:t>
            </a:r>
            <a:endParaRPr lang="en-US" sz="1400" dirty="0"/>
          </a:p>
        </p:txBody>
      </p:sp>
      <p:pic>
        <p:nvPicPr>
          <p:cNvPr id="3074" name="Picture 2" descr="radware mobile load time reac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114" y="3246838"/>
            <a:ext cx="5172488" cy="3437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553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99002" y="805256"/>
            <a:ext cx="1473654" cy="3046412"/>
          </a:xfrm>
          <a:prstGeom prst="rect">
            <a:avLst/>
          </a:prstGeom>
        </p:spPr>
      </p:pic>
      <p:sp>
        <p:nvSpPr>
          <p:cNvPr id="2" name="Title 1"/>
          <p:cNvSpPr>
            <a:spLocks noGrp="1"/>
          </p:cNvSpPr>
          <p:nvPr>
            <p:ph type="title"/>
          </p:nvPr>
        </p:nvSpPr>
        <p:spPr/>
        <p:txBody>
          <a:bodyPr/>
          <a:lstStyle/>
          <a:p>
            <a:r>
              <a:rPr lang="en-US" dirty="0"/>
              <a:t>Client Side Performance Testing</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27</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55000" y="4150870"/>
            <a:ext cx="3260034" cy="1902351"/>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3648" y="5026483"/>
            <a:ext cx="1847713" cy="358511"/>
          </a:xfrm>
          <a:prstGeom prst="rect">
            <a:avLst/>
          </a:prstGeom>
        </p:spPr>
      </p:pic>
      <p:sp>
        <p:nvSpPr>
          <p:cNvPr id="8" name="Rounded Rectangle 7"/>
          <p:cNvSpPr/>
          <p:nvPr/>
        </p:nvSpPr>
        <p:spPr>
          <a:xfrm>
            <a:off x="622301" y="1308100"/>
            <a:ext cx="2641600" cy="4745122"/>
          </a:xfrm>
          <a:prstGeom prst="roundRect">
            <a:avLst/>
          </a:prstGeom>
          <a:noFill/>
          <a:ln w="38100" cmpd="thickThin">
            <a:solidFill>
              <a:schemeClr val="accent1">
                <a:shade val="50000"/>
                <a:alpha val="91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5"/>
          <a:stretch>
            <a:fillRect/>
          </a:stretch>
        </p:blipFill>
        <p:spPr>
          <a:xfrm>
            <a:off x="1235729" y="1778929"/>
            <a:ext cx="330200" cy="279400"/>
          </a:xfrm>
          <a:prstGeom prst="rect">
            <a:avLst/>
          </a:prstGeom>
        </p:spPr>
      </p:pic>
      <p:pic>
        <p:nvPicPr>
          <p:cNvPr id="10" name="Picture 9"/>
          <p:cNvPicPr>
            <a:picLocks noChangeAspect="1"/>
          </p:cNvPicPr>
          <p:nvPr/>
        </p:nvPicPr>
        <p:blipFill>
          <a:blip r:embed="rId6"/>
          <a:stretch>
            <a:fillRect/>
          </a:stretch>
        </p:blipFill>
        <p:spPr>
          <a:xfrm>
            <a:off x="1181579" y="3294438"/>
            <a:ext cx="749300" cy="355600"/>
          </a:xfrm>
          <a:prstGeom prst="rect">
            <a:avLst/>
          </a:prstGeom>
        </p:spPr>
      </p:pic>
      <p:pic>
        <p:nvPicPr>
          <p:cNvPr id="11" name="Picture 10"/>
          <p:cNvPicPr>
            <a:picLocks noChangeAspect="1"/>
          </p:cNvPicPr>
          <p:nvPr/>
        </p:nvPicPr>
        <p:blipFill>
          <a:blip r:embed="rId7"/>
          <a:stretch>
            <a:fillRect/>
          </a:stretch>
        </p:blipFill>
        <p:spPr>
          <a:xfrm>
            <a:off x="1181503" y="2383927"/>
            <a:ext cx="1386305" cy="418884"/>
          </a:xfrm>
          <a:prstGeom prst="rect">
            <a:avLst/>
          </a:prstGeom>
        </p:spPr>
      </p:pic>
      <p:pic>
        <p:nvPicPr>
          <p:cNvPr id="12" name="Picture 11"/>
          <p:cNvPicPr>
            <a:picLocks noChangeAspect="1"/>
          </p:cNvPicPr>
          <p:nvPr/>
        </p:nvPicPr>
        <p:blipFill>
          <a:blip r:embed="rId8"/>
          <a:stretch>
            <a:fillRect/>
          </a:stretch>
        </p:blipFill>
        <p:spPr>
          <a:xfrm>
            <a:off x="686279" y="4025979"/>
            <a:ext cx="2489200" cy="711200"/>
          </a:xfrm>
          <a:prstGeom prst="rect">
            <a:avLst/>
          </a:prstGeom>
        </p:spPr>
      </p:pic>
      <p:cxnSp>
        <p:nvCxnSpPr>
          <p:cNvPr id="13" name="Straight Arrow Connector 12"/>
          <p:cNvCxnSpPr>
            <a:stCxn id="19" idx="3"/>
          </p:cNvCxnSpPr>
          <p:nvPr/>
        </p:nvCxnSpPr>
        <p:spPr>
          <a:xfrm flipV="1">
            <a:off x="1565929" y="1497384"/>
            <a:ext cx="7209771" cy="4212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2" idx="3"/>
          </p:cNvCxnSpPr>
          <p:nvPr/>
        </p:nvCxnSpPr>
        <p:spPr>
          <a:xfrm flipV="1">
            <a:off x="2917585" y="4795116"/>
            <a:ext cx="6786265" cy="4090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1930879" y="1706826"/>
            <a:ext cx="7746521" cy="17654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930879" y="3472238"/>
            <a:ext cx="8914921" cy="10139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567808" y="1771042"/>
            <a:ext cx="6042792" cy="8223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888295" y="4413309"/>
            <a:ext cx="5366705" cy="1230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36158" y="1292731"/>
            <a:ext cx="2149819" cy="369332"/>
          </a:xfrm>
          <a:prstGeom prst="rect">
            <a:avLst/>
          </a:prstGeom>
          <a:noFill/>
        </p:spPr>
        <p:txBody>
          <a:bodyPr wrap="none" rtlCol="0">
            <a:spAutoFit/>
          </a:bodyPr>
          <a:lstStyle/>
          <a:p>
            <a:r>
              <a:rPr lang="en-US" b="1" dirty="0"/>
              <a:t>Backend Web Server</a:t>
            </a:r>
          </a:p>
        </p:txBody>
      </p:sp>
    </p:spTree>
    <p:extLst>
      <p:ext uri="{BB962C8B-B14F-4D97-AF65-F5344CB8AC3E}">
        <p14:creationId xmlns:p14="http://schemas.microsoft.com/office/powerpoint/2010/main" val="16210554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YSlow</a:t>
            </a:r>
            <a:endParaRPr lang="en-US" dirty="0"/>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28</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6" name="Content Placeholder 10"/>
          <p:cNvPicPr>
            <a:picLocks noChangeAspect="1"/>
          </p:cNvPicPr>
          <p:nvPr/>
        </p:nvPicPr>
        <p:blipFill>
          <a:blip r:embed="rId2"/>
          <a:stretch>
            <a:fillRect/>
          </a:stretch>
        </p:blipFill>
        <p:spPr>
          <a:xfrm>
            <a:off x="9106477" y="1275981"/>
            <a:ext cx="2247323" cy="1371248"/>
          </a:xfrm>
          <a:prstGeom prst="rect">
            <a:avLst/>
          </a:prstGeom>
        </p:spPr>
      </p:pic>
      <p:pic>
        <p:nvPicPr>
          <p:cNvPr id="7" name="Picture 6"/>
          <p:cNvPicPr>
            <a:picLocks noChangeAspect="1"/>
          </p:cNvPicPr>
          <p:nvPr/>
        </p:nvPicPr>
        <p:blipFill>
          <a:blip r:embed="rId3"/>
          <a:stretch>
            <a:fillRect/>
          </a:stretch>
        </p:blipFill>
        <p:spPr>
          <a:xfrm>
            <a:off x="647700" y="1275981"/>
            <a:ext cx="7962900" cy="3937000"/>
          </a:xfrm>
          <a:prstGeom prst="rect">
            <a:avLst/>
          </a:prstGeom>
        </p:spPr>
      </p:pic>
    </p:spTree>
    <p:extLst>
      <p:ext uri="{BB962C8B-B14F-4D97-AF65-F5344CB8AC3E}">
        <p14:creationId xmlns:p14="http://schemas.microsoft.com/office/powerpoint/2010/main" val="1451031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Sample Code For RWD Performance Optimization</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29</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sp>
        <p:nvSpPr>
          <p:cNvPr id="6" name="Content Placeholder 2"/>
          <p:cNvSpPr txBox="1">
            <a:spLocks/>
          </p:cNvSpPr>
          <p:nvPr/>
        </p:nvSpPr>
        <p:spPr>
          <a:xfrm>
            <a:off x="457201" y="1182688"/>
            <a:ext cx="3255817" cy="4356100"/>
          </a:xfrm>
          <a:prstGeom prst="rect">
            <a:avLst/>
          </a:prstGeom>
        </p:spPr>
        <p:txBody>
          <a:bodyPr/>
          <a:lstStyle>
            <a:lvl1pPr marL="228600" indent="-228600" algn="l" rtl="0" eaLnBrk="1" fontAlgn="base" hangingPunct="1">
              <a:lnSpc>
                <a:spcPct val="90000"/>
              </a:lnSpc>
              <a:spcBef>
                <a:spcPts val="1000"/>
              </a:spcBef>
              <a:spcAft>
                <a:spcPct val="0"/>
              </a:spcAft>
              <a:buFont typeface="Arial" panose="020B0604020202020204" pitchFamily="34" charset="0"/>
              <a:buChar char="•"/>
              <a:defRPr sz="2800" kern="1200">
                <a:solidFill>
                  <a:schemeClr val="tx1"/>
                </a:solidFill>
                <a:latin typeface="Source Sans Pro" charset="0"/>
                <a:ea typeface="Source Sans Pro" charset="0"/>
                <a:cs typeface="Source Sans Pro"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Source Sans Pro" charset="0"/>
                <a:ea typeface="Source Sans Pro" charset="0"/>
                <a:cs typeface="Source Sans Pro" charset="0"/>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Source Sans Pro" charset="0"/>
                <a:ea typeface="Source Sans Pro" charset="0"/>
                <a:cs typeface="Source Sans Pro" charset="0"/>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914400"/>
            <a:endParaRPr lang="en-US"/>
          </a:p>
          <a:p>
            <a:pPr defTabSz="914400"/>
            <a:r>
              <a:rPr lang="en-US"/>
              <a:t>Add JS script to analyzed the DOM objects</a:t>
            </a:r>
          </a:p>
          <a:p>
            <a:pPr defTabSz="914400"/>
            <a:endParaRPr lang="en-US"/>
          </a:p>
          <a:p>
            <a:pPr defTabSz="914400"/>
            <a:r>
              <a:rPr lang="en-US"/>
              <a:t>Validation actual size vs real size </a:t>
            </a:r>
            <a:endParaRPr lang="en-US" dirty="0"/>
          </a:p>
        </p:txBody>
      </p:sp>
      <p:pic>
        <p:nvPicPr>
          <p:cNvPr id="7" name="Picture 6">
            <a:hlinkClick r:id="rId2"/>
          </p:cNvPr>
          <p:cNvPicPr>
            <a:picLocks noChangeAspect="1"/>
          </p:cNvPicPr>
          <p:nvPr/>
        </p:nvPicPr>
        <p:blipFill>
          <a:blip r:embed="rId3"/>
          <a:stretch>
            <a:fillRect/>
          </a:stretch>
        </p:blipFill>
        <p:spPr>
          <a:xfrm>
            <a:off x="3713018" y="1182688"/>
            <a:ext cx="8153400" cy="4356100"/>
          </a:xfrm>
          <a:prstGeom prst="rect">
            <a:avLst/>
          </a:prstGeom>
        </p:spPr>
      </p:pic>
      <p:pic>
        <p:nvPicPr>
          <p:cNvPr id="8" name="Picture 7">
            <a:hlinkClick r:id="rId2"/>
          </p:cNvPr>
          <p:cNvPicPr>
            <a:picLocks noChangeAspect="1"/>
          </p:cNvPicPr>
          <p:nvPr/>
        </p:nvPicPr>
        <p:blipFill>
          <a:blip r:embed="rId4"/>
          <a:stretch>
            <a:fillRect/>
          </a:stretch>
        </p:blipFill>
        <p:spPr>
          <a:xfrm>
            <a:off x="3713018" y="5868988"/>
            <a:ext cx="2806700" cy="622300"/>
          </a:xfrm>
          <a:prstGeom prst="rect">
            <a:avLst/>
          </a:prstGeom>
        </p:spPr>
      </p:pic>
    </p:spTree>
    <p:extLst>
      <p:ext uri="{BB962C8B-B14F-4D97-AF65-F5344CB8AC3E}">
        <p14:creationId xmlns:p14="http://schemas.microsoft.com/office/powerpoint/2010/main" val="1783625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58738"/>
            <a:ext cx="6742386" cy="793750"/>
          </a:xfrm>
        </p:spPr>
        <p:txBody>
          <a:bodyPr/>
          <a:lstStyle/>
          <a:p>
            <a:r>
              <a:rPr lang="en-US" dirty="0"/>
              <a:t>Responsive Web Design (RWD) - Definition</a:t>
            </a:r>
          </a:p>
        </p:txBody>
      </p:sp>
      <p:sp>
        <p:nvSpPr>
          <p:cNvPr id="2" name="Date Placeholder 1"/>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D8D1BA59-C3AA-4EAD-8684-1332E0BD993D}"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52706E9-479C-4422-92BD-BD132AA7F8A4}"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All Rights Reserved.  </a:t>
            </a:r>
          </a:p>
        </p:txBody>
      </p:sp>
      <p:sp>
        <p:nvSpPr>
          <p:cNvPr id="5" name="TextBox 4"/>
          <p:cNvSpPr txBox="1"/>
          <p:nvPr/>
        </p:nvSpPr>
        <p:spPr>
          <a:xfrm>
            <a:off x="116665" y="852488"/>
            <a:ext cx="10597580" cy="2677656"/>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400" b="1" dirty="0"/>
              <a:t>Responsive web design</a:t>
            </a:r>
            <a:r>
              <a:rPr lang="en-US" sz="2400" dirty="0"/>
              <a:t> (</a:t>
            </a:r>
            <a:r>
              <a:rPr lang="en-US" sz="2400" b="1" dirty="0"/>
              <a:t>RWD</a:t>
            </a:r>
            <a:r>
              <a:rPr lang="en-US" sz="2400" dirty="0"/>
              <a:t>): approach to web design providing an optimal viewing and interaction experience—easy reading and navigation with a minimum of resizing, panning, and scrolling—across a wide range of devices (from desktop computer monitors to mobile phones) leveraging:</a:t>
            </a:r>
          </a:p>
          <a:p>
            <a:pPr marL="457200" indent="-457200">
              <a:buFontTx/>
              <a:buChar char="-"/>
            </a:pPr>
            <a:r>
              <a:rPr lang="en-US" sz="2400" dirty="0"/>
              <a:t>Fluid Grids</a:t>
            </a:r>
          </a:p>
          <a:p>
            <a:pPr marL="457200" indent="-457200">
              <a:buFontTx/>
              <a:buChar char="-"/>
            </a:pPr>
            <a:r>
              <a:rPr lang="en-US" sz="2400" dirty="0"/>
              <a:t>Flexible Images</a:t>
            </a:r>
          </a:p>
          <a:p>
            <a:pPr marL="457200" indent="-457200">
              <a:buFontTx/>
              <a:buChar char="-"/>
            </a:pPr>
            <a:r>
              <a:rPr lang="en-US" sz="2400" dirty="0"/>
              <a:t>Media Queries</a:t>
            </a:r>
          </a:p>
        </p:txBody>
      </p:sp>
      <p:pic>
        <p:nvPicPr>
          <p:cNvPr id="8" name="Picture 7"/>
          <p:cNvPicPr>
            <a:picLocks noChangeAspect="1"/>
          </p:cNvPicPr>
          <p:nvPr/>
        </p:nvPicPr>
        <p:blipFill>
          <a:blip r:embed="rId3"/>
          <a:stretch>
            <a:fillRect/>
          </a:stretch>
        </p:blipFill>
        <p:spPr>
          <a:xfrm>
            <a:off x="7692983" y="3312179"/>
            <a:ext cx="4319006" cy="3328334"/>
          </a:xfrm>
          <a:prstGeom prst="rect">
            <a:avLst/>
          </a:prstGeom>
        </p:spPr>
      </p:pic>
    </p:spTree>
    <p:extLst>
      <p:ext uri="{BB962C8B-B14F-4D97-AF65-F5344CB8AC3E}">
        <p14:creationId xmlns:p14="http://schemas.microsoft.com/office/powerpoint/2010/main" val="1626170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102475" y="855663"/>
            <a:ext cx="6992008" cy="4515123"/>
          </a:xfrm>
        </p:spPr>
        <p:txBody>
          <a:bodyPr/>
          <a:lstStyle/>
          <a:p>
            <a:r>
              <a:rPr lang="en-US" dirty="0">
                <a:hlinkClick r:id="rId2"/>
              </a:rPr>
              <a:t>Responsivetest.net</a:t>
            </a:r>
            <a:endParaRPr lang="en-US" dirty="0"/>
          </a:p>
          <a:p>
            <a:r>
              <a:rPr lang="en-US" dirty="0">
                <a:hlinkClick r:id="rId3"/>
              </a:rPr>
              <a:t>Responsinator</a:t>
            </a:r>
            <a:endParaRPr lang="en-US" dirty="0"/>
          </a:p>
          <a:p>
            <a:r>
              <a:rPr lang="en-US" dirty="0">
                <a:hlinkClick r:id="rId4"/>
              </a:rPr>
              <a:t>Google Mobile Friendly Test</a:t>
            </a:r>
            <a:endParaRPr lang="en-US" dirty="0"/>
          </a:p>
        </p:txBody>
      </p:sp>
      <p:sp>
        <p:nvSpPr>
          <p:cNvPr id="4" name="Date Placeholder 3"/>
          <p:cNvSpPr>
            <a:spLocks noGrp="1"/>
          </p:cNvSpPr>
          <p:nvPr>
            <p:ph type="dt" sz="half" idx="10"/>
          </p:nvPr>
        </p:nvSpPr>
        <p:spPr/>
        <p:txBody>
          <a:bodyPr/>
          <a:lstStyle/>
          <a:p>
            <a:pPr>
              <a:defRPr/>
            </a:pPr>
            <a:fld id="{148344EA-A35B-477D-AA13-40B60752C66D}" type="datetime1">
              <a:rPr lang="en-US" smtClean="0"/>
              <a:pPr>
                <a:defRPr/>
              </a:pPr>
              <a:t>7/25/2016</a:t>
            </a:fld>
            <a:endParaRPr lang="en-US"/>
          </a:p>
        </p:txBody>
      </p:sp>
      <p:sp>
        <p:nvSpPr>
          <p:cNvPr id="5" name="Slide Number Placeholder 4"/>
          <p:cNvSpPr>
            <a:spLocks noGrp="1"/>
          </p:cNvSpPr>
          <p:nvPr>
            <p:ph type="sldNum" sz="quarter" idx="11"/>
          </p:nvPr>
        </p:nvSpPr>
        <p:spPr/>
        <p:txBody>
          <a:bodyPr/>
          <a:lstStyle/>
          <a:p>
            <a:pPr>
              <a:defRPr/>
            </a:pPr>
            <a:fld id="{FBFFF966-70DD-4CC3-AB8F-F21A10ACC46A}" type="slidenum">
              <a:rPr lang="en-US" smtClean="0"/>
              <a:pPr>
                <a:defRPr/>
              </a:pPr>
              <a:t>30</a:t>
            </a:fld>
            <a:endParaRPr lang="en-US"/>
          </a:p>
        </p:txBody>
      </p:sp>
      <p:sp>
        <p:nvSpPr>
          <p:cNvPr id="6" name="Footer Placeholder 5"/>
          <p:cNvSpPr>
            <a:spLocks noGrp="1"/>
          </p:cNvSpPr>
          <p:nvPr>
            <p:ph type="ftr" sz="quarter" idx="12"/>
          </p:nvPr>
        </p:nvSpPr>
        <p:spPr/>
        <p:txBody>
          <a:bodyPr/>
          <a:lstStyle/>
          <a:p>
            <a:pPr>
              <a:defRPr/>
            </a:pPr>
            <a:r>
              <a:rPr lang="en-US"/>
              <a:t>© 2016, Perfecto Mobile Ltd.  All Rights Reserved.  </a:t>
            </a:r>
            <a:endParaRPr lang="en-US" dirty="0"/>
          </a:p>
        </p:txBody>
      </p:sp>
      <p:pic>
        <p:nvPicPr>
          <p:cNvPr id="7" name="Picture 6"/>
          <p:cNvPicPr>
            <a:picLocks noChangeAspect="1"/>
          </p:cNvPicPr>
          <p:nvPr/>
        </p:nvPicPr>
        <p:blipFill>
          <a:blip r:embed="rId5"/>
          <a:stretch>
            <a:fillRect/>
          </a:stretch>
        </p:blipFill>
        <p:spPr>
          <a:xfrm>
            <a:off x="6915808" y="2745541"/>
            <a:ext cx="5152124" cy="3922322"/>
          </a:xfrm>
          <a:prstGeom prst="rect">
            <a:avLst/>
          </a:prstGeom>
        </p:spPr>
      </p:pic>
      <p:pic>
        <p:nvPicPr>
          <p:cNvPr id="8" name="Picture 7"/>
          <p:cNvPicPr/>
          <p:nvPr/>
        </p:nvPicPr>
        <p:blipFill>
          <a:blip r:embed="rId6"/>
          <a:stretch>
            <a:fillRect/>
          </a:stretch>
        </p:blipFill>
        <p:spPr>
          <a:xfrm>
            <a:off x="769597" y="2930829"/>
            <a:ext cx="5479090" cy="3639611"/>
          </a:xfrm>
          <a:prstGeom prst="rect">
            <a:avLst/>
          </a:prstGeom>
        </p:spPr>
      </p:pic>
    </p:spTree>
    <p:extLst>
      <p:ext uri="{BB962C8B-B14F-4D97-AF65-F5344CB8AC3E}">
        <p14:creationId xmlns:p14="http://schemas.microsoft.com/office/powerpoint/2010/main" val="3119013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373" y="967164"/>
            <a:ext cx="2405837" cy="2764283"/>
          </a:xfrm>
          <a:prstGeom prst="rect">
            <a:avLst/>
          </a:prstGeom>
        </p:spPr>
      </p:pic>
      <p:sp>
        <p:nvSpPr>
          <p:cNvPr id="2" name="Title 1"/>
          <p:cNvSpPr>
            <a:spLocks noGrp="1"/>
          </p:cNvSpPr>
          <p:nvPr>
            <p:ph type="title"/>
          </p:nvPr>
        </p:nvSpPr>
        <p:spPr>
          <a:xfrm>
            <a:off x="457200" y="58738"/>
            <a:ext cx="5926975" cy="793750"/>
          </a:xfrm>
        </p:spPr>
        <p:txBody>
          <a:bodyPr/>
          <a:lstStyle/>
          <a:p>
            <a:r>
              <a:rPr lang="en-US" dirty="0"/>
              <a:t>Special Offers to Event Attendees</a:t>
            </a:r>
          </a:p>
        </p:txBody>
      </p:sp>
      <p:sp>
        <p:nvSpPr>
          <p:cNvPr id="4" name="Date Placeholder 3"/>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0FA4A6C2-ABE5-4463-A2B0-7AB0289198EF}"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AA290D4E-850F-4F34-BA78-9A38126F65E0}"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31</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t>
            </a: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All Rights Reserved.  </a:t>
            </a:r>
          </a:p>
        </p:txBody>
      </p:sp>
      <p:sp>
        <p:nvSpPr>
          <p:cNvPr id="8" name="TextBox 7"/>
          <p:cNvSpPr txBox="1"/>
          <p:nvPr/>
        </p:nvSpPr>
        <p:spPr>
          <a:xfrm>
            <a:off x="2550695" y="1459832"/>
            <a:ext cx="9496927" cy="2308324"/>
          </a:xfrm>
          <a:prstGeom prst="rect">
            <a:avLst/>
          </a:prstGeom>
          <a:noFill/>
        </p:spPr>
        <p:txBody>
          <a:bodyPr wrap="square" rtlCol="0">
            <a:spAutoFit/>
          </a:bodyPr>
          <a:lstStyle/>
          <a:p>
            <a:pPr>
              <a:spcAft>
                <a:spcPts val="1200"/>
              </a:spcAft>
            </a:pPr>
            <a:r>
              <a:rPr lang="en-US" sz="3200" b="1" dirty="0"/>
              <a:t>                                </a:t>
            </a:r>
            <a:r>
              <a:rPr lang="en-US" sz="4000" b="1" dirty="0"/>
              <a:t>Free Whitepaper</a:t>
            </a:r>
            <a:endParaRPr lang="en-US" sz="3200" b="1" dirty="0"/>
          </a:p>
          <a:p>
            <a:pPr algn="ctr">
              <a:spcAft>
                <a:spcPts val="1200"/>
              </a:spcAft>
            </a:pPr>
            <a:r>
              <a:rPr lang="en-GB" sz="2800" b="1" dirty="0"/>
              <a:t>Complete Guide to Building a Responsive Web Testing Strategy</a:t>
            </a:r>
          </a:p>
          <a:p>
            <a:pPr>
              <a:spcAft>
                <a:spcPts val="1200"/>
              </a:spcAft>
            </a:pPr>
            <a:r>
              <a:rPr lang="en-US" sz="2800" dirty="0">
                <a:hlinkClick r:id="rId3"/>
              </a:rPr>
              <a:t>http://info.perfectomobile.com/responsive-web-design-testing-paper.html</a:t>
            </a:r>
            <a:r>
              <a:rPr lang="en-US" sz="2800" dirty="0"/>
              <a:t> </a:t>
            </a:r>
          </a:p>
        </p:txBody>
      </p:sp>
      <p:pic>
        <p:nvPicPr>
          <p:cNvPr id="9" name="Picture 1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791310" y="1204258"/>
            <a:ext cx="2705601" cy="81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7549055" y="3731447"/>
            <a:ext cx="4372303" cy="131379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a:t>Direct download or email me at: </a:t>
            </a:r>
            <a:r>
              <a:rPr lang="en-US" b="1" dirty="0">
                <a:hlinkClick r:id="rId5"/>
              </a:rPr>
              <a:t>Erank@perfectomobile.com</a:t>
            </a:r>
            <a:r>
              <a:rPr lang="en-US" b="1" dirty="0"/>
              <a:t> </a:t>
            </a:r>
          </a:p>
        </p:txBody>
      </p:sp>
      <p:sp>
        <p:nvSpPr>
          <p:cNvPr id="11" name="Subtitle 1"/>
          <p:cNvSpPr txBox="1">
            <a:spLocks/>
          </p:cNvSpPr>
          <p:nvPr/>
        </p:nvSpPr>
        <p:spPr bwMode="auto">
          <a:xfrm>
            <a:off x="214614" y="4971003"/>
            <a:ext cx="6733571" cy="1669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fontScale="92500" lnSpcReduction="20000"/>
          </a:bodyPr>
          <a:lstStyle>
            <a:lvl1pPr marL="228600" indent="-228600" algn="l" rtl="0" eaLnBrk="0" fontAlgn="base" hangingPunct="0">
              <a:lnSpc>
                <a:spcPct val="90000"/>
              </a:lnSpc>
              <a:spcBef>
                <a:spcPts val="1000"/>
              </a:spcBef>
              <a:spcAft>
                <a:spcPct val="0"/>
              </a:spcAft>
              <a:buFont typeface="Arial" charset="0"/>
              <a:buChar char="•"/>
              <a:defRPr sz="40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36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32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sz="2800"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b="1" dirty="0"/>
              <a:t>Follow Me</a:t>
            </a:r>
            <a:endParaRPr lang="en-US" b="1" dirty="0">
              <a:hlinkClick r:id="rId6"/>
            </a:endParaRPr>
          </a:p>
          <a:p>
            <a:pPr defTabSz="914400"/>
            <a:r>
              <a:rPr lang="en-US" dirty="0">
                <a:hlinkClick r:id="rId6"/>
              </a:rPr>
              <a:t>http://mobiletestingblog.com</a:t>
            </a:r>
            <a:endParaRPr lang="en-US" dirty="0"/>
          </a:p>
          <a:p>
            <a:pPr defTabSz="914400"/>
            <a:r>
              <a:rPr lang="en-US" dirty="0"/>
              <a:t>@ek121268  </a:t>
            </a:r>
          </a:p>
        </p:txBody>
      </p:sp>
    </p:spTree>
    <p:extLst>
      <p:ext uri="{BB962C8B-B14F-4D97-AF65-F5344CB8AC3E}">
        <p14:creationId xmlns:p14="http://schemas.microsoft.com/office/powerpoint/2010/main" val="13459443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4" name="Date Placeholder 3"/>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0FA4A6C2-ABE5-4463-A2B0-7AB0289198EF}"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AA290D4E-850F-4F34-BA78-9A38126F65E0}"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32</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Footer Placeholder 5"/>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t>
            </a:r>
            <a:r>
              <a:rPr kumimoji="0" lang="en-US" sz="900" b="0" i="0" u="none" strike="noStrike" kern="1200" cap="none" spc="0" normalizeH="0" baseline="0" noProof="0" dirty="0">
                <a:ln>
                  <a:noFill/>
                </a:ln>
                <a:solidFill>
                  <a:prstClr val="white"/>
                </a:solidFill>
                <a:effectLst/>
                <a:uLnTx/>
                <a:uFillTx/>
                <a:latin typeface="Calibri" panose="020F0502020204030204"/>
                <a:sym typeface="Sosa Regular"/>
              </a:rPr>
              <a:t>All Rights Reserved.  </a:t>
            </a:r>
          </a:p>
        </p:txBody>
      </p:sp>
      <p:cxnSp>
        <p:nvCxnSpPr>
          <p:cNvPr id="8" name="Straight Connector 7"/>
          <p:cNvCxnSpPr/>
          <p:nvPr/>
        </p:nvCxnSpPr>
        <p:spPr>
          <a:xfrm>
            <a:off x="1006186" y="1747906"/>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006186" y="1592966"/>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01</a:t>
            </a:r>
            <a:endParaRPr lang="en-US" dirty="0">
              <a:latin typeface="Source Sans Pro"/>
            </a:endParaRPr>
          </a:p>
        </p:txBody>
      </p:sp>
      <p:sp>
        <p:nvSpPr>
          <p:cNvPr id="11" name="TextBox 10"/>
          <p:cNvSpPr txBox="1"/>
          <p:nvPr/>
        </p:nvSpPr>
        <p:spPr>
          <a:xfrm>
            <a:off x="1600546" y="1800497"/>
            <a:ext cx="9899073" cy="800219"/>
          </a:xfrm>
          <a:prstGeom prst="rect">
            <a:avLst/>
          </a:prstGeom>
          <a:noFill/>
        </p:spPr>
        <p:txBody>
          <a:bodyPr wrap="square" rtlCol="0">
            <a:spAutoFit/>
          </a:bodyPr>
          <a:lstStyle/>
          <a:p>
            <a:r>
              <a:rPr lang="en-US" sz="2800" b="1">
                <a:latin typeface="Source Sans Pro" charset="0"/>
                <a:ea typeface="Source Sans Pro" charset="0"/>
                <a:cs typeface="Source Sans Pro" charset="0"/>
              </a:rPr>
              <a:t>RWD Introduction</a:t>
            </a:r>
            <a:endParaRPr lang="en-US" sz="2800" b="1" dirty="0">
              <a:latin typeface="Source Sans Pro" charset="0"/>
              <a:ea typeface="Source Sans Pro" charset="0"/>
              <a:cs typeface="Source Sans Pro" charset="0"/>
            </a:endParaRPr>
          </a:p>
          <a:p>
            <a:endParaRPr lang="en-US" dirty="0"/>
          </a:p>
        </p:txBody>
      </p:sp>
      <p:cxnSp>
        <p:nvCxnSpPr>
          <p:cNvPr id="15" name="Straight Connector 14"/>
          <p:cNvCxnSpPr/>
          <p:nvPr/>
        </p:nvCxnSpPr>
        <p:spPr>
          <a:xfrm>
            <a:off x="1021661" y="2869624"/>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1021661" y="2714684"/>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02</a:t>
            </a:r>
            <a:endParaRPr lang="en-US" dirty="0">
              <a:latin typeface="Source Sans Pro"/>
            </a:endParaRPr>
          </a:p>
        </p:txBody>
      </p:sp>
      <p:sp>
        <p:nvSpPr>
          <p:cNvPr id="18" name="TextBox 17"/>
          <p:cNvSpPr txBox="1"/>
          <p:nvPr/>
        </p:nvSpPr>
        <p:spPr>
          <a:xfrm>
            <a:off x="1692256" y="2965749"/>
            <a:ext cx="9899073" cy="523220"/>
          </a:xfrm>
          <a:prstGeom prst="rect">
            <a:avLst/>
          </a:prstGeom>
          <a:noFill/>
        </p:spPr>
        <p:txBody>
          <a:bodyPr wrap="square" rtlCol="0">
            <a:spAutoFit/>
          </a:bodyPr>
          <a:lstStyle/>
          <a:p>
            <a:r>
              <a:rPr lang="en-US" sz="2800" b="1" dirty="0">
                <a:latin typeface="Source Sans Pro" charset="0"/>
                <a:ea typeface="Source Sans Pro" charset="0"/>
                <a:cs typeface="Source Sans Pro" charset="0"/>
              </a:rPr>
              <a:t>RWD Test Plan Building Blocks</a:t>
            </a:r>
            <a:endParaRPr lang="en-US" dirty="0"/>
          </a:p>
        </p:txBody>
      </p:sp>
      <p:cxnSp>
        <p:nvCxnSpPr>
          <p:cNvPr id="23" name="Straight Connector 22"/>
          <p:cNvCxnSpPr/>
          <p:nvPr/>
        </p:nvCxnSpPr>
        <p:spPr>
          <a:xfrm>
            <a:off x="1021661" y="3987612"/>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1025036" y="3902120"/>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a:t>
            </a:r>
            <a:r>
              <a:rPr lang="en-US" dirty="0">
                <a:latin typeface="Source Sans Pro"/>
              </a:rPr>
              <a:t>3</a:t>
            </a:r>
          </a:p>
        </p:txBody>
      </p:sp>
      <p:sp>
        <p:nvSpPr>
          <p:cNvPr id="26" name="TextBox 25"/>
          <p:cNvSpPr txBox="1"/>
          <p:nvPr/>
        </p:nvSpPr>
        <p:spPr>
          <a:xfrm>
            <a:off x="1622771" y="4122484"/>
            <a:ext cx="9899073" cy="523220"/>
          </a:xfrm>
          <a:prstGeom prst="rect">
            <a:avLst/>
          </a:prstGeom>
          <a:noFill/>
        </p:spPr>
        <p:txBody>
          <a:bodyPr wrap="square" rtlCol="0">
            <a:spAutoFit/>
          </a:bodyPr>
          <a:lstStyle/>
          <a:p>
            <a:r>
              <a:rPr lang="en-US" sz="2800" b="1" dirty="0">
                <a:latin typeface="Source Sans Pro" charset="0"/>
                <a:ea typeface="Source Sans Pro" charset="0"/>
                <a:cs typeface="Source Sans Pro" charset="0"/>
              </a:rPr>
              <a:t>Test Execution &amp; Automation </a:t>
            </a:r>
            <a:endParaRPr lang="en-US" dirty="0"/>
          </a:p>
        </p:txBody>
      </p:sp>
      <p:sp>
        <p:nvSpPr>
          <p:cNvPr id="19" name="Rectangle 18"/>
          <p:cNvSpPr/>
          <p:nvPr/>
        </p:nvSpPr>
        <p:spPr>
          <a:xfrm>
            <a:off x="1021661" y="5038302"/>
            <a:ext cx="594360" cy="5943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dirty="0">
                <a:latin typeface="Source Sans Pro"/>
              </a:rPr>
              <a:t>0</a:t>
            </a:r>
            <a:r>
              <a:rPr lang="en-US" dirty="0">
                <a:latin typeface="Source Sans Pro"/>
              </a:rPr>
              <a:t>4</a:t>
            </a:r>
          </a:p>
        </p:txBody>
      </p:sp>
      <p:sp>
        <p:nvSpPr>
          <p:cNvPr id="20" name="TextBox 19"/>
          <p:cNvSpPr txBox="1"/>
          <p:nvPr/>
        </p:nvSpPr>
        <p:spPr>
          <a:xfrm>
            <a:off x="1600545" y="5204650"/>
            <a:ext cx="9899073" cy="523220"/>
          </a:xfrm>
          <a:prstGeom prst="rect">
            <a:avLst/>
          </a:prstGeom>
          <a:noFill/>
        </p:spPr>
        <p:txBody>
          <a:bodyPr wrap="square" rtlCol="0">
            <a:spAutoFit/>
          </a:bodyPr>
          <a:lstStyle/>
          <a:p>
            <a:r>
              <a:rPr lang="en-US" sz="2800" b="1" dirty="0">
                <a:latin typeface="Source Sans Pro" charset="0"/>
                <a:ea typeface="Source Sans Pro" charset="0"/>
                <a:cs typeface="Source Sans Pro" charset="0"/>
              </a:rPr>
              <a:t> Q &amp; A </a:t>
            </a:r>
            <a:endParaRPr lang="en-US" dirty="0"/>
          </a:p>
        </p:txBody>
      </p:sp>
      <p:cxnSp>
        <p:nvCxnSpPr>
          <p:cNvPr id="21" name="Straight Connector 20"/>
          <p:cNvCxnSpPr/>
          <p:nvPr/>
        </p:nvCxnSpPr>
        <p:spPr>
          <a:xfrm>
            <a:off x="1006186" y="5075084"/>
            <a:ext cx="892812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6481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ctrTitle"/>
          </p:nvPr>
        </p:nvSpPr>
        <p:spPr/>
        <p:txBody>
          <a:bodyPr/>
          <a:lstStyle/>
          <a:p>
            <a:r>
              <a:rPr lang="de-DE"/>
              <a:t>Thank You</a:t>
            </a:r>
            <a:endParaRPr lang="de-DE" dirty="0"/>
          </a:p>
        </p:txBody>
      </p:sp>
    </p:spTree>
    <p:extLst>
      <p:ext uri="{BB962C8B-B14F-4D97-AF65-F5344CB8AC3E}">
        <p14:creationId xmlns:p14="http://schemas.microsoft.com/office/powerpoint/2010/main" val="304574414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RWD vs Non RWD</a:t>
            </a:r>
          </a:p>
        </p:txBody>
      </p:sp>
      <p:sp>
        <p:nvSpPr>
          <p:cNvPr id="2" name="Date Placeholder 1"/>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D8D1BA59-C3AA-4EAD-8684-1332E0BD993D}"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lide Number Placeholder 2"/>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252706E9-479C-4422-92BD-BD132AA7F8A4}"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2015, Perfecto Mobile Ltd.  All Rights Reserved.  </a:t>
            </a:r>
          </a:p>
        </p:txBody>
      </p:sp>
      <p:sp>
        <p:nvSpPr>
          <p:cNvPr id="8" name="Content Placeholder 7"/>
          <p:cNvSpPr>
            <a:spLocks noGrp="1"/>
          </p:cNvSpPr>
          <p:nvPr>
            <p:ph idx="4294967295"/>
          </p:nvPr>
        </p:nvSpPr>
        <p:spPr>
          <a:xfrm>
            <a:off x="0" y="1182688"/>
            <a:ext cx="10515600" cy="4660900"/>
          </a:xfrm>
        </p:spPr>
        <p:txBody>
          <a:bodyPr anchor="ctr"/>
          <a:lstStyle/>
          <a:p>
            <a:pPr marL="0" indent="0" algn="ctr">
              <a:lnSpc>
                <a:spcPct val="150000"/>
              </a:lnSpc>
              <a:buNone/>
            </a:pPr>
            <a:r>
              <a:rPr lang="en-US" sz="3200" dirty="0">
                <a:hlinkClick r:id="rId2"/>
              </a:rPr>
              <a:t>http://</a:t>
            </a:r>
            <a:r>
              <a:rPr lang="en-US" sz="3200" dirty="0" err="1">
                <a:hlinkClick r:id="rId2"/>
              </a:rPr>
              <a:t>www.geico.com</a:t>
            </a:r>
            <a:r>
              <a:rPr lang="en-US" sz="3200" dirty="0">
                <a:hlinkClick r:id="rId2"/>
              </a:rPr>
              <a:t>/</a:t>
            </a:r>
            <a:endParaRPr lang="en-US" sz="3200" dirty="0"/>
          </a:p>
          <a:p>
            <a:pPr marL="0" indent="0" algn="ctr">
              <a:lnSpc>
                <a:spcPct val="150000"/>
              </a:lnSpc>
              <a:buNone/>
            </a:pPr>
            <a:r>
              <a:rPr lang="en-US" sz="3200" dirty="0"/>
              <a:t>vs</a:t>
            </a:r>
            <a:endParaRPr lang="he-IL" sz="5400" dirty="0"/>
          </a:p>
          <a:p>
            <a:pPr marL="0" indent="0" algn="ctr">
              <a:lnSpc>
                <a:spcPct val="150000"/>
              </a:lnSpc>
              <a:buNone/>
            </a:pPr>
            <a:r>
              <a:rPr lang="en-US" sz="4000" dirty="0">
                <a:hlinkClick r:id="rId3"/>
              </a:rPr>
              <a:t>http://www.cqaa.org/</a:t>
            </a:r>
            <a:r>
              <a:rPr lang="en-US" sz="4000" dirty="0"/>
              <a:t>  </a:t>
            </a:r>
          </a:p>
        </p:txBody>
      </p:sp>
    </p:spTree>
    <p:extLst>
      <p:ext uri="{BB962C8B-B14F-4D97-AF65-F5344CB8AC3E}">
        <p14:creationId xmlns:p14="http://schemas.microsoft.com/office/powerpoint/2010/main" val="1387748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Drivers &amp; Benefits To Moving to RWD</a:t>
            </a:r>
          </a:p>
        </p:txBody>
      </p:sp>
      <p:sp>
        <p:nvSpPr>
          <p:cNvPr id="5" name="Date Placeholder 4"/>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C17A2946-EBB1-8C43-9B94-E58280F60CC7}"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8DF5DE9F-BFA7-3646-88C6-04D6B565A385}"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Footer Placeholder 6"/>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2016, Perfecto Mobile Ltd.  All Rights Reserved.  </a:t>
            </a:r>
            <a:endParaRPr kumimoji="0" lang="en-US" sz="900" b="0" i="0" u="none" strike="noStrike" kern="1200" cap="none" spc="0" normalizeH="0" baseline="0" noProof="0" dirty="0">
              <a:ln>
                <a:noFill/>
              </a:ln>
              <a:solidFill>
                <a:prstClr val="white"/>
              </a:solidFill>
              <a:effectLst/>
              <a:uLnTx/>
              <a:uFillTx/>
              <a:latin typeface="Calibri" panose="020F0502020204030204"/>
              <a:sym typeface="Sosa Regular"/>
            </a:endParaRPr>
          </a:p>
        </p:txBody>
      </p:sp>
      <p:grpSp>
        <p:nvGrpSpPr>
          <p:cNvPr id="10" name="Group 9"/>
          <p:cNvGrpSpPr/>
          <p:nvPr/>
        </p:nvGrpSpPr>
        <p:grpSpPr>
          <a:xfrm>
            <a:off x="504732" y="2087459"/>
            <a:ext cx="4736132" cy="2011680"/>
            <a:chOff x="800156" y="828926"/>
            <a:chExt cx="4736132" cy="2011680"/>
          </a:xfrm>
        </p:grpSpPr>
        <p:grpSp>
          <p:nvGrpSpPr>
            <p:cNvPr id="11" name="Group 10"/>
            <p:cNvGrpSpPr/>
            <p:nvPr/>
          </p:nvGrpSpPr>
          <p:grpSpPr>
            <a:xfrm>
              <a:off x="2793088" y="828926"/>
              <a:ext cx="2743200" cy="2011680"/>
              <a:chOff x="2793088" y="828926"/>
              <a:chExt cx="2743200" cy="2011680"/>
            </a:xfrm>
          </p:grpSpPr>
          <p:sp>
            <p:nvSpPr>
              <p:cNvPr id="16" name="Donut 15"/>
              <p:cNvSpPr>
                <a:spLocks/>
              </p:cNvSpPr>
              <p:nvPr/>
            </p:nvSpPr>
            <p:spPr>
              <a:xfrm>
                <a:off x="2793088" y="828926"/>
                <a:ext cx="2743200" cy="2011680"/>
              </a:xfrm>
              <a:prstGeom prst="donut">
                <a:avLst>
                  <a:gd name="adj" fmla="val 4385"/>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charset="0"/>
                  <a:ea typeface="Source Sans Pro" charset="0"/>
                  <a:cs typeface="Source Sans Pro" charset="0"/>
                </a:endParaRPr>
              </a:p>
            </p:txBody>
          </p:sp>
          <p:sp>
            <p:nvSpPr>
              <p:cNvPr id="17" name="TextBox 16"/>
              <p:cNvSpPr txBox="1"/>
              <p:nvPr/>
            </p:nvSpPr>
            <p:spPr>
              <a:xfrm>
                <a:off x="2871187" y="1406978"/>
                <a:ext cx="2557944" cy="923330"/>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Source Sans Pro" charset="0"/>
                    <a:ea typeface="Source Sans Pro" charset="0"/>
                    <a:cs typeface="Source Sans Pro" charset="0"/>
                  </a:rPr>
                  <a:t>Provide consistent DX and coverage across all digital platforms</a:t>
                </a:r>
              </a:p>
            </p:txBody>
          </p:sp>
        </p:grpSp>
        <p:sp>
          <p:nvSpPr>
            <p:cNvPr id="13" name="Flowchart: Process 12"/>
            <p:cNvSpPr/>
            <p:nvPr/>
          </p:nvSpPr>
          <p:spPr>
            <a:xfrm>
              <a:off x="800156" y="1693576"/>
              <a:ext cx="2011680" cy="290572"/>
            </a:xfrm>
            <a:prstGeom prst="flowChartProcess">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charset="0"/>
                <a:ea typeface="Source Sans Pro" charset="0"/>
                <a:cs typeface="Source Sans Pro" charset="0"/>
              </a:endParaRPr>
            </a:p>
          </p:txBody>
        </p:sp>
      </p:grpSp>
      <p:grpSp>
        <p:nvGrpSpPr>
          <p:cNvPr id="18" name="Group 17"/>
          <p:cNvGrpSpPr/>
          <p:nvPr/>
        </p:nvGrpSpPr>
        <p:grpSpPr>
          <a:xfrm>
            <a:off x="5148398" y="2075641"/>
            <a:ext cx="4245085" cy="2011680"/>
            <a:chOff x="5518886" y="828926"/>
            <a:chExt cx="4245085" cy="2011680"/>
          </a:xfrm>
        </p:grpSpPr>
        <p:grpSp>
          <p:nvGrpSpPr>
            <p:cNvPr id="19" name="Group 18"/>
            <p:cNvGrpSpPr/>
            <p:nvPr/>
          </p:nvGrpSpPr>
          <p:grpSpPr>
            <a:xfrm>
              <a:off x="7020771" y="828926"/>
              <a:ext cx="2743200" cy="2011680"/>
              <a:chOff x="7020771" y="828926"/>
              <a:chExt cx="2743200" cy="2011680"/>
            </a:xfrm>
          </p:grpSpPr>
          <p:sp>
            <p:nvSpPr>
              <p:cNvPr id="25" name="Donut 24"/>
              <p:cNvSpPr>
                <a:spLocks/>
              </p:cNvSpPr>
              <p:nvPr/>
            </p:nvSpPr>
            <p:spPr>
              <a:xfrm>
                <a:off x="7020771" y="828926"/>
                <a:ext cx="2743200" cy="2011680"/>
              </a:xfrm>
              <a:prstGeom prst="donut">
                <a:avLst>
                  <a:gd name="adj" fmla="val 4385"/>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charset="0"/>
                  <a:ea typeface="Source Sans Pro" charset="0"/>
                  <a:cs typeface="Source Sans Pro" charset="0"/>
                </a:endParaRPr>
              </a:p>
            </p:txBody>
          </p:sp>
          <p:sp>
            <p:nvSpPr>
              <p:cNvPr id="26" name="TextBox 25"/>
              <p:cNvSpPr txBox="1"/>
              <p:nvPr/>
            </p:nvSpPr>
            <p:spPr>
              <a:xfrm>
                <a:off x="7182141" y="1407395"/>
                <a:ext cx="2431696" cy="923330"/>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b="0" i="0" u="none" strike="noStrike" kern="1200" cap="none" spc="0" normalizeH="0" baseline="0" noProof="0" dirty="0">
                    <a:ln>
                      <a:noFill/>
                    </a:ln>
                    <a:solidFill>
                      <a:prstClr val="black"/>
                    </a:solidFill>
                    <a:effectLst/>
                    <a:uLnTx/>
                    <a:uFillTx/>
                    <a:latin typeface="Source Sans Pro" charset="0"/>
                    <a:ea typeface="Source Sans Pro" charset="0"/>
                    <a:cs typeface="Source Sans Pro" charset="0"/>
                  </a:rPr>
                  <a:t>Support</a:t>
                </a:r>
                <a:r>
                  <a:rPr kumimoji="0" lang="en-US" b="0" i="0" u="none" strike="noStrike" kern="1200" cap="none" spc="0" normalizeH="0" noProof="0" dirty="0">
                    <a:ln>
                      <a:noFill/>
                    </a:ln>
                    <a:solidFill>
                      <a:prstClr val="black"/>
                    </a:solidFill>
                    <a:effectLst/>
                    <a:uLnTx/>
                    <a:uFillTx/>
                    <a:latin typeface="Source Sans Pro" charset="0"/>
                    <a:ea typeface="Source Sans Pro" charset="0"/>
                    <a:cs typeface="Source Sans Pro" charset="0"/>
                  </a:rPr>
                  <a:t> end user work flow across multi screens (Volume)</a:t>
                </a:r>
                <a:endParaRPr kumimoji="0" lang="en-US" b="0" i="0" u="none" strike="noStrike" kern="1200" cap="none" spc="0" normalizeH="0" baseline="0" noProof="0" dirty="0">
                  <a:ln>
                    <a:noFill/>
                  </a:ln>
                  <a:solidFill>
                    <a:prstClr val="black"/>
                  </a:solidFill>
                  <a:effectLst/>
                  <a:uLnTx/>
                  <a:uFillTx/>
                  <a:latin typeface="Source Sans Pro" charset="0"/>
                  <a:ea typeface="Source Sans Pro" charset="0"/>
                  <a:cs typeface="Source Sans Pro" charset="0"/>
                </a:endParaRPr>
              </a:p>
            </p:txBody>
          </p:sp>
        </p:grpSp>
        <p:sp>
          <p:nvSpPr>
            <p:cNvPr id="21" name="Flowchart: Process 20"/>
            <p:cNvSpPr/>
            <p:nvPr/>
          </p:nvSpPr>
          <p:spPr>
            <a:xfrm>
              <a:off x="5518886" y="1701702"/>
              <a:ext cx="1554480" cy="274320"/>
            </a:xfrm>
            <a:prstGeom prst="flowChartProcess">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charset="0"/>
                <a:ea typeface="Source Sans Pro" charset="0"/>
                <a:cs typeface="Source Sans Pro" charset="0"/>
              </a:endParaRPr>
            </a:p>
          </p:txBody>
        </p:sp>
      </p:grpSp>
      <p:grpSp>
        <p:nvGrpSpPr>
          <p:cNvPr id="27" name="Group 26"/>
          <p:cNvGrpSpPr/>
          <p:nvPr/>
        </p:nvGrpSpPr>
        <p:grpSpPr>
          <a:xfrm>
            <a:off x="8344571" y="2992274"/>
            <a:ext cx="3389298" cy="2936866"/>
            <a:chOff x="8669861" y="1847189"/>
            <a:chExt cx="3389298" cy="2936866"/>
          </a:xfrm>
        </p:grpSpPr>
        <p:sp>
          <p:nvSpPr>
            <p:cNvPr id="28" name="TextBox 27"/>
            <p:cNvSpPr txBox="1"/>
            <p:nvPr/>
          </p:nvSpPr>
          <p:spPr>
            <a:xfrm>
              <a:off x="9579207" y="3242703"/>
              <a:ext cx="2358410" cy="1477328"/>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kumimoji="0" lang="en-US" sz="1800" i="0" u="none" strike="noStrike" kern="1200" cap="none" spc="0" normalizeH="0" baseline="0" noProof="0" dirty="0">
                  <a:ln>
                    <a:noFill/>
                  </a:ln>
                  <a:effectLst/>
                  <a:uLnTx/>
                  <a:uFillTx/>
                  <a:latin typeface="Source Sans Pro" charset="0"/>
                  <a:ea typeface="Source Sans Pro" charset="0"/>
                  <a:cs typeface="Source Sans Pro" charset="0"/>
                </a:rPr>
                <a:t>Consolidate</a:t>
              </a:r>
              <a:r>
                <a:rPr kumimoji="0" lang="en-US" sz="1800" i="0" u="none" strike="noStrike" kern="1200" cap="none" spc="0" normalizeH="0" noProof="0" dirty="0">
                  <a:ln>
                    <a:noFill/>
                  </a:ln>
                  <a:effectLst/>
                  <a:uLnTx/>
                  <a:uFillTx/>
                  <a:latin typeface="Source Sans Pro" charset="0"/>
                  <a:ea typeface="Source Sans Pro" charset="0"/>
                  <a:cs typeface="Source Sans Pro" charset="0"/>
                </a:rPr>
                <a:t> resources &amp; align business goals across platforms</a:t>
              </a:r>
            </a:p>
            <a:p>
              <a:pPr marL="0" marR="0" lvl="0" indent="0" algn="ctr" defTabSz="912813" rtl="0" eaLnBrk="0" fontAlgn="base" latinLnBrk="0" hangingPunct="0">
                <a:lnSpc>
                  <a:spcPct val="100000"/>
                </a:lnSpc>
                <a:spcBef>
                  <a:spcPct val="0"/>
                </a:spcBef>
                <a:spcAft>
                  <a:spcPct val="0"/>
                </a:spcAft>
                <a:buClrTx/>
                <a:buSzTx/>
                <a:buFontTx/>
                <a:buNone/>
                <a:tabLst/>
                <a:defRPr/>
              </a:pPr>
              <a:r>
                <a:rPr lang="en-US" baseline="0" dirty="0">
                  <a:latin typeface="Source Sans Pro" charset="0"/>
                  <a:ea typeface="Source Sans Pro" charset="0"/>
                  <a:cs typeface="Source Sans Pro" charset="0"/>
                </a:rPr>
                <a:t>(SEO)</a:t>
              </a:r>
              <a:endParaRPr kumimoji="0" lang="en-US" sz="1800" i="0" u="none" strike="noStrike" kern="1200" cap="none" spc="0" normalizeH="0" baseline="0" noProof="0" dirty="0">
                <a:ln>
                  <a:noFill/>
                </a:ln>
                <a:effectLst/>
                <a:uLnTx/>
                <a:uFillTx/>
                <a:latin typeface="Source Sans Pro" charset="0"/>
                <a:ea typeface="Source Sans Pro" charset="0"/>
                <a:cs typeface="Source Sans Pro" charset="0"/>
              </a:endParaRPr>
            </a:p>
          </p:txBody>
        </p:sp>
        <p:grpSp>
          <p:nvGrpSpPr>
            <p:cNvPr id="29" name="Group 28"/>
            <p:cNvGrpSpPr/>
            <p:nvPr/>
          </p:nvGrpSpPr>
          <p:grpSpPr>
            <a:xfrm>
              <a:off x="8669861" y="1847189"/>
              <a:ext cx="3389298" cy="2936866"/>
              <a:chOff x="8669861" y="1847189"/>
              <a:chExt cx="3389298" cy="2936866"/>
            </a:xfrm>
          </p:grpSpPr>
          <p:sp>
            <p:nvSpPr>
              <p:cNvPr id="30" name="Arc 29"/>
              <p:cNvSpPr>
                <a:spLocks noChangeAspect="1"/>
              </p:cNvSpPr>
              <p:nvPr/>
            </p:nvSpPr>
            <p:spPr>
              <a:xfrm>
                <a:off x="8669861" y="1847189"/>
                <a:ext cx="2011680" cy="2011680"/>
              </a:xfrm>
              <a:prstGeom prst="arc">
                <a:avLst>
                  <a:gd name="adj1" fmla="val 16200000"/>
                  <a:gd name="adj2" fmla="val 73687"/>
                </a:avLst>
              </a:prstGeom>
              <a:ln w="269875">
                <a:solidFill>
                  <a:srgbClr val="92D050"/>
                </a:solidFill>
              </a:ln>
            </p:spPr>
            <p:style>
              <a:lnRef idx="1">
                <a:schemeClr val="accent4"/>
              </a:lnRef>
              <a:fillRef idx="0">
                <a:schemeClr val="accent4"/>
              </a:fillRef>
              <a:effectRef idx="0">
                <a:schemeClr val="accent4"/>
              </a:effectRef>
              <a:fontRef idx="minor">
                <a:schemeClr val="tx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Source Sans Pro" charset="0"/>
                  <a:ea typeface="Source Sans Pro" charset="0"/>
                  <a:cs typeface="Source Sans Pro" charset="0"/>
                </a:endParaRPr>
              </a:p>
            </p:txBody>
          </p:sp>
          <p:sp>
            <p:nvSpPr>
              <p:cNvPr id="33" name="Donut 32"/>
              <p:cNvSpPr>
                <a:spLocks/>
              </p:cNvSpPr>
              <p:nvPr/>
            </p:nvSpPr>
            <p:spPr>
              <a:xfrm>
                <a:off x="9315959" y="2772375"/>
                <a:ext cx="2743200" cy="2011680"/>
              </a:xfrm>
              <a:prstGeom prst="donut">
                <a:avLst>
                  <a:gd name="adj" fmla="val 4385"/>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charset="0"/>
                  <a:ea typeface="Source Sans Pro" charset="0"/>
                  <a:cs typeface="Source Sans Pro" charset="0"/>
                </a:endParaRPr>
              </a:p>
            </p:txBody>
          </p:sp>
        </p:grpSp>
      </p:grpSp>
      <p:grpSp>
        <p:nvGrpSpPr>
          <p:cNvPr id="38" name="Group 37"/>
          <p:cNvGrpSpPr/>
          <p:nvPr/>
        </p:nvGrpSpPr>
        <p:grpSpPr>
          <a:xfrm>
            <a:off x="4827840" y="4060349"/>
            <a:ext cx="2743200" cy="2011680"/>
            <a:chOff x="5165267" y="2786023"/>
            <a:chExt cx="2743200" cy="2011680"/>
          </a:xfrm>
        </p:grpSpPr>
        <p:sp>
          <p:nvSpPr>
            <p:cNvPr id="40" name="Donut 39"/>
            <p:cNvSpPr>
              <a:spLocks/>
            </p:cNvSpPr>
            <p:nvPr/>
          </p:nvSpPr>
          <p:spPr>
            <a:xfrm>
              <a:off x="5165267" y="2786023"/>
              <a:ext cx="2743200" cy="2011680"/>
            </a:xfrm>
            <a:prstGeom prst="donut">
              <a:avLst>
                <a:gd name="adj" fmla="val 4385"/>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Source Sans Pro" charset="0"/>
                <a:ea typeface="Source Sans Pro" charset="0"/>
                <a:cs typeface="Source Sans Pro" charset="0"/>
              </a:endParaRPr>
            </a:p>
          </p:txBody>
        </p:sp>
        <p:sp>
          <p:nvSpPr>
            <p:cNvPr id="41" name="TextBox 40"/>
            <p:cNvSpPr txBox="1"/>
            <p:nvPr/>
          </p:nvSpPr>
          <p:spPr>
            <a:xfrm>
              <a:off x="5245005" y="3329225"/>
              <a:ext cx="2582562" cy="923330"/>
            </a:xfrm>
            <a:prstGeom prst="rect">
              <a:avLst/>
            </a:prstGeom>
            <a:noFill/>
          </p:spPr>
          <p:txBody>
            <a:bodyPr wrap="square" rtlCol="0">
              <a:spAutoFit/>
            </a:bodyPr>
            <a:lstStyle/>
            <a:p>
              <a:pPr marL="0" marR="0" lvl="0" indent="0" algn="ctr" defTabSz="912813" rtl="0" eaLnBrk="0" fontAlgn="base" latinLnBrk="0" hangingPunct="0">
                <a:lnSpc>
                  <a:spcPct val="100000"/>
                </a:lnSpc>
                <a:spcBef>
                  <a:spcPct val="0"/>
                </a:spcBef>
                <a:spcAft>
                  <a:spcPct val="0"/>
                </a:spcAft>
                <a:buClrTx/>
                <a:buSzTx/>
                <a:buFontTx/>
                <a:buNone/>
                <a:tabLst/>
                <a:defRPr/>
              </a:pPr>
              <a:r>
                <a:rPr lang="en-US" dirty="0">
                  <a:latin typeface="Source Sans Pro" charset="0"/>
                  <a:ea typeface="Source Sans Pro" charset="0"/>
                  <a:cs typeface="Source Sans Pro" charset="0"/>
                </a:rPr>
                <a:t>Be ready for any new OS/Platform release faster</a:t>
              </a:r>
              <a:endParaRPr kumimoji="0" lang="en-US" i="0" u="none" strike="noStrike" kern="1200" cap="none" spc="0" normalizeH="0" baseline="0" noProof="0" dirty="0">
                <a:ln>
                  <a:noFill/>
                </a:ln>
                <a:effectLst/>
                <a:uLnTx/>
                <a:uFillTx/>
                <a:latin typeface="Source Sans Pro" charset="0"/>
                <a:ea typeface="Source Sans Pro" charset="0"/>
                <a:cs typeface="Source Sans Pro" charset="0"/>
              </a:endParaRPr>
            </a:p>
          </p:txBody>
        </p:sp>
      </p:grpSp>
      <p:sp>
        <p:nvSpPr>
          <p:cNvPr id="43" name="Flowchart: Process 42"/>
          <p:cNvSpPr/>
          <p:nvPr/>
        </p:nvSpPr>
        <p:spPr>
          <a:xfrm>
            <a:off x="7527162" y="5099187"/>
            <a:ext cx="1554480" cy="274320"/>
          </a:xfrm>
          <a:prstGeom prst="flowChartProcess">
            <a:avLst/>
          </a:prstGeom>
          <a:solidFill>
            <a:srgbClr val="92D050"/>
          </a:solidFill>
          <a:ln>
            <a:solidFill>
              <a:srgbClr val="92D050"/>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2813"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ource Sans Pro" charset="0"/>
              <a:ea typeface="Source Sans Pro" charset="0"/>
              <a:cs typeface="Source Sans Pro" charset="0"/>
            </a:endParaRPr>
          </a:p>
        </p:txBody>
      </p:sp>
      <p:pic>
        <p:nvPicPr>
          <p:cNvPr id="47" name="Picture 4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7951838" y="4097273"/>
            <a:ext cx="572012" cy="1042416"/>
          </a:xfrm>
          <a:prstGeom prst="rect">
            <a:avLst/>
          </a:prstGeom>
        </p:spPr>
      </p:pic>
      <p:pic>
        <p:nvPicPr>
          <p:cNvPr id="48" name="Picture 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12298" y="4099139"/>
            <a:ext cx="350215" cy="1042416"/>
          </a:xfrm>
          <a:prstGeom prst="rect">
            <a:avLst/>
          </a:prstGeom>
        </p:spPr>
      </p:pic>
      <p:pic>
        <p:nvPicPr>
          <p:cNvPr id="2050" name="Picture 2" descr="http://www.fulcrumww.com/image/journal/article?img_id=115179&amp;t=145200073704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1048" y="1128241"/>
            <a:ext cx="2507140" cy="172365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payfirma.com/wp-content/uploads/2015/09/OmniChannel-e144287089279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5826" y="1004416"/>
            <a:ext cx="2291123" cy="211135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ytimg.com/vi/Myef3Ig2TSI/maxresdefaul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3028" y="4387788"/>
            <a:ext cx="2868227" cy="1655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069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Building Blocks for RWD Testing</a:t>
            </a:r>
          </a:p>
        </p:txBody>
      </p:sp>
      <p:sp>
        <p:nvSpPr>
          <p:cNvPr id="3" name="Date Placeholder 2"/>
          <p:cNvSpPr>
            <a:spLocks noGrp="1"/>
          </p:cNvSpPr>
          <p:nvPr>
            <p:ph type="dt" sz="half" idx="10"/>
          </p:nvPr>
        </p:nvSpPr>
        <p:spPr/>
        <p:txBody>
          <a:bodyPr/>
          <a:lstStyle/>
          <a:p>
            <a:pPr marL="0" marR="0" lvl="0" indent="0" algn="l" defTabSz="914346" rtl="0" eaLnBrk="1" fontAlgn="auto" latinLnBrk="0" hangingPunct="1">
              <a:lnSpc>
                <a:spcPct val="100000"/>
              </a:lnSpc>
              <a:spcBef>
                <a:spcPts val="0"/>
              </a:spcBef>
              <a:spcAft>
                <a:spcPts val="0"/>
              </a:spcAft>
              <a:buClrTx/>
              <a:buSzTx/>
              <a:buFontTx/>
              <a:buNone/>
              <a:tabLst/>
              <a:defRPr/>
            </a:pPr>
            <a:fld id="{B71D95DC-206A-A742-9E64-4733D4EDADAB}" type="datetime1">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346" rtl="0" eaLnBrk="1" fontAlgn="auto" latinLnBrk="0" hangingPunct="1">
                <a:lnSpc>
                  <a:spcPct val="100000"/>
                </a:lnSpc>
                <a:spcBef>
                  <a:spcPts val="0"/>
                </a:spcBef>
                <a:spcAft>
                  <a:spcPts val="0"/>
                </a:spcAft>
                <a:buClrTx/>
                <a:buSzTx/>
                <a:buFontTx/>
                <a:buNone/>
                <a:tabLst/>
                <a:defRPr/>
              </a:pPr>
              <a:t>7/25/2016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p:cNvSpPr>
            <a:spLocks noGrp="1"/>
          </p:cNvSpPr>
          <p:nvPr>
            <p:ph type="sldNum" sz="quarter" idx="11"/>
          </p:nvPr>
        </p:nvSpPr>
        <p:spPr/>
        <p:txBody>
          <a:bodyPr/>
          <a:lstStyle/>
          <a:p>
            <a:pPr marL="0" marR="0" lvl="0" indent="0" algn="r" defTabSz="914346" rtl="0" eaLnBrk="1" fontAlgn="auto" latinLnBrk="0" hangingPunct="1">
              <a:lnSpc>
                <a:spcPct val="100000"/>
              </a:lnSpc>
              <a:spcBef>
                <a:spcPts val="0"/>
              </a:spcBef>
              <a:spcAft>
                <a:spcPts val="0"/>
              </a:spcAft>
              <a:buClrTx/>
              <a:buSzTx/>
              <a:buFontTx/>
              <a:buNone/>
              <a:tabLst/>
              <a:defRPr/>
            </a:pPr>
            <a:fld id="{F59CC7E1-09E4-6A4B-905D-24B61D99F0CF}" type="slidenum">
              <a:rPr kumimoji="0" lang="en-US" sz="9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914346"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Footer Placeholder 4"/>
          <p:cNvSpPr>
            <a:spLocks noGrp="1"/>
          </p:cNvSpPr>
          <p:nvPr>
            <p:ph type="ftr" sz="quarter" idx="12"/>
          </p:nvPr>
        </p:nvSpPr>
        <p:spPr/>
        <p:txBody>
          <a:bodyPr/>
          <a:lstStyle/>
          <a:p>
            <a:pPr marL="0" marR="0" lvl="0" indent="0" algn="ctr" defTabSz="584200" rtl="0" eaLnBrk="1" fontAlgn="auto" latinLnBrk="1" hangingPunct="0">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white"/>
                </a:solidFill>
                <a:effectLst/>
                <a:uLnTx/>
                <a:uFillTx/>
                <a:latin typeface="Calibri" panose="020F0502020204030204"/>
                <a:sym typeface="Sosa Regular"/>
              </a:rPr>
              <a:t>© 2016, Perfecto Mobile Ltd.  All Rights Reserved.  </a:t>
            </a:r>
            <a:endParaRPr kumimoji="0" lang="en-US" sz="900" b="0" i="0" u="none" strike="noStrike" kern="1200" cap="none" spc="0" normalizeH="0" baseline="0" noProof="0" dirty="0">
              <a:ln>
                <a:noFill/>
              </a:ln>
              <a:solidFill>
                <a:prstClr val="white"/>
              </a:solidFill>
              <a:effectLst/>
              <a:uLnTx/>
              <a:uFillTx/>
              <a:latin typeface="Calibri" panose="020F0502020204030204"/>
              <a:sym typeface="Sosa Regular"/>
            </a:endParaRPr>
          </a:p>
        </p:txBody>
      </p:sp>
      <p:grpSp>
        <p:nvGrpSpPr>
          <p:cNvPr id="9" name="Group 8"/>
          <p:cNvGrpSpPr/>
          <p:nvPr/>
        </p:nvGrpSpPr>
        <p:grpSpPr>
          <a:xfrm>
            <a:off x="644485" y="1265199"/>
            <a:ext cx="10903031" cy="5022547"/>
            <a:chOff x="908495" y="1198179"/>
            <a:chExt cx="10903031" cy="5022547"/>
          </a:xfrm>
        </p:grpSpPr>
        <p:pic>
          <p:nvPicPr>
            <p:cNvPr id="7" name="Pictur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08495" y="1357386"/>
              <a:ext cx="10903031" cy="4863340"/>
            </a:xfrm>
            <a:prstGeom prst="rect">
              <a:avLst/>
            </a:prstGeom>
          </p:spPr>
        </p:pic>
        <p:sp>
          <p:nvSpPr>
            <p:cNvPr id="8" name="Rectangle 7"/>
            <p:cNvSpPr/>
            <p:nvPr/>
          </p:nvSpPr>
          <p:spPr>
            <a:xfrm>
              <a:off x="908495" y="1198179"/>
              <a:ext cx="4313044" cy="65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82226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Start From?</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7</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1026" name="Picture 2" descr="Responsive Web Desig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2131" y="965997"/>
            <a:ext cx="8551216" cy="534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6573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goodworklabs.com/wp-content/uploads/2014/06/cross-platform-mobile-apps.gi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06424" y="645008"/>
            <a:ext cx="3116136" cy="11868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Mobile Test Coverage Method</a:t>
            </a:r>
          </a:p>
        </p:txBody>
      </p:sp>
      <p:sp>
        <p:nvSpPr>
          <p:cNvPr id="28" name="TextBox 27"/>
          <p:cNvSpPr txBox="1"/>
          <p:nvPr/>
        </p:nvSpPr>
        <p:spPr>
          <a:xfrm>
            <a:off x="12592551" y="911007"/>
            <a:ext cx="184731" cy="369332"/>
          </a:xfrm>
          <a:prstGeom prst="rect">
            <a:avLst/>
          </a:prstGeom>
          <a:noFill/>
        </p:spPr>
        <p:txBody>
          <a:bodyPr wrap="none" rtlCol="0">
            <a:spAutoFit/>
          </a:bodyPr>
          <a:lstStyle/>
          <a:p>
            <a:endParaRPr lang="en-US" dirty="0"/>
          </a:p>
        </p:txBody>
      </p:sp>
      <p:pic>
        <p:nvPicPr>
          <p:cNvPr id="6" name="Picture 5"/>
          <p:cNvPicPr>
            <a:picLocks noChangeAspect="1"/>
          </p:cNvPicPr>
          <p:nvPr/>
        </p:nvPicPr>
        <p:blipFill>
          <a:blip r:embed="rId4"/>
          <a:stretch>
            <a:fillRect/>
          </a:stretch>
        </p:blipFill>
        <p:spPr>
          <a:xfrm>
            <a:off x="1734240" y="1902345"/>
            <a:ext cx="9333153" cy="4722326"/>
          </a:xfrm>
          <a:prstGeom prst="rect">
            <a:avLst/>
          </a:prstGeom>
        </p:spPr>
      </p:pic>
    </p:spTree>
    <p:extLst>
      <p:ext uri="{BB962C8B-B14F-4D97-AF65-F5344CB8AC3E}">
        <p14:creationId xmlns:p14="http://schemas.microsoft.com/office/powerpoint/2010/main" val="7711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738"/>
            <a:ext cx="6334585" cy="793750"/>
          </a:xfrm>
        </p:spPr>
        <p:txBody>
          <a:bodyPr/>
          <a:lstStyle/>
          <a:p>
            <a:r>
              <a:rPr lang="en-US" dirty="0"/>
              <a:t>U.S Mobile Test Coverage Example</a:t>
            </a:r>
          </a:p>
        </p:txBody>
      </p:sp>
      <p:sp>
        <p:nvSpPr>
          <p:cNvPr id="3" name="Date Placeholder 2"/>
          <p:cNvSpPr>
            <a:spLocks noGrp="1"/>
          </p:cNvSpPr>
          <p:nvPr>
            <p:ph type="dt" sz="half" idx="10"/>
          </p:nvPr>
        </p:nvSpPr>
        <p:spPr/>
        <p:txBody>
          <a:bodyPr/>
          <a:lstStyle/>
          <a:p>
            <a:pPr>
              <a:defRPr/>
            </a:pPr>
            <a:fld id="{6C92FD96-DDCC-4603-81FB-0174BC4556FB}" type="datetime1">
              <a:rPr lang="en-US" smtClean="0"/>
              <a:pPr>
                <a:defRPr/>
              </a:pPr>
              <a:t>7/25/2016</a:t>
            </a:fld>
            <a:endParaRPr lang="en-US"/>
          </a:p>
        </p:txBody>
      </p:sp>
      <p:sp>
        <p:nvSpPr>
          <p:cNvPr id="4" name="Slide Number Placeholder 3"/>
          <p:cNvSpPr>
            <a:spLocks noGrp="1"/>
          </p:cNvSpPr>
          <p:nvPr>
            <p:ph type="sldNum" sz="quarter" idx="11"/>
          </p:nvPr>
        </p:nvSpPr>
        <p:spPr/>
        <p:txBody>
          <a:bodyPr/>
          <a:lstStyle/>
          <a:p>
            <a:pPr>
              <a:defRPr/>
            </a:pPr>
            <a:fld id="{E1CB95C6-5AD3-4EF1-81EB-2F6DB5F1803A}" type="slidenum">
              <a:rPr lang="en-US" smtClean="0"/>
              <a:pPr>
                <a:defRPr/>
              </a:pPr>
              <a:t>9</a:t>
            </a:fld>
            <a:endParaRPr lang="en-US"/>
          </a:p>
        </p:txBody>
      </p:sp>
      <p:sp>
        <p:nvSpPr>
          <p:cNvPr id="5" name="Footer Placeholder 4"/>
          <p:cNvSpPr>
            <a:spLocks noGrp="1"/>
          </p:cNvSpPr>
          <p:nvPr>
            <p:ph type="ftr" sz="quarter" idx="12"/>
          </p:nvPr>
        </p:nvSpPr>
        <p:spPr/>
        <p:txBody>
          <a:bodyPr/>
          <a:lstStyle/>
          <a:p>
            <a:pPr>
              <a:defRPr/>
            </a:pPr>
            <a:r>
              <a:rPr lang="en-US"/>
              <a:t>© 2016, Perfecto Mobile Ltd.  All Rights Reserved.  </a:t>
            </a:r>
            <a:endParaRPr lang="en-US" dirty="0"/>
          </a:p>
        </p:txBody>
      </p:sp>
      <p:pic>
        <p:nvPicPr>
          <p:cNvPr id="6" name="Picture 5"/>
          <p:cNvPicPr>
            <a:picLocks noChangeAspect="1"/>
          </p:cNvPicPr>
          <p:nvPr/>
        </p:nvPicPr>
        <p:blipFill>
          <a:blip r:embed="rId2"/>
          <a:stretch>
            <a:fillRect/>
          </a:stretch>
        </p:blipFill>
        <p:spPr>
          <a:xfrm>
            <a:off x="2405398" y="794582"/>
            <a:ext cx="7987595" cy="5737335"/>
          </a:xfrm>
          <a:prstGeom prst="rect">
            <a:avLst/>
          </a:prstGeom>
        </p:spPr>
      </p:pic>
      <p:sp>
        <p:nvSpPr>
          <p:cNvPr id="7" name="Rectangle 6"/>
          <p:cNvSpPr/>
          <p:nvPr/>
        </p:nvSpPr>
        <p:spPr>
          <a:xfrm>
            <a:off x="5669280" y="1329325"/>
            <a:ext cx="1697898" cy="3589517"/>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31623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hls Andrew" id="{28773F39-7DDE-4B23-AC5C-C62764411295}" vid="{4D5C1E68-E4A2-4F3A-9C1F-E8B16BED970E}"/>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hls Andrew" id="{28773F39-7DDE-4B23-AC5C-C62764411295}" vid="{9BEF4033-7B5C-4D83-8382-6823173EEAE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gidi template perfecto jan2016</Template>
  <TotalTime>3475</TotalTime>
  <Words>1012</Words>
  <Application>Microsoft Office PowerPoint</Application>
  <PresentationFormat>Widescreen</PresentationFormat>
  <Paragraphs>254</Paragraphs>
  <Slides>33</Slides>
  <Notes>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ＭＳ Ｐゴシック</vt:lpstr>
      <vt:lpstr>Arial</vt:lpstr>
      <vt:lpstr>Calibri</vt:lpstr>
      <vt:lpstr>Calibri Light</vt:lpstr>
      <vt:lpstr>Georgia</vt:lpstr>
      <vt:lpstr>Roboto</vt:lpstr>
      <vt:lpstr>Roboto Bk</vt:lpstr>
      <vt:lpstr>Sosa Regular</vt:lpstr>
      <vt:lpstr>Source Sans Pro</vt:lpstr>
      <vt:lpstr>Source Sans Pro Semibold</vt:lpstr>
      <vt:lpstr>Times New Roman</vt:lpstr>
      <vt:lpstr>Office Theme</vt:lpstr>
      <vt:lpstr>1_Office Theme</vt:lpstr>
      <vt:lpstr>Beyond Than Just Resizing a Browser:  Useful Responsive Web Testing Tips</vt:lpstr>
      <vt:lpstr>Agenda</vt:lpstr>
      <vt:lpstr>Responsive Web Design (RWD) - Definition</vt:lpstr>
      <vt:lpstr>RWD vs Non RWD</vt:lpstr>
      <vt:lpstr>Drivers &amp; Benefits To Moving to RWD</vt:lpstr>
      <vt:lpstr>Building Blocks for RWD Testing</vt:lpstr>
      <vt:lpstr>Where To Start From?</vt:lpstr>
      <vt:lpstr>Mobile Test Coverage Method</vt:lpstr>
      <vt:lpstr>U.S Mobile Test Coverage Example</vt:lpstr>
      <vt:lpstr>Start Your Web Coverage From Market Analysis Browsers &amp; Operating Systems</vt:lpstr>
      <vt:lpstr>Suggested Method: Leverage Your Analytics with Market Coverage</vt:lpstr>
      <vt:lpstr>User Condition Testing – Bring The End User Into Your Lab</vt:lpstr>
      <vt:lpstr>User Condition Testing</vt:lpstr>
      <vt:lpstr>Visual Testing Is Critical For RWD!</vt:lpstr>
      <vt:lpstr>Execution &amp; Automation</vt:lpstr>
      <vt:lpstr>Why Automation</vt:lpstr>
      <vt:lpstr>Code / Test – Common Challenges </vt:lpstr>
      <vt:lpstr>Digital Transformation Requires Changes Around Test Automation</vt:lpstr>
      <vt:lpstr>Object Identification Is Key For Robust Automation</vt:lpstr>
      <vt:lpstr>Assure Proper Error Handling (Mobile)</vt:lpstr>
      <vt:lpstr>3 Layers Involved In Test Automation Optimization</vt:lpstr>
      <vt:lpstr>7 Keys for Successful Unattended Automation and CI</vt:lpstr>
      <vt:lpstr>DEMO</vt:lpstr>
      <vt:lpstr>Script Flow  - Selenium </vt:lpstr>
      <vt:lpstr>One Script for all Digital Platforms</vt:lpstr>
      <vt:lpstr>Client Side Performance – Optimize for great DX</vt:lpstr>
      <vt:lpstr>Client Side Performance Testing</vt:lpstr>
      <vt:lpstr>YSlow</vt:lpstr>
      <vt:lpstr>Sample Code For RWD Performance Optimization</vt:lpstr>
      <vt:lpstr>Additional Resources</vt:lpstr>
      <vt:lpstr>Special Offers to Event Attendees</vt:lpstr>
      <vt:lpstr>Agenda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Lighthouse Customer Program</dc:title>
  <dc:creator>Gidi Pridor</dc:creator>
  <cp:lastModifiedBy>Eran Kinsbruner</cp:lastModifiedBy>
  <cp:revision>174</cp:revision>
  <dcterms:created xsi:type="dcterms:W3CDTF">2016-01-28T13:14:46Z</dcterms:created>
  <dcterms:modified xsi:type="dcterms:W3CDTF">2016-07-25T20:56:41Z</dcterms:modified>
</cp:coreProperties>
</file>